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705" r:id="rId1"/>
    <p:sldMasterId id="2147483706" r:id="rId2"/>
  </p:sldMasterIdLst>
  <p:notesMasterIdLst>
    <p:notesMasterId r:id="rId36"/>
  </p:notesMasterIdLst>
  <p:sldIdLst>
    <p:sldId id="256" r:id="rId3"/>
    <p:sldId id="257" r:id="rId4"/>
    <p:sldId id="258" r:id="rId5"/>
    <p:sldId id="259" r:id="rId6"/>
    <p:sldId id="260" r:id="rId7"/>
    <p:sldId id="289" r:id="rId8"/>
    <p:sldId id="262" r:id="rId9"/>
    <p:sldId id="263" r:id="rId10"/>
    <p:sldId id="290" r:id="rId11"/>
    <p:sldId id="266" r:id="rId12"/>
    <p:sldId id="265" r:id="rId13"/>
    <p:sldId id="267" r:id="rId14"/>
    <p:sldId id="268" r:id="rId15"/>
    <p:sldId id="269" r:id="rId16"/>
    <p:sldId id="295" r:id="rId17"/>
    <p:sldId id="264" r:id="rId18"/>
    <p:sldId id="271" r:id="rId19"/>
    <p:sldId id="272" r:id="rId20"/>
    <p:sldId id="273" r:id="rId21"/>
    <p:sldId id="274" r:id="rId22"/>
    <p:sldId id="275" r:id="rId23"/>
    <p:sldId id="276" r:id="rId24"/>
    <p:sldId id="277" r:id="rId25"/>
    <p:sldId id="278" r:id="rId26"/>
    <p:sldId id="279" r:id="rId27"/>
    <p:sldId id="292" r:id="rId28"/>
    <p:sldId id="281" r:id="rId29"/>
    <p:sldId id="283" r:id="rId30"/>
    <p:sldId id="293" r:id="rId31"/>
    <p:sldId id="294" r:id="rId32"/>
    <p:sldId id="285" r:id="rId33"/>
    <p:sldId id="286" r:id="rId34"/>
    <p:sldId id="287" r:id="rId3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9pPr>
  </p:defaultTextStyle>
  <p:extLst>
    <p:ext uri="{EFAFB233-063F-42B5-8137-9DF3F51BA10A}">
      <p15:sldGuideLst xmlns:p15="http://schemas.microsoft.com/office/powerpoint/2012/main">
        <p15:guide id="1" orient="horz" pos="1416">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E1D7BC4-DE82-62E4-E19C-E84ED7D5D56C}" name="Jane Sexton" initials="JS" userId="S::jane.sexton@icann.org::74f5318d-4b03-4508-9132-a81a58a7f58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3A41E"/>
    <a:srgbClr val="002B49"/>
    <a:srgbClr val="F1633E"/>
    <a:srgbClr val="178288"/>
    <a:srgbClr val="F1EF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64"/>
    <p:restoredTop sz="62177"/>
  </p:normalViewPr>
  <p:slideViewPr>
    <p:cSldViewPr snapToGrid="0">
      <p:cViewPr varScale="1">
        <p:scale>
          <a:sx n="77" d="100"/>
          <a:sy n="77" d="100"/>
        </p:scale>
        <p:origin x="2912" y="176"/>
      </p:cViewPr>
      <p:guideLst>
        <p:guide orient="horz" pos="1416"/>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SimSun"/>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SimSun"/>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SimSun"/>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SimSun"/>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SimSun"/>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SimSun"/>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SimSun"/>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SimSun"/>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SimSun"/>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SimSun"/>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SimSun"/>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SimSun"/>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SimSun"/>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SimSun"/>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SimSun"/>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SimSun"/>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SimSun"/>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SimSun"/>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SimSun"/>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SimSun"/>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SimSun"/>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SimSun"/>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SimSun"/>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SimSun"/>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SimSun"/>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SimSun"/>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SimSun"/>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SimSun"/>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SimSun"/>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SimSun"/>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SimSun"/>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SimSun"/>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SimSun"/>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SimSun"/>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SimSun"/>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SimSun"/>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SimSun"/>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newgtldprogram.icann.org/en/application-rounds/round2/asp/handbook"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newgtldprogram.icann.org/en"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52" name="Google Shape;852;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zh-CN"/>
              <a:t>大家好，欢迎各位参加今天的会议！我是 ______，目前在 ICANN，也就是互联网名称与数字地址分配机构担任 ______。  </a:t>
            </a:r>
          </a:p>
          <a:p>
            <a:pPr marL="0" lvl="0" indent="0" algn="l" rtl="0">
              <a:lnSpc>
                <a:spcPct val="100000"/>
              </a:lnSpc>
              <a:spcBef>
                <a:spcPts val="0"/>
              </a:spcBef>
              <a:spcAft>
                <a:spcPts val="0"/>
              </a:spcAft>
              <a:buClr>
                <a:schemeClr val="dk1"/>
              </a:buClr>
              <a:buSzPts val="1400"/>
              <a:buFont typeface="Calibri"/>
              <a:buNone/>
            </a:pPr>
            <a:endParaRPr dirty="0"/>
          </a:p>
          <a:p>
            <a:pPr marL="0" lvl="0" indent="0" algn="l" rtl="0">
              <a:lnSpc>
                <a:spcPct val="100000"/>
              </a:lnSpc>
              <a:spcBef>
                <a:spcPts val="0"/>
              </a:spcBef>
              <a:spcAft>
                <a:spcPts val="0"/>
              </a:spcAft>
              <a:buClr>
                <a:schemeClr val="dk1"/>
              </a:buClr>
              <a:buSzPts val="1400"/>
              <a:buFont typeface="Calibri"/>
              <a:buNone/>
            </a:pPr>
            <a:r>
              <a:rPr lang="zh-CN"/>
              <a:t>今天，我们将讨论如何让互联网更具包容性和更加友好，以迎接下一批将会成为网民的十亿人；另一个主要讨论话题则与下一轮新通用顶级域 (gTLD) 项目申请有关。</a:t>
            </a:r>
          </a:p>
        </p:txBody>
      </p:sp>
      <p:sp>
        <p:nvSpPr>
          <p:cNvPr id="853" name="Google Shape;853;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7"/>
        <p:cNvGrpSpPr/>
        <p:nvPr/>
      </p:nvGrpSpPr>
      <p:grpSpPr>
        <a:xfrm>
          <a:off x="0" y="0"/>
          <a:ext cx="0" cy="0"/>
          <a:chOff x="0" y="0"/>
          <a:chExt cx="0" cy="0"/>
        </a:xfrm>
      </p:grpSpPr>
      <p:sp>
        <p:nvSpPr>
          <p:cNvPr id="1078" name="Google Shape;1078;g2efa0715a14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9" name="Google Shape;1079;g2efa0715a14_0_8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zh-CN"/>
              <a:t>新 gTLD 旨在为消费者提供更多选择。gTLD 可以代表文化、品牌、地理区域、社群、特殊利益等（例如 .community、.london、.sport）。</a:t>
            </a:r>
          </a:p>
        </p:txBody>
      </p:sp>
      <p:sp>
        <p:nvSpPr>
          <p:cNvPr id="1080" name="Google Shape;1080;g2efa0715a14_0_8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Google Shape;965;g2efa0715a14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6" name="Google Shape;966;g2efa0715a14_0_17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zh-CN" dirty="0">
                <a:solidFill>
                  <a:srgbClr val="0B181B"/>
                </a:solidFill>
              </a:rPr>
              <a:t>对于企业来说，gTLD 是一个品牌塑造的机会。这种机会几乎没有限制，无论单个企业、商业组织还是整个行业，都可以在互联网上为自己贴上独一无二的标签。 </a:t>
            </a:r>
          </a:p>
          <a:p>
            <a:pPr marL="0" lvl="0" indent="0" algn="l" rtl="0">
              <a:spcBef>
                <a:spcPts val="0"/>
              </a:spcBef>
              <a:spcAft>
                <a:spcPts val="0"/>
              </a:spcAft>
              <a:buNone/>
            </a:pPr>
            <a:endParaRPr dirty="0">
              <a:solidFill>
                <a:srgbClr val="0B181B"/>
              </a:solidFill>
            </a:endParaRPr>
          </a:p>
          <a:p>
            <a:pPr marL="0" lvl="0" indent="0" algn="l" rtl="0">
              <a:spcBef>
                <a:spcPts val="0"/>
              </a:spcBef>
              <a:spcAft>
                <a:spcPts val="0"/>
              </a:spcAft>
              <a:buNone/>
            </a:pPr>
            <a:r>
              <a:rPr lang="zh-CN" dirty="0">
                <a:solidFill>
                  <a:srgbClr val="0B181B"/>
                </a:solidFill>
              </a:rPr>
              <a:t>新 gTLD 将使人员、企业和社群受益，从原住民、宗教或语言社群，到希望用当地文字向客户和选民表达意见的公司和政府，再到散布在世界各地的具有共同爱好或具有某种共性的社群。这些群体和实体都有机会通过新 gTLD 反映其社群、价值观以及地理或文化上的独特之处。</a:t>
            </a:r>
          </a:p>
        </p:txBody>
      </p:sp>
      <p:sp>
        <p:nvSpPr>
          <p:cNvPr id="967" name="Google Shape;967;g2efa0715a14_0_17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4"/>
        <p:cNvGrpSpPr/>
        <p:nvPr/>
      </p:nvGrpSpPr>
      <p:grpSpPr>
        <a:xfrm>
          <a:off x="0" y="0"/>
          <a:ext cx="0" cy="0"/>
          <a:chOff x="0" y="0"/>
          <a:chExt cx="0" cy="0"/>
        </a:xfrm>
      </p:grpSpPr>
      <p:sp>
        <p:nvSpPr>
          <p:cNvPr id="1115" name="Google Shape;1115;g2efa0715a14_0_3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6" name="Google Shape;1116;g2efa0715a14_0_3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zh-CN" dirty="0"/>
              <a:t>管理 gTLD 的组织可以对申请域名的企业进行审查，以维护对 gTLD 相关品牌的信任或保护该品牌。 </a:t>
            </a:r>
          </a:p>
          <a:p>
            <a:pPr marL="0" lvl="0" indent="0" algn="l" rtl="0">
              <a:lnSpc>
                <a:spcPct val="115000"/>
              </a:lnSpc>
              <a:spcBef>
                <a:spcPts val="0"/>
              </a:spcBef>
              <a:spcAft>
                <a:spcPts val="0"/>
              </a:spcAft>
              <a:buNone/>
            </a:pPr>
            <a:endParaRPr dirty="0"/>
          </a:p>
          <a:p>
            <a:pPr marL="0" lvl="0" indent="0" algn="l" rtl="0">
              <a:lnSpc>
                <a:spcPct val="115000"/>
              </a:lnSpc>
              <a:spcBef>
                <a:spcPts val="0"/>
              </a:spcBef>
              <a:spcAft>
                <a:spcPts val="0"/>
              </a:spcAft>
              <a:buNone/>
            </a:pPr>
            <a:r>
              <a:rPr lang="zh-CN" dirty="0"/>
              <a:t>有些 gTLD 是为了某个特定社群的利益而运营的，这些 TLD 使具有类似兴趣或价值观的人能够相互联系、分享信息、交流想法。 </a:t>
            </a:r>
          </a:p>
          <a:p>
            <a:pPr marL="0" lvl="0" indent="0" algn="l" rtl="0">
              <a:lnSpc>
                <a:spcPct val="115000"/>
              </a:lnSpc>
              <a:spcBef>
                <a:spcPts val="0"/>
              </a:spcBef>
              <a:spcAft>
                <a:spcPts val="0"/>
              </a:spcAft>
              <a:buNone/>
            </a:pPr>
            <a:endParaRPr dirty="0"/>
          </a:p>
          <a:p>
            <a:pPr marL="0" lvl="0" indent="0" algn="l" rtl="0">
              <a:lnSpc>
                <a:spcPct val="115000"/>
              </a:lnSpc>
              <a:spcBef>
                <a:spcPts val="0"/>
              </a:spcBef>
              <a:spcAft>
                <a:spcPts val="0"/>
              </a:spcAft>
              <a:buNone/>
            </a:pPr>
            <a:r>
              <a:rPr lang="zh-CN" dirty="0"/>
              <a:t>如果实施得当，gTLD 可以通过管理域名注册和续订获得可观的收益。 </a:t>
            </a:r>
          </a:p>
          <a:p>
            <a:pPr marL="0" lvl="0" indent="0" algn="l" rtl="0">
              <a:lnSpc>
                <a:spcPct val="115000"/>
              </a:lnSpc>
              <a:spcBef>
                <a:spcPts val="0"/>
              </a:spcBef>
              <a:spcAft>
                <a:spcPts val="0"/>
              </a:spcAft>
              <a:buClr>
                <a:schemeClr val="dk1"/>
              </a:buClr>
              <a:buSzPts val="1100"/>
              <a:buFont typeface="Arial"/>
              <a:buNone/>
            </a:pPr>
            <a:endParaRPr dirty="0"/>
          </a:p>
        </p:txBody>
      </p:sp>
      <p:sp>
        <p:nvSpPr>
          <p:cNvPr id="1117" name="Google Shape;1117;g2efa0715a14_0_3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7"/>
        <p:cNvGrpSpPr/>
        <p:nvPr/>
      </p:nvGrpSpPr>
      <p:grpSpPr>
        <a:xfrm>
          <a:off x="0" y="0"/>
          <a:ext cx="0" cy="0"/>
          <a:chOff x="0" y="0"/>
          <a:chExt cx="0" cy="0"/>
        </a:xfrm>
      </p:grpSpPr>
      <p:sp>
        <p:nvSpPr>
          <p:cNvPr id="1218" name="Google Shape;1218;g2efa0715a14_0_4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9" name="Google Shape;1219;g2efa0715a14_0_48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zh-CN" dirty="0"/>
              <a:t>组织在申请 gTLD 时，除了申请目的之外，还有技术和财务方面的考虑。作为申请人，即表示您的组织请求运营一个代表互联网基础设施一部分的注册管理机构。 </a:t>
            </a:r>
          </a:p>
        </p:txBody>
      </p:sp>
      <p:sp>
        <p:nvSpPr>
          <p:cNvPr id="1220" name="Google Shape;1220;g2efa0715a14_0_48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9"/>
        <p:cNvGrpSpPr/>
        <p:nvPr/>
      </p:nvGrpSpPr>
      <p:grpSpPr>
        <a:xfrm>
          <a:off x="0" y="0"/>
          <a:ext cx="0" cy="0"/>
          <a:chOff x="0" y="0"/>
          <a:chExt cx="0" cy="0"/>
        </a:xfrm>
      </p:grpSpPr>
      <p:sp>
        <p:nvSpPr>
          <p:cNvPr id="1250" name="Google Shape;1250;g2efa0715a14_0_5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1" name="Google Shape;1251;g2efa0715a14_0_5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zh-CN"/>
              <a:t>相对于任何个人或组织都可注册的域名而言，申请运营注册管理机构业务的流程要复杂得多，不应轻率申请。 </a:t>
            </a:r>
          </a:p>
          <a:p>
            <a:pPr marL="0" lvl="0" indent="0" algn="l" rtl="0">
              <a:spcBef>
                <a:spcPts val="0"/>
              </a:spcBef>
              <a:spcAft>
                <a:spcPts val="0"/>
              </a:spcAft>
              <a:buNone/>
            </a:pPr>
            <a:endParaRPr dirty="0"/>
          </a:p>
          <a:p>
            <a:pPr marL="0" lvl="0" indent="0" algn="l" rtl="0">
              <a:spcBef>
                <a:spcPts val="0"/>
              </a:spcBef>
              <a:spcAft>
                <a:spcPts val="0"/>
              </a:spcAft>
              <a:buNone/>
            </a:pPr>
            <a:r>
              <a:rPr lang="zh-CN"/>
              <a:t>所有新 gTLD 申请人必须能够证明具有运营注册管理机构所需的运营、技术和财务能力。  其中一些运营和技术能力，如后端服务，可以外包给称为注册管理机构服务提供商的第三方。</a:t>
            </a:r>
          </a:p>
          <a:p>
            <a:pPr marL="0" lvl="0" indent="0" algn="l" rtl="0">
              <a:spcBef>
                <a:spcPts val="0"/>
              </a:spcBef>
              <a:spcAft>
                <a:spcPts val="0"/>
              </a:spcAft>
              <a:buNone/>
            </a:pPr>
            <a:endParaRPr dirty="0"/>
          </a:p>
          <a:p>
            <a:pPr marL="0" lvl="0" indent="0" algn="l" rtl="0">
              <a:spcBef>
                <a:spcPts val="0"/>
              </a:spcBef>
              <a:spcAft>
                <a:spcPts val="0"/>
              </a:spcAft>
              <a:buNone/>
            </a:pPr>
            <a:r>
              <a:rPr lang="zh-CN"/>
              <a:t>但是，申请新 gTLD 需要财务和技术资源，包括人员和设备，许多组织可能无力承担。  </a:t>
            </a:r>
          </a:p>
          <a:p>
            <a:pPr marL="0" lvl="0" indent="0" algn="l" rtl="0">
              <a:spcBef>
                <a:spcPts val="0"/>
              </a:spcBef>
              <a:spcAft>
                <a:spcPts val="0"/>
              </a:spcAft>
              <a:buNone/>
            </a:pPr>
            <a:endParaRPr dirty="0"/>
          </a:p>
          <a:p>
            <a:pPr marL="0" lvl="0" indent="0" algn="l" rtl="0">
              <a:spcBef>
                <a:spcPts val="0"/>
              </a:spcBef>
              <a:spcAft>
                <a:spcPts val="0"/>
              </a:spcAft>
              <a:buNone/>
            </a:pPr>
            <a:r>
              <a:rPr lang="zh-CN"/>
              <a:t>评估费用预计在 208,000 到 293,000 美元之间。最终费用数字预计将于今年 9 月确定。</a:t>
            </a:r>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sp>
        <p:nvSpPr>
          <p:cNvPr id="1252" name="Google Shape;1252;g2efa0715a14_0_57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9"/>
        <p:cNvGrpSpPr/>
        <p:nvPr/>
      </p:nvGrpSpPr>
      <p:grpSpPr>
        <a:xfrm>
          <a:off x="0" y="0"/>
          <a:ext cx="0" cy="0"/>
          <a:chOff x="0" y="0"/>
          <a:chExt cx="0" cy="0"/>
        </a:xfrm>
      </p:grpSpPr>
      <p:sp>
        <p:nvSpPr>
          <p:cNvPr id="1250" name="Google Shape;1250;g2efa0715a14_0_5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1" name="Google Shape;1251;g2efa0715a14_0_5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zh-CN"/>
              <a:t>相对于任何个人或组织都可注册的域名而言，申请运营注册管理机构业务的流程要复杂得多，不应轻率申请。 </a:t>
            </a:r>
          </a:p>
          <a:p>
            <a:pPr marL="0" lvl="0" indent="0" algn="l" rtl="0">
              <a:spcBef>
                <a:spcPts val="0"/>
              </a:spcBef>
              <a:spcAft>
                <a:spcPts val="0"/>
              </a:spcAft>
              <a:buNone/>
            </a:pPr>
            <a:endParaRPr dirty="0"/>
          </a:p>
          <a:p>
            <a:pPr marL="0" lvl="0" indent="0" algn="l" rtl="0">
              <a:spcBef>
                <a:spcPts val="0"/>
              </a:spcBef>
              <a:spcAft>
                <a:spcPts val="0"/>
              </a:spcAft>
              <a:buNone/>
            </a:pPr>
            <a:r>
              <a:rPr lang="zh-CN"/>
              <a:t>所有新 gTLD 申请人必须能够证明具有运营注册管理机构所需的运营、技术和财务能力。  其中一些运营和技术能力，如后端服务，可以外包给称为注册管理机构服务提供商的第三方。</a:t>
            </a:r>
          </a:p>
          <a:p>
            <a:pPr marL="0" lvl="0" indent="0" algn="l" rtl="0">
              <a:spcBef>
                <a:spcPts val="0"/>
              </a:spcBef>
              <a:spcAft>
                <a:spcPts val="0"/>
              </a:spcAft>
              <a:buNone/>
            </a:pPr>
            <a:endParaRPr dirty="0"/>
          </a:p>
          <a:p>
            <a:pPr marL="0" lvl="0" indent="0" algn="l" rtl="0">
              <a:spcBef>
                <a:spcPts val="0"/>
              </a:spcBef>
              <a:spcAft>
                <a:spcPts val="0"/>
              </a:spcAft>
              <a:buNone/>
            </a:pPr>
            <a:r>
              <a:rPr lang="zh-CN"/>
              <a:t>但是，申请新 gTLD 需要财务和技术资源，包括人员和设备，许多组织可能无力承担。  </a:t>
            </a:r>
          </a:p>
          <a:p>
            <a:pPr marL="0" lvl="0" indent="0" algn="l" rtl="0">
              <a:spcBef>
                <a:spcPts val="0"/>
              </a:spcBef>
              <a:spcAft>
                <a:spcPts val="0"/>
              </a:spcAft>
              <a:buNone/>
            </a:pPr>
            <a:endParaRPr dirty="0"/>
          </a:p>
          <a:p>
            <a:pPr marL="0" lvl="0" indent="0" algn="l" rtl="0">
              <a:spcBef>
                <a:spcPts val="0"/>
              </a:spcBef>
              <a:spcAft>
                <a:spcPts val="0"/>
              </a:spcAft>
              <a:buNone/>
            </a:pPr>
            <a:r>
              <a:rPr lang="zh-CN"/>
              <a:t>评估费用预计在 208,000 到 293,000 美元之间。最终费用数字预计将于今年 9 月确定。</a:t>
            </a:r>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sp>
        <p:nvSpPr>
          <p:cNvPr id="1252" name="Google Shape;1252;g2efa0715a14_0_57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lang="en-US"/>
          </a:p>
        </p:txBody>
      </p:sp>
    </p:spTree>
    <p:extLst>
      <p:ext uri="{BB962C8B-B14F-4D97-AF65-F5344CB8AC3E}">
        <p14:creationId xmlns:p14="http://schemas.microsoft.com/office/powerpoint/2010/main" val="1815746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8" name="Google Shape;95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zh-CN"/>
              <a:t>DNS 的下一轮扩展是 ICANN 根据社群建议实施的一项举措，其任务是确保这次扩展能够保障互联网的安全性、稳定性和全球互用性。</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zh-CN"/>
              <a:t>十多年来，企业、社群、政府和其他组织第一次有机会申请适合其组织、业务、社群、文化与客户需求和利益的新 gTLD。</a:t>
            </a: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dirty="0"/>
          </a:p>
        </p:txBody>
      </p:sp>
      <p:sp>
        <p:nvSpPr>
          <p:cNvPr id="959" name="Google Shape;959;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9"/>
        <p:cNvGrpSpPr/>
        <p:nvPr/>
      </p:nvGrpSpPr>
      <p:grpSpPr>
        <a:xfrm>
          <a:off x="0" y="0"/>
          <a:ext cx="0" cy="0"/>
          <a:chOff x="0" y="0"/>
          <a:chExt cx="0" cy="0"/>
        </a:xfrm>
      </p:grpSpPr>
      <p:sp>
        <p:nvSpPr>
          <p:cNvPr id="1270" name="Google Shape;1270;g2efa0715a14_0_9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1" name="Google Shape;1271;g2efa0715a14_0_98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zh-CN" dirty="0"/>
              <a:t>申请人支持计划 (Applicant Support Program, ASP) 使有兴趣运行 gTLD 但需要获得财务或培训资源帮助的实体能够更容易申请新 gTLD。  有关 ASP 申请流程的完整指南，请参见</a:t>
            </a:r>
            <a:r>
              <a:rPr lang="zh-CN" u="sng" dirty="0">
                <a:solidFill>
                  <a:srgbClr val="1155CC"/>
                </a:solidFill>
                <a:hlinkClick r:id="rId3">
                  <a:extLst>
                    <a:ext uri="{A12FA001-AC4F-418D-AE19-62706E023703}">
                      <ahyp:hlinkClr xmlns:ahyp="http://schemas.microsoft.com/office/drawing/2018/hyperlinkcolor" val="tx"/>
                    </a:ext>
                  </a:extLst>
                </a:hlinkClick>
              </a:rPr>
              <a:t>《ASP 手册 (ASP Handbook)》</a:t>
            </a:r>
            <a:r>
              <a:rPr lang="zh-CN" dirty="0"/>
              <a:t>，资格评估标准也在该手册中提供。具体包括： </a:t>
            </a:r>
          </a:p>
          <a:p>
            <a:pPr marL="914400" lvl="1" indent="-304800" algn="l" rtl="0">
              <a:spcBef>
                <a:spcPts val="0"/>
              </a:spcBef>
              <a:spcAft>
                <a:spcPts val="0"/>
              </a:spcAft>
              <a:buClr>
                <a:schemeClr val="dk1"/>
              </a:buClr>
              <a:buSzPts val="1200"/>
              <a:buFont typeface="Calibri"/>
              <a:buChar char="○"/>
            </a:pPr>
            <a:r>
              <a:rPr lang="zh-CN" dirty="0"/>
              <a:t>企业尽职调查：确保提交的申请材料完整；进行法律合规性检查和背景筛查</a:t>
            </a:r>
          </a:p>
          <a:p>
            <a:pPr marL="914400" lvl="1" indent="-304800" algn="l" rtl="0">
              <a:spcBef>
                <a:spcPts val="0"/>
              </a:spcBef>
              <a:spcAft>
                <a:spcPts val="0"/>
              </a:spcAft>
              <a:buClr>
                <a:schemeClr val="dk1"/>
              </a:buClr>
              <a:buSzPts val="1200"/>
              <a:buFont typeface="Calibri"/>
              <a:buChar char="○"/>
            </a:pPr>
            <a:r>
              <a:rPr lang="zh-CN" dirty="0"/>
              <a:t>公共责任尽职调查：检查在生成、交易或推广行业/字符串方面，申请人没有违背受到国际法原则认可的与道德和公共秩序相关的公认法律规范。</a:t>
            </a:r>
          </a:p>
          <a:p>
            <a:pPr marL="914400" lvl="1" indent="-304800" algn="l" rtl="0">
              <a:spcBef>
                <a:spcPts val="0"/>
              </a:spcBef>
              <a:spcAft>
                <a:spcPts val="0"/>
              </a:spcAft>
              <a:buClr>
                <a:schemeClr val="dk1"/>
              </a:buClr>
              <a:buSzPts val="1200"/>
              <a:buFont typeface="Calibri"/>
              <a:buChar char="○"/>
            </a:pPr>
            <a:r>
              <a:rPr lang="zh-CN" dirty="0"/>
              <a:t>资金需求：审查支付全部 gTLD 申请费是否会让申请人面临经济困难 </a:t>
            </a:r>
          </a:p>
          <a:p>
            <a:pPr marL="914400" lvl="1" indent="-304800" algn="l" rtl="0">
              <a:spcBef>
                <a:spcPts val="0"/>
              </a:spcBef>
              <a:spcAft>
                <a:spcPts val="0"/>
              </a:spcAft>
              <a:buClr>
                <a:schemeClr val="dk1"/>
              </a:buClr>
              <a:buSzPts val="1200"/>
              <a:buFont typeface="Calibri"/>
              <a:buChar char="○"/>
            </a:pPr>
            <a:r>
              <a:rPr lang="zh-CN" dirty="0"/>
              <a:t>财务可行性：审查申请人打算如何支付 gTLD 申请和评估费用中未受资助的部分，以及有资格获得支持的申请人是否有能力交纳保证金</a:t>
            </a:r>
          </a:p>
          <a:p>
            <a:pPr marL="914400" lvl="1" indent="-304800" algn="l" rtl="0">
              <a:spcBef>
                <a:spcPts val="0"/>
              </a:spcBef>
              <a:spcAft>
                <a:spcPts val="0"/>
              </a:spcAft>
              <a:buClr>
                <a:schemeClr val="dk1"/>
              </a:buClr>
              <a:buSzPts val="1200"/>
              <a:buFont typeface="Calibri"/>
              <a:buChar char="○"/>
            </a:pPr>
            <a:r>
              <a:rPr lang="zh-CN" dirty="0"/>
              <a:t>合格实体状态：检查组织或企业类型是否符合条件，这一点我会在接下来详细说明。 </a:t>
            </a:r>
          </a:p>
          <a:p>
            <a:pPr marL="0" lvl="0" indent="0" algn="l" rtl="0">
              <a:spcBef>
                <a:spcPts val="0"/>
              </a:spcBef>
              <a:spcAft>
                <a:spcPts val="0"/>
              </a:spcAft>
              <a:buClr>
                <a:schemeClr val="dk1"/>
              </a:buClr>
              <a:buSzPts val="1200"/>
              <a:buFont typeface="Calibri"/>
              <a:buNone/>
            </a:pPr>
            <a:endParaRPr dirty="0">
              <a:highlight>
                <a:srgbClr val="FFFF00"/>
              </a:highlight>
            </a:endParaRPr>
          </a:p>
        </p:txBody>
      </p:sp>
      <p:sp>
        <p:nvSpPr>
          <p:cNvPr id="1272" name="Google Shape;1272;g2efa0715a14_0_98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2"/>
        <p:cNvGrpSpPr/>
        <p:nvPr/>
      </p:nvGrpSpPr>
      <p:grpSpPr>
        <a:xfrm>
          <a:off x="0" y="0"/>
          <a:ext cx="0" cy="0"/>
          <a:chOff x="0" y="0"/>
          <a:chExt cx="0" cy="0"/>
        </a:xfrm>
      </p:grpSpPr>
      <p:sp>
        <p:nvSpPr>
          <p:cNvPr id="1293" name="Google Shape;1293;g2efa0715a14_0_10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4" name="Google Shape;1294;g2efa0715a14_0_100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zh-CN"/>
              <a:t>要申请“申请人支持计划”，申请人必须是以下实体之一： </a:t>
            </a:r>
          </a:p>
          <a:p>
            <a:pPr marL="0" lvl="0" indent="0" algn="l" rtl="0">
              <a:spcBef>
                <a:spcPts val="0"/>
              </a:spcBef>
              <a:spcAft>
                <a:spcPts val="0"/>
              </a:spcAft>
              <a:buNone/>
            </a:pPr>
            <a:r>
              <a:rPr lang="zh-CN"/>
              <a:t>非营利组织、非政府组织或慈善组织； </a:t>
            </a:r>
          </a:p>
          <a:p>
            <a:pPr marL="0" lvl="0" indent="0" algn="l" rtl="0">
              <a:spcBef>
                <a:spcPts val="0"/>
              </a:spcBef>
              <a:spcAft>
                <a:spcPts val="0"/>
              </a:spcAft>
              <a:buNone/>
            </a:pPr>
            <a:r>
              <a:rPr lang="zh-CN"/>
              <a:t>国际政府间组织； </a:t>
            </a:r>
          </a:p>
          <a:p>
            <a:pPr marL="0" lvl="0" indent="0" algn="l" rtl="0">
              <a:spcBef>
                <a:spcPts val="0"/>
              </a:spcBef>
              <a:spcAft>
                <a:spcPts val="0"/>
              </a:spcAft>
              <a:buNone/>
            </a:pPr>
            <a:r>
              <a:rPr lang="zh-CN"/>
              <a:t>原住民或部落组织； </a:t>
            </a:r>
          </a:p>
          <a:p>
            <a:pPr marL="0" lvl="0" indent="0" algn="l" rtl="0">
              <a:spcBef>
                <a:spcPts val="0"/>
              </a:spcBef>
              <a:spcAft>
                <a:spcPts val="0"/>
              </a:spcAft>
              <a:buNone/>
            </a:pPr>
            <a:r>
              <a:rPr lang="zh-CN"/>
              <a:t>作为社会企业运营的小型企业 </a:t>
            </a:r>
          </a:p>
          <a:p>
            <a:pPr marL="0" lvl="0" indent="0" algn="l" rtl="0">
              <a:spcBef>
                <a:spcPts val="0"/>
              </a:spcBef>
              <a:spcAft>
                <a:spcPts val="0"/>
              </a:spcAft>
              <a:buNone/>
            </a:pPr>
            <a:r>
              <a:rPr lang="zh-CN"/>
              <a:t>或位于欠发达经济体的小型企业。 </a:t>
            </a:r>
          </a:p>
          <a:p>
            <a:pPr marL="0" lvl="0" indent="0" algn="l" rtl="0">
              <a:spcBef>
                <a:spcPts val="0"/>
              </a:spcBef>
              <a:spcAft>
                <a:spcPts val="0"/>
              </a:spcAft>
              <a:buNone/>
            </a:pPr>
            <a:r>
              <a:rPr lang="zh-CN"/>
              <a:t>申请人只需符合上述一种实体资格即可。</a:t>
            </a:r>
          </a:p>
          <a:p>
            <a:pPr marL="0" lvl="0" indent="0" algn="l" rtl="0">
              <a:spcBef>
                <a:spcPts val="0"/>
              </a:spcBef>
              <a:spcAft>
                <a:spcPts val="0"/>
              </a:spcAft>
              <a:buClr>
                <a:schemeClr val="dk1"/>
              </a:buClr>
              <a:buSzPts val="1200"/>
              <a:buFont typeface="Calibri"/>
              <a:buNone/>
            </a:pPr>
            <a:endParaRPr dirty="0"/>
          </a:p>
        </p:txBody>
      </p:sp>
      <p:sp>
        <p:nvSpPr>
          <p:cNvPr id="1295" name="Google Shape;1295;g2efa0715a14_0_100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7"/>
        <p:cNvGrpSpPr/>
        <p:nvPr/>
      </p:nvGrpSpPr>
      <p:grpSpPr>
        <a:xfrm>
          <a:off x="0" y="0"/>
          <a:ext cx="0" cy="0"/>
          <a:chOff x="0" y="0"/>
          <a:chExt cx="0" cy="0"/>
        </a:xfrm>
      </p:grpSpPr>
      <p:sp>
        <p:nvSpPr>
          <p:cNvPr id="1358" name="Google Shape;1358;g2efa0715a14_0_10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9" name="Google Shape;1359;g2efa0715a14_0_10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zh-CN"/>
              <a:t>对于有资格获得支持的申请人，该计划提供一系列资金和非资金方面的援助，以帮助申请人申请 gTLD。</a:t>
            </a:r>
          </a:p>
          <a:p>
            <a:pPr marL="0" lvl="0" indent="0" algn="l" rtl="0">
              <a:spcBef>
                <a:spcPts val="0"/>
              </a:spcBef>
              <a:spcAft>
                <a:spcPts val="0"/>
              </a:spcAft>
              <a:buNone/>
            </a:pPr>
            <a:endParaRPr dirty="0"/>
          </a:p>
          <a:p>
            <a:pPr marL="0" lvl="0" indent="0" algn="l" rtl="0">
              <a:spcBef>
                <a:spcPts val="0"/>
              </a:spcBef>
              <a:spcAft>
                <a:spcPts val="0"/>
              </a:spcAft>
              <a:buNone/>
            </a:pPr>
            <a:r>
              <a:rPr lang="zh-CN"/>
              <a:t>资金援助包括根据可用资金和有资格获得支持的申请人数量提供费用减额（减额幅度在 75% 到 85% 之间）。 </a:t>
            </a:r>
          </a:p>
          <a:p>
            <a:pPr marL="914400" lvl="1" indent="-304800" algn="l" rtl="0">
              <a:spcBef>
                <a:spcPts val="0"/>
              </a:spcBef>
              <a:spcAft>
                <a:spcPts val="0"/>
              </a:spcAft>
              <a:buClr>
                <a:schemeClr val="dk1"/>
              </a:buClr>
              <a:buSzPts val="1200"/>
              <a:buFont typeface="Calibri"/>
              <a:buChar char="○"/>
            </a:pPr>
            <a:r>
              <a:rPr lang="zh-CN"/>
              <a:t>75% 是对受支持申请人的最低费用减额；85% 是对受支持申请人的最高费用减额。 </a:t>
            </a:r>
          </a:p>
          <a:p>
            <a:pPr marL="914400" lvl="1" indent="-304800" algn="l" rtl="0">
              <a:spcBef>
                <a:spcPts val="0"/>
              </a:spcBef>
              <a:spcAft>
                <a:spcPts val="0"/>
              </a:spcAft>
              <a:buClr>
                <a:schemeClr val="dk1"/>
              </a:buClr>
              <a:buSzPts val="1200"/>
              <a:buFont typeface="Calibri"/>
              <a:buChar char="○"/>
            </a:pPr>
            <a:r>
              <a:rPr lang="zh-CN"/>
              <a:t>需要注意的是，每个受支持申请人只能获得一次 gTLD 申请的费用减额。</a:t>
            </a:r>
          </a:p>
          <a:p>
            <a:pPr marL="914400" lvl="1" indent="-304800" algn="l" rtl="0">
              <a:spcBef>
                <a:spcPts val="0"/>
              </a:spcBef>
              <a:spcAft>
                <a:spcPts val="0"/>
              </a:spcAft>
              <a:buClr>
                <a:schemeClr val="dk1"/>
              </a:buClr>
              <a:buSzPts val="1200"/>
              <a:buFont typeface="Calibri"/>
              <a:buChar char="○"/>
            </a:pPr>
            <a:r>
              <a:rPr lang="zh-CN">
                <a:solidFill>
                  <a:srgbClr val="0B3458"/>
                </a:solidFill>
              </a:rPr>
              <a:t>参与新 gTLD 项目字符争用集解决方案的合格 ASP 申请人还有资格获得竞标积分。</a:t>
            </a:r>
          </a:p>
          <a:p>
            <a:pPr marL="0" lvl="0" indent="0" algn="l" rtl="0">
              <a:spcBef>
                <a:spcPts val="0"/>
              </a:spcBef>
              <a:spcAft>
                <a:spcPts val="0"/>
              </a:spcAft>
              <a:buNone/>
            </a:pPr>
            <a:r>
              <a:rPr lang="zh-CN"/>
              <a:t>非资金援助包括提供无偿专业服务、培训和资源。 </a:t>
            </a:r>
          </a:p>
        </p:txBody>
      </p:sp>
      <p:sp>
        <p:nvSpPr>
          <p:cNvPr id="1360" name="Google Shape;1360;g2efa0715a14_0_107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9" name="Google Shape;85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zh-CN" dirty="0"/>
              <a:t>在今天的演讲中，我将简单介绍互联网和域名系统；域名系统也就是 DNS，它是我们能够如此轻松浏览互联网的原因所在。我还将与大家分享 ICANN 如何通过促进国际化域名的普遍适用性，使互联网更加多语言化。  然后是我很期待的一个主题，我会向大家介绍一个难得的机会，那就是通过新 gTLD 来帮助建设数字包容性。</a:t>
            </a:r>
          </a:p>
          <a:p>
            <a:pPr marL="0" lvl="0" indent="0" algn="l" rtl="0">
              <a:lnSpc>
                <a:spcPct val="100000"/>
              </a:lnSpc>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Clr>
                <a:schemeClr val="dk1"/>
              </a:buClr>
              <a:buSzPts val="1400"/>
              <a:buFont typeface="Arial"/>
              <a:buNone/>
            </a:pPr>
            <a:r>
              <a:rPr lang="zh-CN" dirty="0"/>
              <a:t>在下一轮新 gTLD 项目中，ICANN 将通过“申请人支持计划”，再次向符合条件的新 gTLD 申请人提供财务和非财务方面的援助；另外，对注册管理机构服务提供商 (RSP) 的评估将在 RSP 评估项目中进行，使整个 gTLD 申请流程可以得到简化。 </a:t>
            </a:r>
          </a:p>
          <a:p>
            <a:pPr marL="0" lvl="0" indent="0" algn="l" rtl="0">
              <a:lnSpc>
                <a:spcPct val="100000"/>
              </a:lnSpc>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Clr>
                <a:schemeClr val="dk1"/>
              </a:buClr>
              <a:buSzPts val="1400"/>
              <a:buFont typeface="Arial"/>
              <a:buNone/>
            </a:pPr>
            <a:r>
              <a:rPr lang="zh-CN" dirty="0"/>
              <a:t>演讲结束后，我们会有充足的时间回答大家提出的任何问题。</a:t>
            </a:r>
          </a:p>
          <a:p>
            <a:pPr marL="0" lvl="0" indent="0" algn="l" rtl="0">
              <a:lnSpc>
                <a:spcPct val="100000"/>
              </a:lnSpc>
              <a:spcBef>
                <a:spcPts val="0"/>
              </a:spcBef>
              <a:spcAft>
                <a:spcPts val="0"/>
              </a:spcAft>
              <a:buClr>
                <a:schemeClr val="dk1"/>
              </a:buClr>
              <a:buSzPts val="1400"/>
              <a:buFont typeface="Calibri"/>
              <a:buNone/>
            </a:pPr>
            <a:endParaRPr dirty="0"/>
          </a:p>
        </p:txBody>
      </p:sp>
      <p:sp>
        <p:nvSpPr>
          <p:cNvPr id="860" name="Google Shape;86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0"/>
        <p:cNvGrpSpPr/>
        <p:nvPr/>
      </p:nvGrpSpPr>
      <p:grpSpPr>
        <a:xfrm>
          <a:off x="0" y="0"/>
          <a:ext cx="0" cy="0"/>
          <a:chOff x="0" y="0"/>
          <a:chExt cx="0" cy="0"/>
        </a:xfrm>
      </p:grpSpPr>
      <p:sp>
        <p:nvSpPr>
          <p:cNvPr id="1391" name="Google Shape;1391;g2efa0715a14_0_1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2" name="Google Shape;1392;g2efa0715a14_0_110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zh-CN" dirty="0"/>
              <a:t>ASP 评估将分两个阶段进行。 </a:t>
            </a:r>
          </a:p>
          <a:p>
            <a:pPr marL="0" lvl="0" indent="0" algn="l" rtl="0">
              <a:spcBef>
                <a:spcPts val="0"/>
              </a:spcBef>
              <a:spcAft>
                <a:spcPts val="0"/>
              </a:spcAft>
              <a:buClr>
                <a:schemeClr val="dk1"/>
              </a:buClr>
              <a:buSzPts val="1200"/>
              <a:buFont typeface="Arial"/>
              <a:buNone/>
            </a:pPr>
            <a:endParaRPr dirty="0"/>
          </a:p>
          <a:p>
            <a:pPr marL="0" lvl="0" indent="0" algn="l" rtl="0">
              <a:spcBef>
                <a:spcPts val="0"/>
              </a:spcBef>
              <a:spcAft>
                <a:spcPts val="0"/>
              </a:spcAft>
              <a:buClr>
                <a:schemeClr val="dk1"/>
              </a:buClr>
              <a:buSzPts val="1200"/>
              <a:buFont typeface="Arial"/>
              <a:buNone/>
            </a:pPr>
            <a:r>
              <a:rPr lang="zh-CN" dirty="0"/>
              <a:t>在第 1 阶段，ICANN 将进行常规企业尽职调查。这需要确认申请人是否符合法律规定，是否已提交所有必要文件，是否符合条件参与新 gTLD 项目，此外还要进行背景筛查。 </a:t>
            </a:r>
          </a:p>
          <a:p>
            <a:pPr marL="0" lvl="0" indent="0" algn="l" rtl="0">
              <a:spcBef>
                <a:spcPts val="0"/>
              </a:spcBef>
              <a:spcAft>
                <a:spcPts val="0"/>
              </a:spcAft>
              <a:buClr>
                <a:schemeClr val="dk1"/>
              </a:buClr>
              <a:buSzPts val="1200"/>
              <a:buFont typeface="Arial"/>
              <a:buNone/>
            </a:pPr>
            <a:endParaRPr dirty="0"/>
          </a:p>
          <a:p>
            <a:pPr marL="0" lvl="0" indent="0" algn="l" rtl="0">
              <a:spcBef>
                <a:spcPts val="0"/>
              </a:spcBef>
              <a:spcAft>
                <a:spcPts val="0"/>
              </a:spcAft>
              <a:buClr>
                <a:schemeClr val="dk1"/>
              </a:buClr>
              <a:buSzPts val="1200"/>
              <a:buFont typeface="Arial"/>
              <a:buNone/>
            </a:pPr>
            <a:r>
              <a:rPr lang="zh-CN" dirty="0"/>
              <a:t>未通过第 1 阶段评估的申请人不能进入第 2 阶段。</a:t>
            </a:r>
          </a:p>
        </p:txBody>
      </p:sp>
      <p:sp>
        <p:nvSpPr>
          <p:cNvPr id="1393" name="Google Shape;1393;g2efa0715a14_0_110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3"/>
        <p:cNvGrpSpPr/>
        <p:nvPr/>
      </p:nvGrpSpPr>
      <p:grpSpPr>
        <a:xfrm>
          <a:off x="0" y="0"/>
          <a:ext cx="0" cy="0"/>
          <a:chOff x="0" y="0"/>
          <a:chExt cx="0" cy="0"/>
        </a:xfrm>
      </p:grpSpPr>
      <p:sp>
        <p:nvSpPr>
          <p:cNvPr id="1414" name="Google Shape;1414;g2efa0715a14_0_1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5" name="Google Shape;1415;g2efa0715a14_0_11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zh-CN" dirty="0"/>
              <a:t>评估流程的第二部分将由申请人支持审核小组进行。在评估过程中，评估专家组成员必须公平、独立、高效、一致、可靠地对申请人进行评估。 </a:t>
            </a:r>
          </a:p>
          <a:p>
            <a:pPr marL="0" lvl="0" indent="0" algn="l" rtl="0">
              <a:spcBef>
                <a:spcPts val="0"/>
              </a:spcBef>
              <a:spcAft>
                <a:spcPts val="0"/>
              </a:spcAft>
              <a:buClr>
                <a:schemeClr val="dk1"/>
              </a:buClr>
              <a:buSzPts val="1200"/>
              <a:buFont typeface="Arial"/>
              <a:buNone/>
            </a:pPr>
            <a:endParaRPr dirty="0"/>
          </a:p>
          <a:p>
            <a:pPr marL="0" lvl="0" indent="0" algn="l" rtl="0">
              <a:spcBef>
                <a:spcPts val="0"/>
              </a:spcBef>
              <a:spcAft>
                <a:spcPts val="0"/>
              </a:spcAft>
              <a:buClr>
                <a:schemeClr val="dk1"/>
              </a:buClr>
              <a:buSzPts val="1200"/>
              <a:buFont typeface="Arial"/>
              <a:buNone/>
            </a:pPr>
            <a:r>
              <a:rPr lang="zh-CN" dirty="0"/>
              <a:t>专家组将审查评估标准的其余方面：公共责任、资金需求、财务可行性，以及确认申请人确属前面提到的符合条件的实体之一。</a:t>
            </a:r>
          </a:p>
          <a:p>
            <a:pPr marL="0" lvl="0" indent="0" algn="l" rtl="0">
              <a:spcBef>
                <a:spcPts val="0"/>
              </a:spcBef>
              <a:spcAft>
                <a:spcPts val="0"/>
              </a:spcAft>
              <a:buClr>
                <a:schemeClr val="dk1"/>
              </a:buClr>
              <a:buSzPts val="1200"/>
              <a:buFont typeface="Arial"/>
              <a:buNone/>
            </a:pPr>
            <a:endParaRPr dirty="0"/>
          </a:p>
        </p:txBody>
      </p:sp>
      <p:sp>
        <p:nvSpPr>
          <p:cNvPr id="1416" name="Google Shape;1416;g2efa0715a14_0_11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5"/>
        <p:cNvGrpSpPr/>
        <p:nvPr/>
      </p:nvGrpSpPr>
      <p:grpSpPr>
        <a:xfrm>
          <a:off x="0" y="0"/>
          <a:ext cx="0" cy="0"/>
          <a:chOff x="0" y="0"/>
          <a:chExt cx="0" cy="0"/>
        </a:xfrm>
      </p:grpSpPr>
      <p:sp>
        <p:nvSpPr>
          <p:cNvPr id="1436" name="Google Shape;1436;g2efa0715a14_0_1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7" name="Google Shape;1437;g2efa0715a14_0_11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zh-CN"/>
              <a:t>需要注意的是，所有有意申请新 gTLD 的申请人都必须提交新 gTLD 项目申请。新 gTLD 项目将于 2026 年初开始接收申请。如果申请人不符合 ASP 的支持条件，仍然能够提交 gTLD 申请，只是需要全额支付费用。申请人需要满足 gTLD 项目评估的要求，才能成功申请 gTLD。有关新 gTLD 项目的更多信息，请访问网站：</a:t>
            </a:r>
            <a:r>
              <a:rPr lang="zh-CN" u="sng">
                <a:solidFill>
                  <a:schemeClr val="hlink"/>
                </a:solidFill>
                <a:hlinkClick r:id="rId3"/>
              </a:rPr>
              <a:t>https://newgtldprogram.icann.org/en</a:t>
            </a:r>
            <a:r>
              <a:rPr lang="zh-CN"/>
              <a:t> </a:t>
            </a:r>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sz="1100" dirty="0">
              <a:latin typeface="Arial"/>
              <a:ea typeface="Arial"/>
              <a:cs typeface="Arial"/>
              <a:sym typeface="Arial"/>
            </a:endParaRPr>
          </a:p>
          <a:p>
            <a:pPr marL="0" lvl="0" indent="0" algn="l" rtl="0">
              <a:spcBef>
                <a:spcPts val="0"/>
              </a:spcBef>
              <a:spcAft>
                <a:spcPts val="0"/>
              </a:spcAft>
              <a:buNone/>
            </a:pPr>
            <a:endParaRPr sz="1100" dirty="0">
              <a:latin typeface="Arial"/>
              <a:ea typeface="Arial"/>
              <a:cs typeface="Arial"/>
              <a:sym typeface="Arial"/>
            </a:endParaRPr>
          </a:p>
        </p:txBody>
      </p:sp>
      <p:sp>
        <p:nvSpPr>
          <p:cNvPr id="1438" name="Google Shape;1438;g2efa0715a14_0_11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8"/>
        <p:cNvGrpSpPr/>
        <p:nvPr/>
      </p:nvGrpSpPr>
      <p:grpSpPr>
        <a:xfrm>
          <a:off x="0" y="0"/>
          <a:ext cx="0" cy="0"/>
          <a:chOff x="0" y="0"/>
          <a:chExt cx="0" cy="0"/>
        </a:xfrm>
      </p:grpSpPr>
      <p:sp>
        <p:nvSpPr>
          <p:cNvPr id="1449" name="Google Shape;1449;g2efa0715a14_0_1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0" name="Google Shape;1450;g2efa0715a14_0_11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zh-CN" dirty="0"/>
              <a:t>最上面一栏显示人们在做出重要决定（如申请 gTLD）时所经历的各个</a:t>
            </a:r>
            <a:r>
              <a:rPr lang="zh-CN" b="1" dirty="0"/>
              <a:t>阶段</a:t>
            </a:r>
            <a:r>
              <a:rPr lang="zh-CN" dirty="0"/>
              <a:t>。最下面一栏显示 ICANN 在每个阶段提供的</a:t>
            </a:r>
            <a:r>
              <a:rPr lang="zh-CN" b="1" dirty="0"/>
              <a:t>支持</a:t>
            </a:r>
            <a:r>
              <a:rPr lang="zh-CN" dirty="0"/>
              <a:t>。在中间这一栏，我们举例说明了受支持申请人在各阶段获得这些类型支持的</a:t>
            </a:r>
            <a:r>
              <a:rPr lang="zh-CN" b="1" dirty="0"/>
              <a:t>经历</a:t>
            </a:r>
            <a:r>
              <a:rPr lang="zh-CN" dirty="0"/>
              <a:t>。那么，我们在这里看到的是一位申请人正在利用能力建设支持，向申请人顾问提问或使用无偿提供的专业服务。下一张幻灯片将继续展示这一历程。</a:t>
            </a:r>
          </a:p>
        </p:txBody>
      </p:sp>
      <p:sp>
        <p:nvSpPr>
          <p:cNvPr id="1451" name="Google Shape;1451;g2efa0715a14_0_11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0"/>
        <p:cNvGrpSpPr/>
        <p:nvPr/>
      </p:nvGrpSpPr>
      <p:grpSpPr>
        <a:xfrm>
          <a:off x="0" y="0"/>
          <a:ext cx="0" cy="0"/>
          <a:chOff x="0" y="0"/>
          <a:chExt cx="0" cy="0"/>
        </a:xfrm>
      </p:grpSpPr>
      <p:sp>
        <p:nvSpPr>
          <p:cNvPr id="1501" name="Google Shape;1501;g2efa0715a14_0_1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2" name="Google Shape;1502;g2efa0715a14_0_120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zh-CN" dirty="0"/>
              <a:t>这张幻灯片显示了申请流程的后续环节，即申请人做出申请</a:t>
            </a:r>
            <a:r>
              <a:rPr lang="zh-CN" b="1" dirty="0"/>
              <a:t>决策</a:t>
            </a:r>
            <a:r>
              <a:rPr lang="zh-CN" dirty="0"/>
              <a:t>（上栏），以及他们在 gTLD 申请流程期间和之后可获得的支持（下栏）。该图显示了申请人的签约和 gTLD 授权历程，以及申请人成为注册管理运行机构后可长期获得的支持。 </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p:txBody>
      </p:sp>
      <p:sp>
        <p:nvSpPr>
          <p:cNvPr id="1503" name="Google Shape;1503;g2efa0715a14_0_120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1"/>
        <p:cNvGrpSpPr/>
        <p:nvPr/>
      </p:nvGrpSpPr>
      <p:grpSpPr>
        <a:xfrm>
          <a:off x="0" y="0"/>
          <a:ext cx="0" cy="0"/>
          <a:chOff x="0" y="0"/>
          <a:chExt cx="0" cy="0"/>
        </a:xfrm>
      </p:grpSpPr>
      <p:sp>
        <p:nvSpPr>
          <p:cNvPr id="1552" name="Google Shape;1552;g2efa0715a14_0_1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3" name="Google Shape;1553;g2efa0715a14_0_12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r>
              <a:rPr lang="zh-CN" sz="1800" dirty="0">
                <a:effectLst/>
                <a:latin typeface="Calibri" panose="020F0502020204030204" pitchFamily="34" charset="0"/>
                <a:ea typeface="Times New Roman" panose="02020603050405020304" pitchFamily="18" charset="0"/>
                <a:cs typeface="Times New Roman" panose="02020603050405020304" pitchFamily="18" charset="0"/>
              </a:rPr>
              <a:t>最后，您可能需要关注一些重要日期。申请人支持计划将于今年</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11 </a:t>
            </a:r>
            <a:r>
              <a:rPr lang="zh-CN" sz="1800" dirty="0">
                <a:effectLst/>
                <a:latin typeface="Calibri" panose="020F0502020204030204" pitchFamily="34" charset="0"/>
                <a:ea typeface="Times New Roman" panose="02020603050405020304" pitchFamily="18" charset="0"/>
                <a:cs typeface="Times New Roman" panose="02020603050405020304" pitchFamily="18" charset="0"/>
              </a:rPr>
              <a:t>月</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19 </a:t>
            </a:r>
            <a:r>
              <a:rPr lang="zh-CN" sz="1800" dirty="0">
                <a:effectLst/>
                <a:latin typeface="Calibri" panose="020F0502020204030204" pitchFamily="34" charset="0"/>
                <a:ea typeface="Times New Roman" panose="02020603050405020304" pitchFamily="18" charset="0"/>
                <a:cs typeface="Times New Roman" panose="02020603050405020304" pitchFamily="18" charset="0"/>
              </a:rPr>
              <a:t>日开始接受申请。新</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gTLD </a:t>
            </a:r>
            <a:r>
              <a:rPr lang="zh-CN" sz="1800" dirty="0">
                <a:effectLst/>
                <a:latin typeface="Calibri" panose="020F0502020204030204" pitchFamily="34" charset="0"/>
                <a:ea typeface="Times New Roman" panose="02020603050405020304" pitchFamily="18" charset="0"/>
                <a:cs typeface="Times New Roman" panose="02020603050405020304" pitchFamily="18" charset="0"/>
              </a:rPr>
              <a:t>项目《申请人指导手册》预计将于</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2025 </a:t>
            </a:r>
            <a:r>
              <a:rPr lang="zh-CN" sz="1800" dirty="0">
                <a:effectLst/>
                <a:latin typeface="Calibri" panose="020F0502020204030204" pitchFamily="34" charset="0"/>
                <a:ea typeface="Times New Roman" panose="02020603050405020304" pitchFamily="18" charset="0"/>
                <a:cs typeface="Times New Roman" panose="02020603050405020304" pitchFamily="18" charset="0"/>
              </a:rPr>
              <a:t>年</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5 </a:t>
            </a:r>
            <a:r>
              <a:rPr lang="zh-CN" sz="1800" dirty="0">
                <a:effectLst/>
                <a:latin typeface="Calibri" panose="020F0502020204030204" pitchFamily="34" charset="0"/>
                <a:ea typeface="Times New Roman" panose="02020603050405020304" pitchFamily="18" charset="0"/>
                <a:cs typeface="Times New Roman" panose="02020603050405020304" pitchFamily="18" charset="0"/>
              </a:rPr>
              <a:t>月启动公共评议期征求意见，而董事会批准的最终定稿版本将于</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2025 </a:t>
            </a:r>
            <a:r>
              <a:rPr lang="zh-CN" sz="1800" dirty="0">
                <a:effectLst/>
                <a:latin typeface="Calibri" panose="020F0502020204030204" pitchFamily="34" charset="0"/>
                <a:ea typeface="Times New Roman" panose="02020603050405020304" pitchFamily="18" charset="0"/>
                <a:cs typeface="Times New Roman" panose="02020603050405020304" pitchFamily="18" charset="0"/>
              </a:rPr>
              <a:t>年</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12 </a:t>
            </a:r>
            <a:r>
              <a:rPr lang="zh-CN" sz="1800" dirty="0">
                <a:effectLst/>
                <a:latin typeface="Calibri" panose="020F0502020204030204" pitchFamily="34" charset="0"/>
                <a:ea typeface="Times New Roman" panose="02020603050405020304" pitchFamily="18" charset="0"/>
                <a:cs typeface="Times New Roman" panose="02020603050405020304" pitchFamily="18" charset="0"/>
              </a:rPr>
              <a:t>月前发布。新</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gTLD </a:t>
            </a:r>
            <a:r>
              <a:rPr lang="zh-CN" sz="1800" dirty="0">
                <a:effectLst/>
                <a:latin typeface="Calibri" panose="020F0502020204030204" pitchFamily="34" charset="0"/>
                <a:ea typeface="Times New Roman" panose="02020603050405020304" pitchFamily="18" charset="0"/>
                <a:cs typeface="Times New Roman" panose="02020603050405020304" pitchFamily="18" charset="0"/>
              </a:rPr>
              <a:t>项目预计将于</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2026 </a:t>
            </a:r>
            <a:r>
              <a:rPr lang="zh-CN" sz="1800" dirty="0">
                <a:effectLst/>
                <a:latin typeface="Calibri" panose="020F0502020204030204" pitchFamily="34" charset="0"/>
                <a:ea typeface="Times New Roman" panose="02020603050405020304" pitchFamily="18" charset="0"/>
                <a:cs typeface="Times New Roman" panose="02020603050405020304" pitchFamily="18" charset="0"/>
              </a:rPr>
              <a:t>年</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4 </a:t>
            </a:r>
            <a:r>
              <a:rPr lang="zh-CN" sz="1800" dirty="0">
                <a:effectLst/>
                <a:latin typeface="Calibri" panose="020F0502020204030204" pitchFamily="34" charset="0"/>
                <a:ea typeface="Times New Roman" panose="02020603050405020304" pitchFamily="18" charset="0"/>
                <a:cs typeface="Times New Roman" panose="02020603050405020304" pitchFamily="18" charset="0"/>
              </a:rPr>
              <a:t>月开放接收申请。 </a:t>
            </a:r>
            <a:endParaRPr lang="en-TR"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TR"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1800">
                <a:effectLst/>
                <a:latin typeface="Calibri" panose="020F0502020204030204" pitchFamily="34" charset="0"/>
                <a:ea typeface="Times New Roman" panose="02020603050405020304" pitchFamily="18" charset="0"/>
                <a:cs typeface="Times New Roman" panose="02020603050405020304" pitchFamily="18" charset="0"/>
              </a:rPr>
              <a:t> </a:t>
            </a:r>
            <a:endParaRPr lang="en-TR"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554" name="Google Shape;1554;g2efa0715a14_0_125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8" name="Google Shape;95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zh-CN"/>
              <a:t>DNS 的下一轮扩展是 ICANN 根据社群建议实施的一项举措，其任务是确保这次扩展能够保障互联网的安全性、稳定性和全球互用性。</a:t>
            </a:r>
          </a:p>
          <a:p>
            <a:pPr marL="0" lvl="0" indent="0" algn="l" rtl="0">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zh-CN"/>
              <a:t>十多年来，企业、社群、政府和其他组织第一次有机会申请适合其组织、业务、社群、文化与客户需求和利益的新 gTLD。</a:t>
            </a: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a:p>
        </p:txBody>
      </p:sp>
      <p:sp>
        <p:nvSpPr>
          <p:cNvPr id="959" name="Google Shape;959;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26</a:t>
            </a:fld>
            <a:endParaRPr lang="en-US"/>
          </a:p>
        </p:txBody>
      </p:sp>
    </p:spTree>
    <p:extLst>
      <p:ext uri="{BB962C8B-B14F-4D97-AF65-F5344CB8AC3E}">
        <p14:creationId xmlns:p14="http://schemas.microsoft.com/office/powerpoint/2010/main" val="22418976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0"/>
        <p:cNvGrpSpPr/>
        <p:nvPr/>
      </p:nvGrpSpPr>
      <p:grpSpPr>
        <a:xfrm>
          <a:off x="0" y="0"/>
          <a:ext cx="0" cy="0"/>
          <a:chOff x="0" y="0"/>
          <a:chExt cx="0" cy="0"/>
        </a:xfrm>
      </p:grpSpPr>
      <p:sp>
        <p:nvSpPr>
          <p:cNvPr id="1591" name="Google Shape;1591;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2" name="Google Shape;1592;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zh-CN">
                <a:latin typeface="Arial"/>
                <a:ea typeface="SimSun"/>
                <a:cs typeface="Arial"/>
                <a:sym typeface="Arial"/>
              </a:rPr>
              <a:t>RSP 代表注册管理运行机构提供关键职能，例如 RDAP、EPP 和 DNSSEC。</a:t>
            </a:r>
          </a:p>
          <a:p>
            <a:pPr marL="0" lvl="0" indent="0" algn="l" rtl="0">
              <a:spcBef>
                <a:spcPts val="0"/>
              </a:spcBef>
              <a:spcAft>
                <a:spcPts val="0"/>
              </a:spcAft>
              <a:buNone/>
            </a:pPr>
            <a:r>
              <a:rPr lang="zh-CN">
                <a:latin typeface="Arial"/>
                <a:ea typeface="SimSun"/>
                <a:cs typeface="Arial"/>
                <a:sym typeface="Arial"/>
              </a:rPr>
              <a:t>设立 RSP 评估项目的目的在于，通过将 gTLD 运营技术方面的评估与 gTLD 的申请分隔开来，以减少评估新 gTLD 所需的成本和时间。</a:t>
            </a:r>
          </a:p>
          <a:p>
            <a:pPr marL="0" lvl="0" indent="0" algn="l" rtl="0">
              <a:spcBef>
                <a:spcPts val="0"/>
              </a:spcBef>
              <a:spcAft>
                <a:spcPts val="0"/>
              </a:spcAft>
              <a:buNone/>
            </a:pPr>
            <a:r>
              <a:rPr lang="zh-CN">
                <a:latin typeface="Arial"/>
                <a:ea typeface="SimSun"/>
                <a:cs typeface="Arial"/>
                <a:sym typeface="Arial"/>
              </a:rPr>
              <a:t>这是 ICANN 在确保稳定、安全的互联网方面的一项重要工作</a:t>
            </a:r>
          </a:p>
          <a:p>
            <a:pPr marL="0" lvl="0" indent="0" algn="l" rtl="0">
              <a:lnSpc>
                <a:spcPct val="100000"/>
              </a:lnSpc>
              <a:spcBef>
                <a:spcPts val="0"/>
              </a:spcBef>
              <a:spcAft>
                <a:spcPts val="0"/>
              </a:spcAft>
              <a:buClr>
                <a:schemeClr val="dk1"/>
              </a:buClr>
              <a:buSzPts val="1400"/>
              <a:buFont typeface="Calibri"/>
              <a:buNone/>
            </a:pPr>
            <a:endParaRPr/>
          </a:p>
        </p:txBody>
      </p:sp>
      <p:sp>
        <p:nvSpPr>
          <p:cNvPr id="1593" name="Google Shape;1593;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4"/>
        <p:cNvGrpSpPr/>
        <p:nvPr/>
      </p:nvGrpSpPr>
      <p:grpSpPr>
        <a:xfrm>
          <a:off x="0" y="0"/>
          <a:ext cx="0" cy="0"/>
          <a:chOff x="0" y="0"/>
          <a:chExt cx="0" cy="0"/>
        </a:xfrm>
      </p:grpSpPr>
      <p:sp>
        <p:nvSpPr>
          <p:cNvPr id="1605" name="Google Shape;1605;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6" name="Google Shape;1606;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349250" algn="l" rtl="0">
              <a:lnSpc>
                <a:spcPct val="120000"/>
              </a:lnSpc>
              <a:spcBef>
                <a:spcPts val="0"/>
              </a:spcBef>
              <a:spcAft>
                <a:spcPts val="0"/>
              </a:spcAft>
              <a:buClr>
                <a:srgbClr val="0A1F24"/>
              </a:buClr>
              <a:buSzPts val="2100"/>
              <a:buChar char="●"/>
            </a:pPr>
            <a:r>
              <a:rPr lang="zh-CN" sz="2100">
                <a:solidFill>
                  <a:srgbClr val="0A1F24"/>
                </a:solidFill>
                <a:latin typeface="Arial"/>
                <a:ea typeface="SimSun"/>
                <a:cs typeface="Arial"/>
                <a:sym typeface="Arial"/>
              </a:rPr>
              <a:t>将用于 RSP 评估项目和下一轮授权前测试。</a:t>
            </a:r>
          </a:p>
        </p:txBody>
      </p:sp>
      <p:sp>
        <p:nvSpPr>
          <p:cNvPr id="1607" name="Google Shape;1607;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8" name="Google Shape;95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zh-CN"/>
              <a:t>DNS 的下一轮扩展是 ICANN 根据社群建议实施的一项举措，其任务是确保这次扩展能够保障互联网的安全性、稳定性和全球互用性。</a:t>
            </a:r>
          </a:p>
          <a:p>
            <a:pPr marL="0" lvl="0" indent="0" algn="l" rtl="0">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zh-CN"/>
              <a:t>十多年来，企业、社群、政府和其他组织第一次有机会申请适合其组织、业务、社群、文化与客户需求和利益的新 gTLD。</a:t>
            </a: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a:p>
        </p:txBody>
      </p:sp>
      <p:sp>
        <p:nvSpPr>
          <p:cNvPr id="959" name="Google Shape;959;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29</a:t>
            </a:fld>
            <a:endParaRPr lang="en-US"/>
          </a:p>
        </p:txBody>
      </p:sp>
    </p:spTree>
    <p:extLst>
      <p:ext uri="{BB962C8B-B14F-4D97-AF65-F5344CB8AC3E}">
        <p14:creationId xmlns:p14="http://schemas.microsoft.com/office/powerpoint/2010/main" val="4217545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6" name="Google Shape;866;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chemeClr val="dk1"/>
              </a:buClr>
              <a:buSzPts val="1400"/>
              <a:buFont typeface="Calibri"/>
              <a:buNone/>
            </a:pPr>
            <a:r>
              <a:rPr lang="zh-CN"/>
              <a:t>互联网是由相互连接的各个网络共同组成的一个巨大网络。目前，每天有超过 54 亿人上网，并且根据 Statista 的数据，到今年，也就是 2024 年的年底，将有超过 240 亿台设备连接到互联网。其中的每一台设备都有一个互联网协议地址，即 IP 地址，是一长串数字。</a:t>
            </a:r>
          </a:p>
        </p:txBody>
      </p:sp>
      <p:sp>
        <p:nvSpPr>
          <p:cNvPr id="867" name="Google Shape;867;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1"/>
        <p:cNvGrpSpPr/>
        <p:nvPr/>
      </p:nvGrpSpPr>
      <p:grpSpPr>
        <a:xfrm>
          <a:off x="0" y="0"/>
          <a:ext cx="0" cy="0"/>
          <a:chOff x="0" y="0"/>
          <a:chExt cx="0" cy="0"/>
        </a:xfrm>
      </p:grpSpPr>
      <p:sp>
        <p:nvSpPr>
          <p:cNvPr id="1612" name="Google Shape;161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3" name="Google Shape;1613;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zh-CN" dirty="0"/>
              <a:t>您是否正在考虑申请一个新 gTLD？</a:t>
            </a:r>
          </a:p>
          <a:p>
            <a:pPr marL="0" lvl="0" indent="0" algn="l" rtl="0">
              <a:lnSpc>
                <a:spcPct val="100000"/>
              </a:lnSpc>
              <a:spcBef>
                <a:spcPts val="0"/>
              </a:spcBef>
              <a:spcAft>
                <a:spcPts val="0"/>
              </a:spcAft>
              <a:buClr>
                <a:schemeClr val="dk1"/>
              </a:buClr>
              <a:buSzPts val="1400"/>
              <a:buFont typeface="Calibri"/>
              <a:buNone/>
            </a:pPr>
            <a:endParaRPr dirty="0"/>
          </a:p>
          <a:p>
            <a:pPr marL="0" lvl="0" indent="0" algn="l" rtl="0">
              <a:lnSpc>
                <a:spcPct val="100000"/>
              </a:lnSpc>
              <a:spcBef>
                <a:spcPts val="0"/>
              </a:spcBef>
              <a:spcAft>
                <a:spcPts val="0"/>
              </a:spcAft>
              <a:buClr>
                <a:schemeClr val="dk1"/>
              </a:buClr>
              <a:buSzPts val="1400"/>
              <a:buFont typeface="Calibri"/>
              <a:buNone/>
            </a:pPr>
            <a:endParaRPr dirty="0"/>
          </a:p>
          <a:p>
            <a:pPr marL="0" lvl="0" indent="0" algn="l" rtl="0">
              <a:lnSpc>
                <a:spcPct val="100000"/>
              </a:lnSpc>
              <a:spcBef>
                <a:spcPts val="0"/>
              </a:spcBef>
              <a:spcAft>
                <a:spcPts val="0"/>
              </a:spcAft>
              <a:buClr>
                <a:schemeClr val="dk1"/>
              </a:buClr>
              <a:buSzPts val="1100"/>
              <a:buFont typeface="Arial"/>
              <a:buNone/>
            </a:pPr>
            <a:r>
              <a:rPr lang="zh-CN" dirty="0"/>
              <a:t>为了方便您开始准备，这张幻灯片为您提供了 ASP 和 RSP 项目的申请提交期预计时间，以及新 gTLD 申请的一般提交期。 </a:t>
            </a:r>
          </a:p>
          <a:p>
            <a:pPr marL="0" lvl="0" indent="0" algn="l" rtl="0">
              <a:lnSpc>
                <a:spcPct val="100000"/>
              </a:lnSpc>
              <a:spcBef>
                <a:spcPts val="0"/>
              </a:spcBef>
              <a:spcAft>
                <a:spcPts val="0"/>
              </a:spcAft>
              <a:buClr>
                <a:schemeClr val="dk1"/>
              </a:buClr>
              <a:buSzPts val="1400"/>
              <a:buFont typeface="Calibri"/>
              <a:buNone/>
            </a:pPr>
            <a:endParaRPr dirty="0">
              <a:latin typeface="Arial"/>
              <a:ea typeface="Arial"/>
              <a:cs typeface="Arial"/>
              <a:sym typeface="Arial"/>
            </a:endParaRPr>
          </a:p>
        </p:txBody>
      </p:sp>
      <p:sp>
        <p:nvSpPr>
          <p:cNvPr id="1614" name="Google Shape;1614;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30</a:t>
            </a:fld>
            <a:endParaRPr lang="en-US"/>
          </a:p>
        </p:txBody>
      </p:sp>
    </p:spTree>
    <p:extLst>
      <p:ext uri="{BB962C8B-B14F-4D97-AF65-F5344CB8AC3E}">
        <p14:creationId xmlns:p14="http://schemas.microsoft.com/office/powerpoint/2010/main" val="13873402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0"/>
        <p:cNvGrpSpPr/>
        <p:nvPr/>
      </p:nvGrpSpPr>
      <p:grpSpPr>
        <a:xfrm>
          <a:off x="0" y="0"/>
          <a:ext cx="0" cy="0"/>
          <a:chOff x="0" y="0"/>
          <a:chExt cx="0" cy="0"/>
        </a:xfrm>
      </p:grpSpPr>
      <p:sp>
        <p:nvSpPr>
          <p:cNvPr id="1651" name="Google Shape;1651;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400"/>
              <a:buFont typeface="Calibri"/>
              <a:buNone/>
            </a:pPr>
            <a:r>
              <a:rPr lang="zh-CN"/>
              <a:t>下一轮新 gTLD 项目网站提供有关下一轮新 gTLD 申请的最新信息。 </a:t>
            </a:r>
          </a:p>
          <a:p>
            <a:pPr marL="0" lvl="0" indent="0" algn="l" rtl="0">
              <a:lnSpc>
                <a:spcPct val="115000"/>
              </a:lnSpc>
              <a:spcBef>
                <a:spcPts val="0"/>
              </a:spcBef>
              <a:spcAft>
                <a:spcPts val="0"/>
              </a:spcAft>
              <a:buClr>
                <a:schemeClr val="dk1"/>
              </a:buClr>
              <a:buSzPts val="1400"/>
              <a:buFont typeface="Calibri"/>
              <a:buNone/>
            </a:pPr>
            <a:endParaRPr dirty="0"/>
          </a:p>
          <a:p>
            <a:pPr marL="0" lvl="0" indent="0" algn="l" rtl="0">
              <a:lnSpc>
                <a:spcPct val="115000"/>
              </a:lnSpc>
              <a:spcBef>
                <a:spcPts val="0"/>
              </a:spcBef>
              <a:spcAft>
                <a:spcPts val="0"/>
              </a:spcAft>
              <a:buClr>
                <a:schemeClr val="dk1"/>
              </a:buClr>
              <a:buSzPts val="1400"/>
              <a:buFont typeface="Calibri"/>
              <a:buNone/>
            </a:pPr>
            <a:r>
              <a:rPr lang="zh-CN"/>
              <a:t>在其中可以找到以下链接：</a:t>
            </a:r>
          </a:p>
          <a:p>
            <a:pPr marL="457200" lvl="0" indent="-317500" algn="l" rtl="0">
              <a:lnSpc>
                <a:spcPct val="115000"/>
              </a:lnSpc>
              <a:spcBef>
                <a:spcPts val="0"/>
              </a:spcBef>
              <a:spcAft>
                <a:spcPts val="0"/>
              </a:spcAft>
              <a:buClr>
                <a:schemeClr val="dk1"/>
              </a:buClr>
              <a:buSzPts val="1400"/>
              <a:buFont typeface="Calibri"/>
              <a:buChar char="●"/>
            </a:pPr>
            <a:r>
              <a:rPr lang="zh-CN"/>
              <a:t>新 gTLD 项目的发展历程</a:t>
            </a:r>
          </a:p>
          <a:p>
            <a:pPr marL="457200" lvl="0" indent="-317500" algn="l" rtl="0">
              <a:lnSpc>
                <a:spcPct val="115000"/>
              </a:lnSpc>
              <a:spcBef>
                <a:spcPts val="0"/>
              </a:spcBef>
              <a:spcAft>
                <a:spcPts val="0"/>
              </a:spcAft>
              <a:buClr>
                <a:schemeClr val="dk1"/>
              </a:buClr>
              <a:buSzPts val="1400"/>
              <a:buFont typeface="Calibri"/>
              <a:buChar char="●"/>
            </a:pPr>
            <a:r>
              <a:rPr lang="zh-CN"/>
              <a:t>相关资源，包括：</a:t>
            </a:r>
          </a:p>
          <a:p>
            <a:pPr marL="914400" lvl="1" indent="-317500" algn="l" rtl="0">
              <a:lnSpc>
                <a:spcPct val="115000"/>
              </a:lnSpc>
              <a:spcBef>
                <a:spcPts val="0"/>
              </a:spcBef>
              <a:spcAft>
                <a:spcPts val="0"/>
              </a:spcAft>
              <a:buClr>
                <a:schemeClr val="dk1"/>
              </a:buClr>
              <a:buSzPts val="1400"/>
              <a:buFont typeface="Calibri"/>
              <a:buChar char="○"/>
            </a:pPr>
            <a:r>
              <a:rPr lang="zh-CN"/>
              <a:t>新闻和公告</a:t>
            </a:r>
          </a:p>
          <a:p>
            <a:pPr marL="914400" lvl="1" indent="-317500" algn="l" rtl="0">
              <a:lnSpc>
                <a:spcPct val="115000"/>
              </a:lnSpc>
              <a:spcBef>
                <a:spcPts val="0"/>
              </a:spcBef>
              <a:spcAft>
                <a:spcPts val="0"/>
              </a:spcAft>
              <a:buClr>
                <a:schemeClr val="dk1"/>
              </a:buClr>
              <a:buSzPts val="1400"/>
              <a:buFont typeface="Calibri"/>
              <a:buChar char="○"/>
            </a:pPr>
            <a:r>
              <a:rPr lang="zh-CN"/>
              <a:t>常见问题解答</a:t>
            </a:r>
          </a:p>
          <a:p>
            <a:pPr marL="914400" lvl="1" indent="-317500" algn="l" rtl="0">
              <a:lnSpc>
                <a:spcPct val="115000"/>
              </a:lnSpc>
              <a:spcBef>
                <a:spcPts val="0"/>
              </a:spcBef>
              <a:spcAft>
                <a:spcPts val="0"/>
              </a:spcAft>
              <a:buClr>
                <a:schemeClr val="dk1"/>
              </a:buClr>
              <a:buSzPts val="1400"/>
              <a:buFont typeface="Calibri"/>
              <a:buChar char="○"/>
            </a:pPr>
            <a:r>
              <a:rPr lang="zh-CN"/>
              <a:t>ASP 和 RSP 手册</a:t>
            </a:r>
          </a:p>
          <a:p>
            <a:pPr marL="914400" lvl="1" indent="-317500" algn="l" rtl="0">
              <a:lnSpc>
                <a:spcPct val="115000"/>
              </a:lnSpc>
              <a:spcBef>
                <a:spcPts val="0"/>
              </a:spcBef>
              <a:spcAft>
                <a:spcPts val="0"/>
              </a:spcAft>
              <a:buClr>
                <a:schemeClr val="dk1"/>
              </a:buClr>
              <a:buSzPts val="1400"/>
              <a:buFont typeface="Calibri"/>
              <a:buChar char="○"/>
            </a:pPr>
            <a:r>
              <a:rPr lang="zh-CN"/>
              <a:t>申请人指导手册</a:t>
            </a:r>
          </a:p>
          <a:p>
            <a:pPr marL="914400" lvl="1" indent="-317500" algn="l" rtl="0">
              <a:lnSpc>
                <a:spcPct val="115000"/>
              </a:lnSpc>
              <a:spcBef>
                <a:spcPts val="0"/>
              </a:spcBef>
              <a:spcAft>
                <a:spcPts val="0"/>
              </a:spcAft>
              <a:buClr>
                <a:schemeClr val="dk1"/>
              </a:buClr>
              <a:buSzPts val="1400"/>
              <a:buFont typeface="Calibri"/>
              <a:buChar char="○"/>
            </a:pPr>
            <a:r>
              <a:rPr lang="zh-CN"/>
              <a:t>以及其他更多内容。</a:t>
            </a:r>
          </a:p>
          <a:p>
            <a:pPr marL="0" lvl="0" indent="0" algn="l" rtl="0">
              <a:lnSpc>
                <a:spcPct val="115000"/>
              </a:lnSpc>
              <a:spcBef>
                <a:spcPts val="0"/>
              </a:spcBef>
              <a:spcAft>
                <a:spcPts val="0"/>
              </a:spcAft>
              <a:buClr>
                <a:schemeClr val="dk1"/>
              </a:buClr>
              <a:buSzPts val="1400"/>
              <a:buFont typeface="Calibri"/>
              <a:buNone/>
            </a:pPr>
            <a:endParaRPr dirty="0"/>
          </a:p>
          <a:p>
            <a:pPr marL="0" lvl="0" indent="0" algn="l" rtl="0">
              <a:lnSpc>
                <a:spcPct val="115000"/>
              </a:lnSpc>
              <a:spcBef>
                <a:spcPts val="0"/>
              </a:spcBef>
              <a:spcAft>
                <a:spcPts val="0"/>
              </a:spcAft>
              <a:buClr>
                <a:schemeClr val="dk1"/>
              </a:buClr>
              <a:buSzPts val="1400"/>
              <a:buFont typeface="Calibri"/>
              <a:buNone/>
            </a:pPr>
            <a:r>
              <a:rPr lang="zh-CN"/>
              <a:t>不要再等了！现在就可以查看网站并订阅 ICANN 新闻，以接收有关下一轮新 gTLD 项目的最新消息——届时，这些消息会直接发送到您的收件箱</a:t>
            </a:r>
            <a:r>
              <a:rPr lang="zh-CN">
                <a:latin typeface="Arial"/>
                <a:ea typeface="SimSun"/>
                <a:cs typeface="Arial"/>
                <a:sym typeface="Arial"/>
              </a:rPr>
              <a:t>。   </a:t>
            </a:r>
          </a:p>
        </p:txBody>
      </p:sp>
      <p:sp>
        <p:nvSpPr>
          <p:cNvPr id="1652" name="Google Shape;1652;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6"/>
        <p:cNvGrpSpPr/>
        <p:nvPr/>
      </p:nvGrpSpPr>
      <p:grpSpPr>
        <a:xfrm>
          <a:off x="0" y="0"/>
          <a:ext cx="0" cy="0"/>
          <a:chOff x="0" y="0"/>
          <a:chExt cx="0" cy="0"/>
        </a:xfrm>
      </p:grpSpPr>
      <p:sp>
        <p:nvSpPr>
          <p:cNvPr id="1657" name="Google Shape;1657;g2efa0715a14_0_13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8" name="Google Shape;1658;g2efa0715a14_0_13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3"/>
        <p:cNvGrpSpPr/>
        <p:nvPr/>
      </p:nvGrpSpPr>
      <p:grpSpPr>
        <a:xfrm>
          <a:off x="0" y="0"/>
          <a:ext cx="0" cy="0"/>
          <a:chOff x="0" y="0"/>
          <a:chExt cx="0" cy="0"/>
        </a:xfrm>
      </p:grpSpPr>
      <p:sp>
        <p:nvSpPr>
          <p:cNvPr id="1664" name="Google Shape;1664;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zh-CN" dirty="0"/>
              <a:t>我的演讲到此结束。我很乐意回答大家提出的任何问题。</a:t>
            </a:r>
          </a:p>
        </p:txBody>
      </p:sp>
      <p:sp>
        <p:nvSpPr>
          <p:cNvPr id="1665" name="Google Shape;1665;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6" name="Google Shape;876;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zh-CN"/>
              <a:t>IP 地址类似于邮政地址。有了 IP 地址，就可以从设备发送消息、视频和其他数据包，并从其他联网的设备接收数据。 </a:t>
            </a:r>
          </a:p>
          <a:p>
            <a:pPr marL="0" marR="0" lvl="0" indent="0" algn="l" rtl="0">
              <a:lnSpc>
                <a:spcPct val="100000"/>
              </a:lnSpc>
              <a:spcBef>
                <a:spcPts val="0"/>
              </a:spcBef>
              <a:spcAft>
                <a:spcPts val="0"/>
              </a:spcAft>
              <a:buClr>
                <a:schemeClr val="dk1"/>
              </a:buClr>
              <a:buSzPts val="1200"/>
              <a:buFont typeface="Arial"/>
              <a:buNone/>
            </a:pPr>
            <a:endParaRPr dirty="0"/>
          </a:p>
          <a:p>
            <a:pPr marL="0" lvl="0" indent="0" algn="l" rtl="0">
              <a:lnSpc>
                <a:spcPct val="100000"/>
              </a:lnSpc>
              <a:spcBef>
                <a:spcPts val="0"/>
              </a:spcBef>
              <a:spcAft>
                <a:spcPts val="0"/>
              </a:spcAft>
              <a:buClr>
                <a:schemeClr val="dk1"/>
              </a:buClr>
              <a:buSzPts val="1200"/>
              <a:buFont typeface="Arial"/>
              <a:buNone/>
            </a:pPr>
            <a:r>
              <a:rPr lang="zh-CN"/>
              <a:t>但是，长串的数字很难让人记住。域名系统，或者说 DNS，可以让我们输入域名而不是 IP 地址来访问网站。</a:t>
            </a:r>
            <a:r>
              <a:rPr lang="zh-CN">
                <a:solidFill>
                  <a:srgbClr val="333333"/>
                </a:solidFill>
              </a:rPr>
              <a:t>例如，您只需在浏览器中输入“www.icann.org”即可访问我们的网站，而无需使用 IP 地址。</a:t>
            </a:r>
          </a:p>
          <a:p>
            <a:pPr marL="0" lvl="0" indent="0" algn="l" rtl="0">
              <a:lnSpc>
                <a:spcPct val="115000"/>
              </a:lnSpc>
              <a:spcBef>
                <a:spcPts val="0"/>
              </a:spcBef>
              <a:spcAft>
                <a:spcPts val="0"/>
              </a:spcAft>
              <a:buClr>
                <a:schemeClr val="dk1"/>
              </a:buClr>
              <a:buSzPts val="1400"/>
              <a:buFont typeface="Calibri"/>
              <a:buNone/>
            </a:pPr>
            <a:endParaRPr dirty="0">
              <a:solidFill>
                <a:srgbClr val="333333"/>
              </a:solidFill>
            </a:endParaRPr>
          </a:p>
          <a:p>
            <a:pPr marL="0" lvl="0" indent="0" algn="l" rtl="0">
              <a:lnSpc>
                <a:spcPct val="115000"/>
              </a:lnSpc>
              <a:spcBef>
                <a:spcPts val="0"/>
              </a:spcBef>
              <a:spcAft>
                <a:spcPts val="0"/>
              </a:spcAft>
              <a:buClr>
                <a:srgbClr val="333333"/>
              </a:buClr>
              <a:buSzPts val="1400"/>
              <a:buFont typeface="Calibri"/>
              <a:buNone/>
            </a:pPr>
            <a:r>
              <a:rPr lang="zh-CN">
                <a:solidFill>
                  <a:srgbClr val="333333"/>
                </a:solidFill>
              </a:rPr>
              <a:t>ICANN 的作用就是负责协调这些分布在全球各地的唯一标识符并提供相应支持。</a:t>
            </a:r>
          </a:p>
        </p:txBody>
      </p:sp>
      <p:sp>
        <p:nvSpPr>
          <p:cNvPr id="877" name="Google Shape;877;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0" name="Google Shape;890;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zh-CN" dirty="0"/>
              <a:t>域名是指 URL，也就是网站的地址。域名一般由三部分组成，每个部分之间用一个点隔开。 </a:t>
            </a:r>
          </a:p>
          <a:p>
            <a:pPr marL="457200" lvl="0" indent="0" algn="l" rtl="0">
              <a:lnSpc>
                <a:spcPct val="100000"/>
              </a:lnSpc>
              <a:spcBef>
                <a:spcPts val="0"/>
              </a:spcBef>
              <a:spcAft>
                <a:spcPts val="0"/>
              </a:spcAft>
              <a:buClr>
                <a:schemeClr val="dk1"/>
              </a:buClr>
              <a:buSzPts val="1400"/>
              <a:buFont typeface="Calibri"/>
              <a:buNone/>
            </a:pPr>
            <a:r>
              <a:rPr lang="zh-CN" dirty="0"/>
              <a:t>第一部分是子域，也叫做三级域，如 www</a:t>
            </a:r>
          </a:p>
          <a:p>
            <a:pPr marL="457200" lvl="0" indent="0" algn="l" rtl="0">
              <a:lnSpc>
                <a:spcPct val="100000"/>
              </a:lnSpc>
              <a:spcBef>
                <a:spcPts val="0"/>
              </a:spcBef>
              <a:spcAft>
                <a:spcPts val="0"/>
              </a:spcAft>
              <a:buClr>
                <a:schemeClr val="dk1"/>
              </a:buClr>
              <a:buSzPts val="1400"/>
              <a:buFont typeface="Calibri"/>
              <a:buNone/>
            </a:pPr>
            <a:r>
              <a:rPr lang="zh-CN" dirty="0"/>
              <a:t>第二部分是二级域，即网站的名称</a:t>
            </a:r>
          </a:p>
          <a:p>
            <a:pPr marL="457200" lvl="0" indent="0" algn="l" rtl="0">
              <a:lnSpc>
                <a:spcPct val="100000"/>
              </a:lnSpc>
              <a:spcBef>
                <a:spcPts val="0"/>
              </a:spcBef>
              <a:spcAft>
                <a:spcPts val="0"/>
              </a:spcAft>
              <a:buClr>
                <a:schemeClr val="dk1"/>
              </a:buClr>
              <a:buSzPts val="1400"/>
              <a:buFont typeface="Calibri"/>
              <a:buNone/>
            </a:pPr>
            <a:r>
              <a:rPr lang="zh-CN" dirty="0"/>
              <a:t>第三部分是顶级域，如 .org 或 .com</a:t>
            </a:r>
          </a:p>
          <a:p>
            <a:pPr marL="0" lvl="0" indent="0" algn="l" rtl="0">
              <a:spcBef>
                <a:spcPts val="0"/>
              </a:spcBef>
              <a:spcAft>
                <a:spcPts val="0"/>
              </a:spcAft>
              <a:buClr>
                <a:schemeClr val="dk1"/>
              </a:buClr>
              <a:buSzPts val="1100"/>
              <a:buFont typeface="Arial"/>
              <a:buNone/>
            </a:pPr>
            <a:r>
              <a:rPr lang="zh-CN" dirty="0">
                <a:solidFill>
                  <a:srgbClr val="333333"/>
                </a:solidFill>
              </a:rPr>
              <a:t>在域名中，顶级域显示在第二个点之后。例如，在域名 </a:t>
            </a:r>
            <a:r>
              <a:rPr lang="zh-CN" b="1" dirty="0">
                <a:solidFill>
                  <a:srgbClr val="333333"/>
                </a:solidFill>
              </a:rPr>
              <a:t>icann.org</a:t>
            </a:r>
            <a:r>
              <a:rPr lang="zh-CN" dirty="0">
                <a:solidFill>
                  <a:srgbClr val="333333"/>
                </a:solidFill>
              </a:rPr>
              <a:t> 中，“org”是顶级域。</a:t>
            </a:r>
          </a:p>
          <a:p>
            <a:pPr marL="0" lvl="0" indent="0" algn="l" rtl="0">
              <a:spcBef>
                <a:spcPts val="0"/>
              </a:spcBef>
              <a:spcAft>
                <a:spcPts val="0"/>
              </a:spcAft>
              <a:buClr>
                <a:schemeClr val="dk1"/>
              </a:buClr>
              <a:buSzPts val="1100"/>
              <a:buFont typeface="Arial"/>
              <a:buNone/>
            </a:pPr>
            <a:endParaRPr dirty="0">
              <a:solidFill>
                <a:srgbClr val="333333"/>
              </a:solidFill>
            </a:endParaRPr>
          </a:p>
          <a:p>
            <a:pPr marL="0" lvl="0" indent="0" algn="l" rtl="0">
              <a:lnSpc>
                <a:spcPct val="100000"/>
              </a:lnSpc>
              <a:spcBef>
                <a:spcPts val="0"/>
              </a:spcBef>
              <a:spcAft>
                <a:spcPts val="0"/>
              </a:spcAft>
              <a:buClr>
                <a:schemeClr val="dk1"/>
              </a:buClr>
              <a:buSzPts val="1400"/>
              <a:buFont typeface="Calibri"/>
              <a:buNone/>
            </a:pPr>
            <a:r>
              <a:rPr lang="zh-CN" dirty="0"/>
              <a:t>	</a:t>
            </a:r>
          </a:p>
          <a:p>
            <a:pPr marL="0" lvl="0" indent="0" algn="l" rtl="0">
              <a:lnSpc>
                <a:spcPct val="100000"/>
              </a:lnSpc>
              <a:spcBef>
                <a:spcPts val="0"/>
              </a:spcBef>
              <a:spcAft>
                <a:spcPts val="0"/>
              </a:spcAft>
              <a:buClr>
                <a:schemeClr val="dk1"/>
              </a:buClr>
              <a:buSzPts val="1400"/>
              <a:buFont typeface="Calibri"/>
              <a:buNone/>
            </a:pPr>
            <a:endParaRPr dirty="0"/>
          </a:p>
        </p:txBody>
      </p:sp>
      <p:sp>
        <p:nvSpPr>
          <p:cNvPr id="891" name="Google Shape;891;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3" name="Google Shape;90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zh-CN" dirty="0"/>
              <a:t>DNS 最初只有 7 个</a:t>
            </a:r>
            <a:r>
              <a:rPr lang="zh-CN" dirty="0">
                <a:solidFill>
                  <a:srgbClr val="1D1C1D"/>
                </a:solidFill>
                <a:highlight>
                  <a:schemeClr val="lt1"/>
                </a:highlight>
              </a:rPr>
              <a:t> gTLD </a:t>
            </a:r>
            <a:r>
              <a:rPr lang="zh-CN" dirty="0"/>
              <a:t>，其中包括 .org、.com 和 .net。</a:t>
            </a:r>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Clr>
                <a:schemeClr val="dk1"/>
              </a:buClr>
              <a:buSzPts val="1100"/>
              <a:buFont typeface="Arial"/>
              <a:buNone/>
            </a:pPr>
            <a:r>
              <a:rPr lang="zh-CN" dirty="0"/>
              <a:t>2012 年，ICANN 启动了新 gTLD 项目，实现了 DNS 最大规模的扩展。这一项目引入了新的通用顶级域  (gTLD)：短 gTLD、长 gTLD 和不同文字的 gTLD；其中包括国际化域名，例如大家在这里看到的这些域名。</a:t>
            </a: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p:txBody>
      </p:sp>
      <p:sp>
        <p:nvSpPr>
          <p:cNvPr id="904" name="Google Shape;904;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a:t>
            </a:fld>
            <a:endParaRPr lang="en-US"/>
          </a:p>
        </p:txBody>
      </p:sp>
    </p:spTree>
    <p:extLst>
      <p:ext uri="{BB962C8B-B14F-4D97-AF65-F5344CB8AC3E}">
        <p14:creationId xmlns:p14="http://schemas.microsoft.com/office/powerpoint/2010/main" val="1219460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7" name="Google Shape;917;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zh-CN"/>
              <a:t>如今，通用顶级域的数量已经超过 1,200 个。 </a:t>
            </a: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solidFill>
                <a:srgbClr val="333333"/>
              </a:solidFill>
              <a:highlight>
                <a:srgbClr val="FEFEFE"/>
              </a:highlight>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solidFill>
                <a:srgbClr val="333333"/>
              </a:solidFill>
              <a:highlight>
                <a:srgbClr val="FEFEFE"/>
              </a:highlight>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solidFill>
                <a:srgbClr val="333333"/>
              </a:solidFill>
              <a:highlight>
                <a:srgbClr val="FEFEFE"/>
              </a:highlight>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zh-CN">
                <a:latin typeface="Arial"/>
                <a:ea typeface="SimSun"/>
                <a:cs typeface="Arial"/>
                <a:sym typeface="Arial"/>
              </a:rPr>
              <a:t>DNS 在创建时使用英语作为运行语言，因为其创始人一般都讲英语。</a:t>
            </a: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zh-CN">
                <a:latin typeface="Arial"/>
                <a:ea typeface="SimSun"/>
                <a:cs typeface="Arial"/>
                <a:sym typeface="Arial"/>
              </a:rPr>
              <a:t>虽然目前大多数域名都使用像英语这样基于拉丁字母的文字，但全球只有二十分之一的人以英语为母语。我们需要继续努力解决这一不平衡问题。 </a:t>
            </a:r>
            <a:br>
              <a:rPr lang="zh-CN">
                <a:latin typeface="Arial"/>
                <a:ea typeface="SimSun"/>
                <a:cs typeface="Arial"/>
                <a:sym typeface="Arial"/>
              </a:rPr>
            </a:br>
            <a:endParaRPr lang="zh-CN">
              <a:latin typeface="Arial"/>
              <a:ea typeface="SimSun"/>
              <a:cs typeface="Arial"/>
              <a:sym typeface="Arial"/>
            </a:endParaRPr>
          </a:p>
          <a:p>
            <a:pPr marL="0" lvl="0" indent="0" algn="l" rtl="0">
              <a:lnSpc>
                <a:spcPct val="100000"/>
              </a:lnSpc>
              <a:spcBef>
                <a:spcPts val="0"/>
              </a:spcBef>
              <a:spcAft>
                <a:spcPts val="0"/>
              </a:spcAft>
              <a:buClr>
                <a:schemeClr val="dk1"/>
              </a:buClr>
              <a:buSzPts val="1100"/>
              <a:buFont typeface="Arial"/>
              <a:buNone/>
            </a:pPr>
            <a:r>
              <a:rPr lang="zh-CN">
                <a:latin typeface="Arial"/>
                <a:ea typeface="SimSun"/>
                <a:cs typeface="Arial"/>
                <a:sym typeface="Arial"/>
              </a:rPr>
              <a:t>ICANN 社群正在牵头开展一系列项目，目标是让互联网更好地适应世界上各种不同的语言和文化。在这些项目当中，包括普遍适用性 (UA) 和国际化域名 (IDN)，它们将促进更具包容性的多语言互联网的发展。 </a:t>
            </a: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p:txBody>
      </p:sp>
      <p:sp>
        <p:nvSpPr>
          <p:cNvPr id="918" name="Google Shape;918;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9"/>
        <p:cNvGrpSpPr/>
        <p:nvPr/>
      </p:nvGrpSpPr>
      <p:grpSpPr>
        <a:xfrm>
          <a:off x="0" y="0"/>
          <a:ext cx="0" cy="0"/>
          <a:chOff x="0" y="0"/>
          <a:chExt cx="0" cy="0"/>
        </a:xfrm>
      </p:grpSpPr>
      <p:sp>
        <p:nvSpPr>
          <p:cNvPr id="950" name="Google Shape;95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1" name="Google Shape;951;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Calibri"/>
              <a:buNone/>
            </a:pPr>
            <a:r>
              <a:rPr lang="zh-CN"/>
              <a:t>ICANN 正在通过两种方式，努力建设一个更加多语言化的互联网：</a:t>
            </a:r>
          </a:p>
          <a:p>
            <a:pPr marL="0" lvl="0" indent="0" algn="l" rtl="0">
              <a:spcBef>
                <a:spcPts val="0"/>
              </a:spcBef>
              <a:spcAft>
                <a:spcPts val="0"/>
              </a:spcAft>
              <a:buClr>
                <a:schemeClr val="dk1"/>
              </a:buClr>
              <a:buSzPts val="1400"/>
              <a:buFont typeface="Calibri"/>
              <a:buNone/>
            </a:pPr>
            <a:r>
              <a:rPr lang="zh-CN"/>
              <a:t>通过引入国际化域名，使全球各地更加多样化的语言文字都可使用。</a:t>
            </a:r>
          </a:p>
          <a:p>
            <a:pPr marL="0" lvl="0" indent="0" algn="l" rtl="0">
              <a:spcBef>
                <a:spcPts val="0"/>
              </a:spcBef>
              <a:spcAft>
                <a:spcPts val="0"/>
              </a:spcAft>
              <a:buClr>
                <a:schemeClr val="dk1"/>
              </a:buClr>
              <a:buSzPts val="1400"/>
              <a:buFont typeface="Calibri"/>
              <a:buNone/>
            </a:pPr>
            <a:endParaRPr dirty="0"/>
          </a:p>
          <a:p>
            <a:pPr marL="0" lvl="0" indent="0" algn="l" rtl="0">
              <a:lnSpc>
                <a:spcPct val="100000"/>
              </a:lnSpc>
              <a:spcBef>
                <a:spcPts val="0"/>
              </a:spcBef>
              <a:spcAft>
                <a:spcPts val="0"/>
              </a:spcAft>
              <a:buClr>
                <a:schemeClr val="dk1"/>
              </a:buClr>
              <a:buSzPts val="1400"/>
              <a:buFont typeface="Calibri"/>
              <a:buNone/>
            </a:pPr>
            <a:r>
              <a:rPr lang="zh-CN"/>
              <a:t>为实现这一目标，我们将重点放在让所有域名都实现普遍适用性。普遍适用性是一项技术要求，可确保所有的有效域名和电子邮件地址在任何支持互联网功能的应用程序、设备和系统中都能使用。 </a:t>
            </a:r>
          </a:p>
          <a:p>
            <a:pPr marL="0" lvl="0" indent="0" algn="l" rtl="0">
              <a:lnSpc>
                <a:spcPct val="100000"/>
              </a:lnSpc>
              <a:spcBef>
                <a:spcPts val="0"/>
              </a:spcBef>
              <a:spcAft>
                <a:spcPts val="0"/>
              </a:spcAft>
              <a:buClr>
                <a:schemeClr val="dk1"/>
              </a:buClr>
              <a:buSzPts val="1400"/>
              <a:buFont typeface="Calibri"/>
              <a:buNone/>
            </a:pPr>
            <a:endParaRPr dirty="0"/>
          </a:p>
          <a:p>
            <a:pPr marL="0" lvl="0" indent="0" algn="l" rtl="0">
              <a:spcBef>
                <a:spcPts val="0"/>
              </a:spcBef>
              <a:spcAft>
                <a:spcPts val="0"/>
              </a:spcAft>
              <a:buClr>
                <a:schemeClr val="dk1"/>
              </a:buClr>
              <a:buSzPts val="1400"/>
              <a:buFont typeface="Calibri"/>
              <a:buNone/>
            </a:pPr>
            <a:r>
              <a:rPr lang="zh-CN"/>
              <a:t>我们的总体目标是，让每个人都能通过符合其语言、业务或文化需求的域名和电子邮件地址来使用互联网。 </a:t>
            </a:r>
          </a:p>
          <a:p>
            <a:pPr marL="0" lvl="0" indent="0" algn="l" rtl="0">
              <a:lnSpc>
                <a:spcPct val="100000"/>
              </a:lnSpc>
              <a:spcBef>
                <a:spcPts val="0"/>
              </a:spcBef>
              <a:spcAft>
                <a:spcPts val="0"/>
              </a:spcAft>
              <a:buClr>
                <a:schemeClr val="dk1"/>
              </a:buClr>
              <a:buSzPts val="1400"/>
              <a:buFont typeface="Calibri"/>
              <a:buNone/>
            </a:pPr>
            <a:r>
              <a:rPr lang="zh-CN"/>
              <a:t>这是 ICANN 启动另一轮新 gTLD 项目申请的主要原因之一。</a:t>
            </a:r>
          </a:p>
        </p:txBody>
      </p:sp>
      <p:sp>
        <p:nvSpPr>
          <p:cNvPr id="952" name="Google Shape;952;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8" name="Google Shape;95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zh-CN"/>
              <a:t>DNS 的下一轮扩展是 ICANN 根据社群建议实施的一项举措，其任务是确保这次扩展能够保障互联网的安全性、稳定性和全球互用性。</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zh-CN"/>
              <a:t>十多年来，企业、社群、政府和其他组织第一次有机会申请适合其组织、业务、社群、文化与客户需求和利益的新 gTLD。</a:t>
            </a: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dirty="0"/>
          </a:p>
        </p:txBody>
      </p:sp>
      <p:sp>
        <p:nvSpPr>
          <p:cNvPr id="959" name="Google Shape;959;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9</a:t>
            </a:fld>
            <a:endParaRPr lang="en-US"/>
          </a:p>
        </p:txBody>
      </p:sp>
    </p:spTree>
    <p:extLst>
      <p:ext uri="{BB962C8B-B14F-4D97-AF65-F5344CB8AC3E}">
        <p14:creationId xmlns:p14="http://schemas.microsoft.com/office/powerpoint/2010/main" val="25353742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hyperlink" Target="http://youtube.com/user/ICANNnews" TargetMode="External"/><Relationship Id="rId18" Type="http://schemas.openxmlformats.org/officeDocument/2006/relationships/hyperlink" Target="https://www.instagram.com/icannorg" TargetMode="External"/><Relationship Id="rId3" Type="http://schemas.openxmlformats.org/officeDocument/2006/relationships/hyperlink" Target="https://www.flickr.com/photos/icann" TargetMode="External"/><Relationship Id="rId7" Type="http://schemas.openxmlformats.org/officeDocument/2006/relationships/hyperlink" Target="http://linkedin.com/company/icann" TargetMode="External"/><Relationship Id="rId12" Type="http://schemas.openxmlformats.org/officeDocument/2006/relationships/image" Target="../media/image28.png"/><Relationship Id="rId17" Type="http://schemas.openxmlformats.org/officeDocument/2006/relationships/image" Target="../media/image30.png"/><Relationship Id="rId2" Type="http://schemas.openxmlformats.org/officeDocument/2006/relationships/image" Target="../media/image25.png"/><Relationship Id="rId16" Type="http://schemas.openxmlformats.org/officeDocument/2006/relationships/hyperlink" Target="https://soundcloud.com/icann" TargetMode="External"/><Relationship Id="rId20" Type="http://schemas.openxmlformats.org/officeDocument/2006/relationships/image" Target="../media/image32.png"/><Relationship Id="rId1" Type="http://schemas.openxmlformats.org/officeDocument/2006/relationships/slideMaster" Target="../slideMasters/slideMaster1.xml"/><Relationship Id="rId6" Type="http://schemas.openxmlformats.org/officeDocument/2006/relationships/hyperlink" Target="https://www.linkedin.com/company/icann" TargetMode="External"/><Relationship Id="rId11" Type="http://schemas.openxmlformats.org/officeDocument/2006/relationships/hyperlink" Target="http://facebook.com/icannorg" TargetMode="External"/><Relationship Id="rId5" Type="http://schemas.openxmlformats.org/officeDocument/2006/relationships/image" Target="../media/image26.png"/><Relationship Id="rId15" Type="http://schemas.openxmlformats.org/officeDocument/2006/relationships/hyperlink" Target="https://www.youtube.com/user/ICANNnews" TargetMode="External"/><Relationship Id="rId10" Type="http://schemas.openxmlformats.org/officeDocument/2006/relationships/hyperlink" Target="https://www.facebook.com/icannorg" TargetMode="External"/><Relationship Id="rId19" Type="http://schemas.openxmlformats.org/officeDocument/2006/relationships/image" Target="../media/image31.png"/><Relationship Id="rId4" Type="http://schemas.openxmlformats.org/officeDocument/2006/relationships/hyperlink" Target="http://flickr.com/photos/icann" TargetMode="External"/><Relationship Id="rId9" Type="http://schemas.openxmlformats.org/officeDocument/2006/relationships/hyperlink" Target="https://www.twitter.com/icann" TargetMode="External"/><Relationship Id="rId14" Type="http://schemas.openxmlformats.org/officeDocument/2006/relationships/image" Target="../media/image29.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Master" Target="../slideMasters/slideMaster2.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4.png"/><Relationship Id="rId4" Type="http://schemas.openxmlformats.org/officeDocument/2006/relationships/image" Target="../media/image39.png"/><Relationship Id="rId9" Type="http://schemas.openxmlformats.org/officeDocument/2006/relationships/image" Target="../media/image35.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2 Decorative">
  <p:cSld name="Cover 2 Decorative">
    <p:spTree>
      <p:nvGrpSpPr>
        <p:cNvPr id="1" name="Shape 20"/>
        <p:cNvGrpSpPr/>
        <p:nvPr/>
      </p:nvGrpSpPr>
      <p:grpSpPr>
        <a:xfrm>
          <a:off x="0" y="0"/>
          <a:ext cx="0" cy="0"/>
          <a:chOff x="0" y="0"/>
          <a:chExt cx="0" cy="0"/>
        </a:xfrm>
      </p:grpSpPr>
      <p:pic>
        <p:nvPicPr>
          <p:cNvPr id="21" name="Google Shape;21;p2"/>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2" name="Google Shape;22;p2"/>
          <p:cNvSpPr txBox="1">
            <a:spLocks noGrp="1"/>
          </p:cNvSpPr>
          <p:nvPr>
            <p:ph type="body" idx="1"/>
          </p:nvPr>
        </p:nvSpPr>
        <p:spPr>
          <a:xfrm>
            <a:off x="2228479" y="4617720"/>
            <a:ext cx="9295500" cy="575112"/>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SimSun"/>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SimSun"/>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23" name="Google Shape;23;p2"/>
          <p:cNvSpPr txBox="1">
            <a:spLocks noGrp="1"/>
          </p:cNvSpPr>
          <p:nvPr>
            <p:ph type="body" idx="2"/>
          </p:nvPr>
        </p:nvSpPr>
        <p:spPr>
          <a:xfrm>
            <a:off x="2228479" y="5199656"/>
            <a:ext cx="9295500" cy="390521"/>
          </a:xfrm>
          <a:prstGeom prst="rect">
            <a:avLst/>
          </a:prstGeom>
          <a:noFill/>
          <a:ln>
            <a:noFill/>
          </a:ln>
        </p:spPr>
        <p:txBody>
          <a:bodyPr spcFirstLastPara="1" wrap="square" lIns="0" tIns="0" rIns="0" bIns="0" anchor="b"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SimSun"/>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SimSun"/>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24" name="Google Shape;24;p2"/>
          <p:cNvSpPr txBox="1">
            <a:spLocks noGrp="1"/>
          </p:cNvSpPr>
          <p:nvPr>
            <p:ph type="body" idx="3"/>
          </p:nvPr>
        </p:nvSpPr>
        <p:spPr>
          <a:xfrm>
            <a:off x="2228479" y="5602567"/>
            <a:ext cx="9299448" cy="40378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SimSun"/>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SimSun"/>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pic>
        <p:nvPicPr>
          <p:cNvPr id="25" name="Google Shape;25;p2"/>
          <p:cNvPicPr preferRelativeResize="0"/>
          <p:nvPr/>
        </p:nvPicPr>
        <p:blipFill rotWithShape="1">
          <a:blip r:embed="rId3">
            <a:alphaModFix/>
          </a:blip>
          <a:srcRect/>
          <a:stretch/>
        </p:blipFill>
        <p:spPr>
          <a:xfrm>
            <a:off x="326044" y="4878445"/>
            <a:ext cx="1193800" cy="952500"/>
          </a:xfrm>
          <a:prstGeom prst="rect">
            <a:avLst/>
          </a:prstGeom>
          <a:noFill/>
          <a:ln>
            <a:noFill/>
          </a:ln>
        </p:spPr>
      </p:pic>
      <p:sp>
        <p:nvSpPr>
          <p:cNvPr id="26" name="Google Shape;26;p2"/>
          <p:cNvSpPr/>
          <p:nvPr/>
        </p:nvSpPr>
        <p:spPr>
          <a:xfrm>
            <a:off x="1825043" y="6101651"/>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27" name="Google Shape;27;p2"/>
          <p:cNvCxnSpPr/>
          <p:nvPr/>
        </p:nvCxnSpPr>
        <p:spPr>
          <a:xfrm rot="10800000">
            <a:off x="0" y="6124669"/>
            <a:ext cx="1793872" cy="0"/>
          </a:xfrm>
          <a:prstGeom prst="straightConnector1">
            <a:avLst/>
          </a:prstGeom>
          <a:noFill/>
          <a:ln w="12700" cap="flat" cmpd="sng">
            <a:solidFill>
              <a:schemeClr val="lt1"/>
            </a:solidFill>
            <a:prstDash val="solid"/>
            <a:round/>
            <a:headEnd type="none" w="sm" len="sm"/>
            <a:tailEnd type="none" w="sm" len="sm"/>
          </a:ln>
        </p:spPr>
      </p:cxnSp>
      <p:cxnSp>
        <p:nvCxnSpPr>
          <p:cNvPr id="28" name="Google Shape;28;p2"/>
          <p:cNvCxnSpPr/>
          <p:nvPr/>
        </p:nvCxnSpPr>
        <p:spPr>
          <a:xfrm rot="10800000">
            <a:off x="1892734" y="6124511"/>
            <a:ext cx="9720781" cy="0"/>
          </a:xfrm>
          <a:prstGeom prst="straightConnector1">
            <a:avLst/>
          </a:prstGeom>
          <a:noFill/>
          <a:ln w="12700" cap="flat" cmpd="sng">
            <a:solidFill>
              <a:schemeClr val="lt1"/>
            </a:solidFill>
            <a:prstDash val="solid"/>
            <a:round/>
            <a:headEnd type="none" w="sm" len="sm"/>
            <a:tailEnd type="none" w="sm" len="sm"/>
          </a:ln>
        </p:spPr>
      </p:cxnSp>
      <p:sp>
        <p:nvSpPr>
          <p:cNvPr id="29" name="Google Shape;29;p2"/>
          <p:cNvSpPr/>
          <p:nvPr/>
        </p:nvSpPr>
        <p:spPr>
          <a:xfrm flipH="1">
            <a:off x="11642081" y="6101651"/>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
        <p:nvSpPr>
          <p:cNvPr id="30" name="Google Shape;30;p2"/>
          <p:cNvSpPr/>
          <p:nvPr/>
        </p:nvSpPr>
        <p:spPr>
          <a:xfrm flipH="1">
            <a:off x="11642081" y="347037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31" name="Google Shape;31;p2"/>
          <p:cNvCxnSpPr/>
          <p:nvPr/>
        </p:nvCxnSpPr>
        <p:spPr>
          <a:xfrm rot="10800000">
            <a:off x="1849172" y="3552825"/>
            <a:ext cx="0" cy="2529959"/>
          </a:xfrm>
          <a:prstGeom prst="straightConnector1">
            <a:avLst/>
          </a:prstGeom>
          <a:noFill/>
          <a:ln w="12700" cap="flat" cmpd="sng">
            <a:solidFill>
              <a:schemeClr val="lt1"/>
            </a:solidFill>
            <a:prstDash val="solid"/>
            <a:round/>
            <a:headEnd type="none" w="sm" len="sm"/>
            <a:tailEnd type="none" w="sm" len="sm"/>
          </a:ln>
        </p:spPr>
      </p:cxnSp>
      <p:sp>
        <p:nvSpPr>
          <p:cNvPr id="32" name="Google Shape;32;p2"/>
          <p:cNvSpPr/>
          <p:nvPr/>
        </p:nvSpPr>
        <p:spPr>
          <a:xfrm rot="-5400000">
            <a:off x="1847726" y="3495590"/>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SimSun"/>
              <a:cs typeface="Arial"/>
              <a:sym typeface="Arial"/>
            </a:endParaRPr>
          </a:p>
        </p:txBody>
      </p:sp>
      <p:cxnSp>
        <p:nvCxnSpPr>
          <p:cNvPr id="33" name="Google Shape;33;p2"/>
          <p:cNvCxnSpPr/>
          <p:nvPr/>
        </p:nvCxnSpPr>
        <p:spPr>
          <a:xfrm rot="10800000">
            <a:off x="1899083" y="3494144"/>
            <a:ext cx="9714432" cy="0"/>
          </a:xfrm>
          <a:prstGeom prst="straightConnector1">
            <a:avLst/>
          </a:prstGeom>
          <a:noFill/>
          <a:ln w="12700" cap="flat" cmpd="sng">
            <a:solidFill>
              <a:schemeClr val="lt1"/>
            </a:solidFill>
            <a:prstDash val="solid"/>
            <a:round/>
            <a:headEnd type="none" w="sm" len="sm"/>
            <a:tailEnd type="none" w="sm" len="sm"/>
          </a:ln>
        </p:spPr>
      </p:cxnSp>
      <p:sp>
        <p:nvSpPr>
          <p:cNvPr id="34" name="Google Shape;34;p2"/>
          <p:cNvSpPr txBox="1">
            <a:spLocks noGrp="1"/>
          </p:cNvSpPr>
          <p:nvPr>
            <p:ph type="title"/>
          </p:nvPr>
        </p:nvSpPr>
        <p:spPr>
          <a:xfrm>
            <a:off x="2228479" y="2020824"/>
            <a:ext cx="9295500" cy="1325563"/>
          </a:xfrm>
          <a:prstGeom prst="rect">
            <a:avLst/>
          </a:prstGeom>
          <a:noFill/>
          <a:ln>
            <a:noFill/>
          </a:ln>
        </p:spPr>
        <p:txBody>
          <a:bodyPr spcFirstLastPara="1" wrap="square" lIns="0" tIns="0" rIns="0" bIns="0" anchor="b" anchorCtr="0">
            <a:normAutofit/>
          </a:bodyPr>
          <a:lstStyle>
            <a:lvl1pPr marR="0" lvl="0" algn="l" rtl="0">
              <a:spcBef>
                <a:spcPts val="0"/>
              </a:spcBef>
              <a:spcAft>
                <a:spcPts val="0"/>
              </a:spcAft>
              <a:buClr>
                <a:schemeClr val="lt1"/>
              </a:buClr>
              <a:buSzPts val="3600"/>
              <a:buFont typeface="Arial"/>
              <a:buNone/>
              <a:defRPr sz="36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2"/>
          <p:cNvSpPr txBox="1">
            <a:spLocks noGrp="1"/>
          </p:cNvSpPr>
          <p:nvPr>
            <p:ph type="body" idx="4"/>
          </p:nvPr>
        </p:nvSpPr>
        <p:spPr>
          <a:xfrm>
            <a:off x="2228478" y="3666744"/>
            <a:ext cx="9299448" cy="576072"/>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1" i="0" u="none" strike="noStrike" cap="none">
                <a:solidFill>
                  <a:schemeClr val="lt1"/>
                </a:solidFill>
                <a:latin typeface="Arial"/>
                <a:ea typeface="SimSun"/>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SimSun"/>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lank (No Header/Footer)">
  <p:cSld name="Blank (No Header/Footer)">
    <p:spTree>
      <p:nvGrpSpPr>
        <p:cNvPr id="1" name="Shape 116"/>
        <p:cNvGrpSpPr/>
        <p:nvPr/>
      </p:nvGrpSpPr>
      <p:grpSpPr>
        <a:xfrm>
          <a:off x="0" y="0"/>
          <a:ext cx="0" cy="0"/>
          <a:chOff x="0" y="0"/>
          <a:chExt cx="0" cy="0"/>
        </a:xfrm>
      </p:grpSpPr>
      <p:sp>
        <p:nvSpPr>
          <p:cNvPr id="117" name="Google Shape;117;p12"/>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18" name="Google Shape;118;p12"/>
          <p:cNvPicPr preferRelativeResize="0"/>
          <p:nvPr/>
        </p:nvPicPr>
        <p:blipFill rotWithShape="1">
          <a:blip r:embed="rId2">
            <a:alphaModFix/>
          </a:blip>
          <a:srcRect/>
          <a:stretch/>
        </p:blipFill>
        <p:spPr>
          <a:xfrm>
            <a:off x="365760" y="6464808"/>
            <a:ext cx="390801" cy="312641"/>
          </a:xfrm>
          <a:prstGeom prst="rect">
            <a:avLst/>
          </a:prstGeom>
          <a:noFill/>
          <a:ln>
            <a:noFill/>
          </a:ln>
        </p:spPr>
      </p:pic>
      <p:sp>
        <p:nvSpPr>
          <p:cNvPr id="119" name="Google Shape;119;p12"/>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SimSun"/>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half page image">
  <p:cSld name="Title half page image">
    <p:spTree>
      <p:nvGrpSpPr>
        <p:cNvPr id="1" name="Shape 120"/>
        <p:cNvGrpSpPr/>
        <p:nvPr/>
      </p:nvGrpSpPr>
      <p:grpSpPr>
        <a:xfrm>
          <a:off x="0" y="0"/>
          <a:ext cx="0" cy="0"/>
          <a:chOff x="0" y="0"/>
          <a:chExt cx="0" cy="0"/>
        </a:xfrm>
      </p:grpSpPr>
      <p:sp>
        <p:nvSpPr>
          <p:cNvPr id="121" name="Google Shape;121;p13"/>
          <p:cNvSpPr/>
          <p:nvPr/>
        </p:nvSpPr>
        <p:spPr>
          <a:xfrm>
            <a:off x="0" y="6329943"/>
            <a:ext cx="12192000" cy="52806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SimSun"/>
              <a:cs typeface="Arial"/>
              <a:sym typeface="Arial"/>
            </a:endParaRPr>
          </a:p>
        </p:txBody>
      </p:sp>
      <p:cxnSp>
        <p:nvCxnSpPr>
          <p:cNvPr id="122" name="Google Shape;122;p13"/>
          <p:cNvCxnSpPr/>
          <p:nvPr/>
        </p:nvCxnSpPr>
        <p:spPr>
          <a:xfrm rot="10800000">
            <a:off x="0" y="608083"/>
            <a:ext cx="12192000" cy="0"/>
          </a:xfrm>
          <a:prstGeom prst="straightConnector1">
            <a:avLst/>
          </a:prstGeom>
          <a:noFill/>
          <a:ln w="12700" cap="flat" cmpd="sng">
            <a:solidFill>
              <a:srgbClr val="0B3458"/>
            </a:solidFill>
            <a:prstDash val="solid"/>
            <a:round/>
            <a:headEnd type="none" w="sm" len="sm"/>
            <a:tailEnd type="none" w="sm" len="sm"/>
          </a:ln>
        </p:spPr>
      </p:cxnSp>
      <p:sp>
        <p:nvSpPr>
          <p:cNvPr id="123" name="Google Shape;123;p13"/>
          <p:cNvSpPr>
            <a:spLocks noGrp="1"/>
          </p:cNvSpPr>
          <p:nvPr>
            <p:ph type="pic" idx="2"/>
          </p:nvPr>
        </p:nvSpPr>
        <p:spPr>
          <a:xfrm>
            <a:off x="8965" y="614512"/>
            <a:ext cx="4655184" cy="5696712"/>
          </a:xfrm>
          <a:prstGeom prst="rect">
            <a:avLst/>
          </a:prstGeom>
          <a:noFill/>
          <a:ln>
            <a:noFill/>
          </a:ln>
        </p:spPr>
      </p:sp>
      <p:pic>
        <p:nvPicPr>
          <p:cNvPr id="124" name="Google Shape;124;p13"/>
          <p:cNvPicPr preferRelativeResize="0"/>
          <p:nvPr/>
        </p:nvPicPr>
        <p:blipFill rotWithShape="1">
          <a:blip r:embed="rId2">
            <a:alphaModFix/>
          </a:blip>
          <a:srcRect/>
          <a:stretch/>
        </p:blipFill>
        <p:spPr>
          <a:xfrm>
            <a:off x="365760" y="6464808"/>
            <a:ext cx="390801" cy="312641"/>
          </a:xfrm>
          <a:prstGeom prst="rect">
            <a:avLst/>
          </a:prstGeom>
          <a:noFill/>
          <a:ln>
            <a:noFill/>
          </a:ln>
        </p:spPr>
      </p:pic>
      <p:sp>
        <p:nvSpPr>
          <p:cNvPr id="125" name="Google Shape;125;p13"/>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26" name="Google Shape;126;p13"/>
          <p:cNvCxnSpPr/>
          <p:nvPr/>
        </p:nvCxnSpPr>
        <p:spPr>
          <a:xfrm rot="10800000">
            <a:off x="0" y="6320547"/>
            <a:ext cx="12192000" cy="0"/>
          </a:xfrm>
          <a:prstGeom prst="straightConnector1">
            <a:avLst/>
          </a:prstGeom>
          <a:noFill/>
          <a:ln w="12700" cap="flat" cmpd="sng">
            <a:solidFill>
              <a:srgbClr val="0B3458"/>
            </a:solidFill>
            <a:prstDash val="solid"/>
            <a:round/>
            <a:headEnd type="none" w="sm" len="sm"/>
            <a:tailEnd type="none" w="sm" len="sm"/>
          </a:ln>
        </p:spPr>
      </p:cxnSp>
      <p:sp>
        <p:nvSpPr>
          <p:cNvPr id="127" name="Google Shape;127;p13"/>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SimSun"/>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lternate Background 1">
  <p:cSld name="Alternate Background 1">
    <p:spTree>
      <p:nvGrpSpPr>
        <p:cNvPr id="1" name="Shape 128"/>
        <p:cNvGrpSpPr/>
        <p:nvPr/>
      </p:nvGrpSpPr>
      <p:grpSpPr>
        <a:xfrm>
          <a:off x="0" y="0"/>
          <a:ext cx="0" cy="0"/>
          <a:chOff x="0" y="0"/>
          <a:chExt cx="0" cy="0"/>
        </a:xfrm>
      </p:grpSpPr>
      <p:pic>
        <p:nvPicPr>
          <p:cNvPr id="129" name="Google Shape;129;p14"/>
          <p:cNvPicPr preferRelativeResize="0"/>
          <p:nvPr/>
        </p:nvPicPr>
        <p:blipFill rotWithShape="1">
          <a:blip r:embed="rId2">
            <a:alphaModFix/>
          </a:blip>
          <a:srcRect t="10075" b="8780"/>
          <a:stretch/>
        </p:blipFill>
        <p:spPr>
          <a:xfrm>
            <a:off x="0" y="683491"/>
            <a:ext cx="12192000" cy="5564909"/>
          </a:xfrm>
          <a:prstGeom prst="rect">
            <a:avLst/>
          </a:prstGeom>
          <a:noFill/>
          <a:ln>
            <a:noFill/>
          </a:ln>
        </p:spPr>
      </p:pic>
      <p:sp>
        <p:nvSpPr>
          <p:cNvPr id="130" name="Google Shape;130;p14"/>
          <p:cNvSpPr/>
          <p:nvPr/>
        </p:nvSpPr>
        <p:spPr>
          <a:xfrm>
            <a:off x="0" y="790814"/>
            <a:ext cx="12192000" cy="5346700"/>
          </a:xfrm>
          <a:prstGeom prst="rect">
            <a:avLst/>
          </a:prstGeom>
          <a:gradFill>
            <a:gsLst>
              <a:gs pos="0">
                <a:srgbClr val="FFFFFF">
                  <a:alpha val="74901"/>
                </a:srgbClr>
              </a:gs>
              <a:gs pos="24000">
                <a:srgbClr val="CCE8F8">
                  <a:alpha val="44705"/>
                </a:srgbClr>
              </a:gs>
              <a:gs pos="69000">
                <a:srgbClr val="CCE8F8">
                  <a:alpha val="61960"/>
                </a:srgbClr>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SimSun"/>
              <a:cs typeface="Arial"/>
              <a:sym typeface="Arial"/>
            </a:endParaRPr>
          </a:p>
        </p:txBody>
      </p:sp>
      <p:sp>
        <p:nvSpPr>
          <p:cNvPr id="131" name="Google Shape;131;p14"/>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Alternate Background 2">
  <p:cSld name="Alternate Background 2">
    <p:spTree>
      <p:nvGrpSpPr>
        <p:cNvPr id="1" name="Shape 132"/>
        <p:cNvGrpSpPr/>
        <p:nvPr/>
      </p:nvGrpSpPr>
      <p:grpSpPr>
        <a:xfrm>
          <a:off x="0" y="0"/>
          <a:ext cx="0" cy="0"/>
          <a:chOff x="0" y="0"/>
          <a:chExt cx="0" cy="0"/>
        </a:xfrm>
      </p:grpSpPr>
      <p:pic>
        <p:nvPicPr>
          <p:cNvPr id="133" name="Google Shape;133;p15"/>
          <p:cNvPicPr preferRelativeResize="0"/>
          <p:nvPr/>
        </p:nvPicPr>
        <p:blipFill rotWithShape="1">
          <a:blip r:embed="rId2">
            <a:alphaModFix/>
          </a:blip>
          <a:srcRect t="8972" b="7825"/>
          <a:stretch/>
        </p:blipFill>
        <p:spPr>
          <a:xfrm>
            <a:off x="0" y="654425"/>
            <a:ext cx="12192000" cy="5620869"/>
          </a:xfrm>
          <a:prstGeom prst="rect">
            <a:avLst/>
          </a:prstGeom>
          <a:noFill/>
          <a:ln>
            <a:noFill/>
          </a:ln>
        </p:spPr>
      </p:pic>
      <p:sp>
        <p:nvSpPr>
          <p:cNvPr id="134" name="Google Shape;134;p15"/>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Alternate Background 3">
  <p:cSld name="Alternate Background 3">
    <p:spTree>
      <p:nvGrpSpPr>
        <p:cNvPr id="1" name="Shape 135"/>
        <p:cNvGrpSpPr/>
        <p:nvPr/>
      </p:nvGrpSpPr>
      <p:grpSpPr>
        <a:xfrm>
          <a:off x="0" y="0"/>
          <a:ext cx="0" cy="0"/>
          <a:chOff x="0" y="0"/>
          <a:chExt cx="0" cy="0"/>
        </a:xfrm>
      </p:grpSpPr>
      <p:pic>
        <p:nvPicPr>
          <p:cNvPr id="136" name="Google Shape;136;p16"/>
          <p:cNvPicPr preferRelativeResize="0"/>
          <p:nvPr/>
        </p:nvPicPr>
        <p:blipFill rotWithShape="1">
          <a:blip r:embed="rId2">
            <a:alphaModFix/>
          </a:blip>
          <a:srcRect/>
          <a:stretch/>
        </p:blipFill>
        <p:spPr>
          <a:xfrm>
            <a:off x="0" y="613037"/>
            <a:ext cx="12192000" cy="5696861"/>
          </a:xfrm>
          <a:prstGeom prst="rect">
            <a:avLst/>
          </a:prstGeom>
          <a:noFill/>
          <a:ln>
            <a:noFill/>
          </a:ln>
        </p:spPr>
      </p:pic>
      <p:cxnSp>
        <p:nvCxnSpPr>
          <p:cNvPr id="137" name="Google Shape;137;p16"/>
          <p:cNvCxnSpPr/>
          <p:nvPr/>
        </p:nvCxnSpPr>
        <p:spPr>
          <a:xfrm rot="10800000">
            <a:off x="0" y="608083"/>
            <a:ext cx="12192000" cy="0"/>
          </a:xfrm>
          <a:prstGeom prst="straightConnector1">
            <a:avLst/>
          </a:prstGeom>
          <a:noFill/>
          <a:ln w="19050" cap="flat" cmpd="sng">
            <a:solidFill>
              <a:srgbClr val="0B3458"/>
            </a:solidFill>
            <a:prstDash val="solid"/>
            <a:round/>
            <a:headEnd type="none" w="sm" len="sm"/>
            <a:tailEnd type="none" w="sm" len="sm"/>
          </a:ln>
        </p:spPr>
      </p:cxnSp>
      <p:cxnSp>
        <p:nvCxnSpPr>
          <p:cNvPr id="138" name="Google Shape;138;p16"/>
          <p:cNvCxnSpPr/>
          <p:nvPr/>
        </p:nvCxnSpPr>
        <p:spPr>
          <a:xfrm rot="10800000">
            <a:off x="0" y="6320547"/>
            <a:ext cx="12192000" cy="0"/>
          </a:xfrm>
          <a:prstGeom prst="straightConnector1">
            <a:avLst/>
          </a:prstGeom>
          <a:noFill/>
          <a:ln w="19050" cap="flat" cmpd="sng">
            <a:solidFill>
              <a:srgbClr val="0B3458"/>
            </a:solidFill>
            <a:prstDash val="solid"/>
            <a:round/>
            <a:headEnd type="none" w="sm" len="sm"/>
            <a:tailEnd type="none" w="sm" len="sm"/>
          </a:ln>
        </p:spPr>
      </p:cxnSp>
      <p:sp>
        <p:nvSpPr>
          <p:cNvPr id="139" name="Google Shape;139;p16"/>
          <p:cNvSpPr txBox="1">
            <a:spLocks noGrp="1"/>
          </p:cNvSpPr>
          <p:nvPr>
            <p:ph type="title"/>
          </p:nvPr>
        </p:nvSpPr>
        <p:spPr>
          <a:xfrm>
            <a:off x="420624" y="48278"/>
            <a:ext cx="10208224" cy="43488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0" name="Google Shape;140;p16"/>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SimSun"/>
              <a:cs typeface="Arial"/>
              <a:sym typeface="Arial"/>
            </a:endParaRPr>
          </a:p>
        </p:txBody>
      </p:sp>
      <p:pic>
        <p:nvPicPr>
          <p:cNvPr id="141" name="Google Shape;141;p16"/>
          <p:cNvPicPr preferRelativeResize="0"/>
          <p:nvPr/>
        </p:nvPicPr>
        <p:blipFill rotWithShape="1">
          <a:blip r:embed="rId3">
            <a:alphaModFix/>
          </a:blip>
          <a:srcRect/>
          <a:stretch/>
        </p:blipFill>
        <p:spPr>
          <a:xfrm>
            <a:off x="365760" y="6464808"/>
            <a:ext cx="390801" cy="312641"/>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Agenda 1.1">
  <p:cSld name="Agenda 1.1">
    <p:spTree>
      <p:nvGrpSpPr>
        <p:cNvPr id="1" name="Shape 142"/>
        <p:cNvGrpSpPr/>
        <p:nvPr/>
      </p:nvGrpSpPr>
      <p:grpSpPr>
        <a:xfrm>
          <a:off x="0" y="0"/>
          <a:ext cx="0" cy="0"/>
          <a:chOff x="0" y="0"/>
          <a:chExt cx="0" cy="0"/>
        </a:xfrm>
      </p:grpSpPr>
      <p:pic>
        <p:nvPicPr>
          <p:cNvPr id="143" name="Google Shape;143;p17"/>
          <p:cNvPicPr preferRelativeResize="0"/>
          <p:nvPr/>
        </p:nvPicPr>
        <p:blipFill rotWithShape="1">
          <a:blip r:embed="rId2">
            <a:alphaModFix/>
          </a:blip>
          <a:srcRect/>
          <a:stretch/>
        </p:blipFill>
        <p:spPr>
          <a:xfrm>
            <a:off x="0" y="-1"/>
            <a:ext cx="12192002" cy="6858000"/>
          </a:xfrm>
          <a:prstGeom prst="rect">
            <a:avLst/>
          </a:prstGeom>
          <a:noFill/>
          <a:ln>
            <a:noFill/>
          </a:ln>
        </p:spPr>
      </p:pic>
      <p:sp>
        <p:nvSpPr>
          <p:cNvPr id="144" name="Google Shape;144;p17"/>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45" name="Google Shape;145;p17"/>
          <p:cNvPicPr preferRelativeResize="0"/>
          <p:nvPr/>
        </p:nvPicPr>
        <p:blipFill rotWithShape="1">
          <a:blip r:embed="rId3">
            <a:alphaModFix/>
          </a:blip>
          <a:srcRect/>
          <a:stretch/>
        </p:blipFill>
        <p:spPr>
          <a:xfrm>
            <a:off x="365760" y="6464808"/>
            <a:ext cx="365760" cy="291830"/>
          </a:xfrm>
          <a:prstGeom prst="rect">
            <a:avLst/>
          </a:prstGeom>
          <a:noFill/>
          <a:ln>
            <a:noFill/>
          </a:ln>
        </p:spPr>
      </p:pic>
      <p:sp>
        <p:nvSpPr>
          <p:cNvPr id="146" name="Google Shape;146;p17"/>
          <p:cNvSpPr txBox="1"/>
          <p:nvPr/>
        </p:nvSpPr>
        <p:spPr>
          <a:xfrm>
            <a:off x="1149013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147" name="Google Shape;147;p17"/>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148" name="Google Shape;148;p17"/>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49" name="Google Shape;149;p17"/>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150" name="Google Shape;150;p17"/>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151" name="Google Shape;151;p17"/>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152" name="Google Shape;152;p17"/>
          <p:cNvCxnSpPr>
            <a:endCxn id="153"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53" name="Google Shape;153;p17"/>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SimSun"/>
              <a:cs typeface="Arial"/>
              <a:sym typeface="Arial"/>
            </a:endParaRPr>
          </a:p>
        </p:txBody>
      </p:sp>
      <p:cxnSp>
        <p:nvCxnSpPr>
          <p:cNvPr id="154" name="Google Shape;154;p17"/>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155" name="Google Shape;155;p17"/>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SimSun"/>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156" name="Google Shape;156;p17"/>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Agenda 1.2">
  <p:cSld name="Agenda 1.2">
    <p:spTree>
      <p:nvGrpSpPr>
        <p:cNvPr id="1" name="Shape 157"/>
        <p:cNvGrpSpPr/>
        <p:nvPr/>
      </p:nvGrpSpPr>
      <p:grpSpPr>
        <a:xfrm>
          <a:off x="0" y="0"/>
          <a:ext cx="0" cy="0"/>
          <a:chOff x="0" y="0"/>
          <a:chExt cx="0" cy="0"/>
        </a:xfrm>
      </p:grpSpPr>
      <p:pic>
        <p:nvPicPr>
          <p:cNvPr id="158" name="Google Shape;158;p18"/>
          <p:cNvPicPr preferRelativeResize="0"/>
          <p:nvPr/>
        </p:nvPicPr>
        <p:blipFill rotWithShape="1">
          <a:blip r:embed="rId2">
            <a:alphaModFix/>
          </a:blip>
          <a:srcRect/>
          <a:stretch/>
        </p:blipFill>
        <p:spPr>
          <a:xfrm>
            <a:off x="0" y="0"/>
            <a:ext cx="12216385" cy="6858000"/>
          </a:xfrm>
          <a:prstGeom prst="rect">
            <a:avLst/>
          </a:prstGeom>
          <a:noFill/>
          <a:ln>
            <a:noFill/>
          </a:ln>
        </p:spPr>
      </p:pic>
      <p:pic>
        <p:nvPicPr>
          <p:cNvPr id="159" name="Google Shape;159;p18"/>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160" name="Google Shape;160;p18"/>
          <p:cNvSpPr txBox="1"/>
          <p:nvPr/>
        </p:nvSpPr>
        <p:spPr>
          <a:xfrm>
            <a:off x="1149013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161" name="Google Shape;161;p18"/>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62" name="Google Shape;162;p18"/>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63" name="Google Shape;163;p18"/>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164" name="Google Shape;164;p18"/>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65" name="Google Shape;165;p18"/>
          <p:cNvCxnSpPr>
            <a:endCxn id="166"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66" name="Google Shape;166;p18"/>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SimSun"/>
              <a:cs typeface="Arial"/>
              <a:sym typeface="Arial"/>
            </a:endParaRPr>
          </a:p>
        </p:txBody>
      </p:sp>
      <p:cxnSp>
        <p:nvCxnSpPr>
          <p:cNvPr id="167" name="Google Shape;167;p18"/>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168" name="Google Shape;168;p18"/>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SimSun"/>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169" name="Google Shape;169;p18"/>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
        <p:nvSpPr>
          <p:cNvPr id="170" name="Google Shape;170;p18"/>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
        <p:nvSpPr>
          <p:cNvPr id="171" name="Google Shape;171;p18"/>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Agenda 1.3">
  <p:cSld name="Agenda 1.3">
    <p:spTree>
      <p:nvGrpSpPr>
        <p:cNvPr id="1" name="Shape 172"/>
        <p:cNvGrpSpPr/>
        <p:nvPr/>
      </p:nvGrpSpPr>
      <p:grpSpPr>
        <a:xfrm>
          <a:off x="0" y="0"/>
          <a:ext cx="0" cy="0"/>
          <a:chOff x="0" y="0"/>
          <a:chExt cx="0" cy="0"/>
        </a:xfrm>
      </p:grpSpPr>
      <p:pic>
        <p:nvPicPr>
          <p:cNvPr id="173" name="Google Shape;173;p19"/>
          <p:cNvPicPr preferRelativeResize="0"/>
          <p:nvPr/>
        </p:nvPicPr>
        <p:blipFill rotWithShape="1">
          <a:blip r:embed="rId2">
            <a:alphaModFix/>
          </a:blip>
          <a:srcRect/>
          <a:stretch/>
        </p:blipFill>
        <p:spPr>
          <a:xfrm>
            <a:off x="0" y="0"/>
            <a:ext cx="12192000" cy="6857999"/>
          </a:xfrm>
          <a:prstGeom prst="rect">
            <a:avLst/>
          </a:prstGeom>
          <a:noFill/>
          <a:ln>
            <a:noFill/>
          </a:ln>
        </p:spPr>
      </p:pic>
      <p:cxnSp>
        <p:nvCxnSpPr>
          <p:cNvPr id="174" name="Google Shape;174;p19"/>
          <p:cNvCxnSpPr/>
          <p:nvPr/>
        </p:nvCxnSpPr>
        <p:spPr>
          <a:xfrm rot="10800000">
            <a:off x="3230" y="6320547"/>
            <a:ext cx="495719" cy="0"/>
          </a:xfrm>
          <a:prstGeom prst="straightConnector1">
            <a:avLst/>
          </a:prstGeom>
          <a:noFill/>
          <a:ln w="12700" cap="flat" cmpd="sng">
            <a:solidFill>
              <a:srgbClr val="0B3458"/>
            </a:solidFill>
            <a:prstDash val="solid"/>
            <a:round/>
            <a:headEnd type="none" w="sm" len="sm"/>
            <a:tailEnd type="none" w="sm" len="sm"/>
          </a:ln>
        </p:spPr>
      </p:cxnSp>
      <p:cxnSp>
        <p:nvCxnSpPr>
          <p:cNvPr id="175" name="Google Shape;175;p19"/>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pic>
        <p:nvPicPr>
          <p:cNvPr id="176" name="Google Shape;176;p19"/>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177" name="Google Shape;177;p19"/>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178" name="Google Shape;178;p19"/>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79" name="Google Shape;179;p19"/>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80" name="Google Shape;180;p19"/>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181" name="Google Shape;181;p19"/>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82" name="Google Shape;182;p19"/>
          <p:cNvCxnSpPr>
            <a:endCxn id="183"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83" name="Google Shape;183;p19"/>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SimSun"/>
              <a:cs typeface="Arial"/>
              <a:sym typeface="Arial"/>
            </a:endParaRPr>
          </a:p>
        </p:txBody>
      </p:sp>
      <p:cxnSp>
        <p:nvCxnSpPr>
          <p:cNvPr id="184" name="Google Shape;184;p19"/>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185" name="Google Shape;185;p19"/>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SimSun"/>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186" name="Google Shape;186;p19"/>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
        <p:nvSpPr>
          <p:cNvPr id="187" name="Google Shape;187;p19"/>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
        <p:nvSpPr>
          <p:cNvPr id="188" name="Google Shape;188;p19"/>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Agenda 1.4">
  <p:cSld name="Agenda 1.4">
    <p:spTree>
      <p:nvGrpSpPr>
        <p:cNvPr id="1" name="Shape 189"/>
        <p:cNvGrpSpPr/>
        <p:nvPr/>
      </p:nvGrpSpPr>
      <p:grpSpPr>
        <a:xfrm>
          <a:off x="0" y="0"/>
          <a:ext cx="0" cy="0"/>
          <a:chOff x="0" y="0"/>
          <a:chExt cx="0" cy="0"/>
        </a:xfrm>
      </p:grpSpPr>
      <p:pic>
        <p:nvPicPr>
          <p:cNvPr id="190" name="Google Shape;190;p20"/>
          <p:cNvPicPr preferRelativeResize="0"/>
          <p:nvPr/>
        </p:nvPicPr>
        <p:blipFill rotWithShape="1">
          <a:blip r:embed="rId2">
            <a:alphaModFix/>
          </a:blip>
          <a:srcRect/>
          <a:stretch/>
        </p:blipFill>
        <p:spPr>
          <a:xfrm>
            <a:off x="0" y="0"/>
            <a:ext cx="12192000" cy="6857999"/>
          </a:xfrm>
          <a:prstGeom prst="rect">
            <a:avLst/>
          </a:prstGeom>
          <a:noFill/>
          <a:ln>
            <a:noFill/>
          </a:ln>
        </p:spPr>
      </p:pic>
      <p:pic>
        <p:nvPicPr>
          <p:cNvPr id="191" name="Google Shape;191;p20"/>
          <p:cNvPicPr preferRelativeResize="0"/>
          <p:nvPr/>
        </p:nvPicPr>
        <p:blipFill rotWithShape="1">
          <a:blip r:embed="rId3">
            <a:alphaModFix/>
          </a:blip>
          <a:srcRect/>
          <a:stretch/>
        </p:blipFill>
        <p:spPr>
          <a:xfrm>
            <a:off x="365760" y="6464808"/>
            <a:ext cx="365760" cy="291830"/>
          </a:xfrm>
          <a:prstGeom prst="rect">
            <a:avLst/>
          </a:prstGeom>
          <a:noFill/>
          <a:ln>
            <a:noFill/>
          </a:ln>
        </p:spPr>
      </p:pic>
      <p:sp>
        <p:nvSpPr>
          <p:cNvPr id="192" name="Google Shape;192;p20"/>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193" name="Google Shape;193;p20"/>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94" name="Google Shape;194;p20"/>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95" name="Google Shape;195;p20"/>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196" name="Google Shape;196;p20"/>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97" name="Google Shape;197;p20"/>
          <p:cNvCxnSpPr>
            <a:endCxn id="198"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98" name="Google Shape;198;p20"/>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SimSun"/>
              <a:cs typeface="Arial"/>
              <a:sym typeface="Arial"/>
            </a:endParaRPr>
          </a:p>
        </p:txBody>
      </p:sp>
      <p:cxnSp>
        <p:nvCxnSpPr>
          <p:cNvPr id="199" name="Google Shape;199;p20"/>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200" name="Google Shape;200;p20"/>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SimSun"/>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201" name="Google Shape;201;p20"/>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
        <p:nvSpPr>
          <p:cNvPr id="202" name="Google Shape;202;p20"/>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
        <p:nvSpPr>
          <p:cNvPr id="203" name="Google Shape;203;p20"/>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Agenda 1.5">
  <p:cSld name="Agenda 1.5">
    <p:spTree>
      <p:nvGrpSpPr>
        <p:cNvPr id="1" name="Shape 204"/>
        <p:cNvGrpSpPr/>
        <p:nvPr/>
      </p:nvGrpSpPr>
      <p:grpSpPr>
        <a:xfrm>
          <a:off x="0" y="0"/>
          <a:ext cx="0" cy="0"/>
          <a:chOff x="0" y="0"/>
          <a:chExt cx="0" cy="0"/>
        </a:xfrm>
      </p:grpSpPr>
      <p:pic>
        <p:nvPicPr>
          <p:cNvPr id="205" name="Google Shape;205;p21"/>
          <p:cNvPicPr preferRelativeResize="0"/>
          <p:nvPr/>
        </p:nvPicPr>
        <p:blipFill rotWithShape="1">
          <a:blip r:embed="rId2">
            <a:alphaModFix/>
          </a:blip>
          <a:srcRect/>
          <a:stretch/>
        </p:blipFill>
        <p:spPr>
          <a:xfrm>
            <a:off x="0" y="0"/>
            <a:ext cx="12192000" cy="6857999"/>
          </a:xfrm>
          <a:prstGeom prst="rect">
            <a:avLst/>
          </a:prstGeom>
          <a:noFill/>
          <a:ln>
            <a:noFill/>
          </a:ln>
        </p:spPr>
      </p:pic>
      <p:pic>
        <p:nvPicPr>
          <p:cNvPr id="206" name="Google Shape;206;p21"/>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07" name="Google Shape;207;p21"/>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208" name="Google Shape;208;p21"/>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209" name="Google Shape;209;p21"/>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10" name="Google Shape;210;p21"/>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211" name="Google Shape;211;p21"/>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12" name="Google Shape;212;p21"/>
          <p:cNvCxnSpPr>
            <a:endCxn id="213"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213" name="Google Shape;213;p21"/>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SimSun"/>
              <a:cs typeface="Arial"/>
              <a:sym typeface="Arial"/>
            </a:endParaRPr>
          </a:p>
        </p:txBody>
      </p:sp>
      <p:cxnSp>
        <p:nvCxnSpPr>
          <p:cNvPr id="214" name="Google Shape;214;p21"/>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215" name="Google Shape;215;p21"/>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SimSun"/>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216" name="Google Shape;216;p21"/>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
        <p:nvSpPr>
          <p:cNvPr id="217" name="Google Shape;217;p21"/>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
        <p:nvSpPr>
          <p:cNvPr id="218" name="Google Shape;218;p21"/>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Background Slide">
  <p:cSld name="Blank Background Slide">
    <p:spTree>
      <p:nvGrpSpPr>
        <p:cNvPr id="1" name="Shape 36"/>
        <p:cNvGrpSpPr/>
        <p:nvPr/>
      </p:nvGrpSpPr>
      <p:grpSpPr>
        <a:xfrm>
          <a:off x="0" y="0"/>
          <a:ext cx="0" cy="0"/>
          <a:chOff x="0" y="0"/>
          <a:chExt cx="0" cy="0"/>
        </a:xfrm>
      </p:grpSpPr>
      <p:sp>
        <p:nvSpPr>
          <p:cNvPr id="37" name="Google Shape;37;p3"/>
          <p:cNvSpPr txBox="1">
            <a:spLocks noGrp="1"/>
          </p:cNvSpPr>
          <p:nvPr>
            <p:ph type="title"/>
          </p:nvPr>
        </p:nvSpPr>
        <p:spPr>
          <a:xfrm>
            <a:off x="420624" y="46180"/>
            <a:ext cx="10847122" cy="450663"/>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Agenda 1.6">
  <p:cSld name="Agenda 1.6">
    <p:spTree>
      <p:nvGrpSpPr>
        <p:cNvPr id="1" name="Shape 219"/>
        <p:cNvGrpSpPr/>
        <p:nvPr/>
      </p:nvGrpSpPr>
      <p:grpSpPr>
        <a:xfrm>
          <a:off x="0" y="0"/>
          <a:ext cx="0" cy="0"/>
          <a:chOff x="0" y="0"/>
          <a:chExt cx="0" cy="0"/>
        </a:xfrm>
      </p:grpSpPr>
      <p:pic>
        <p:nvPicPr>
          <p:cNvPr id="220" name="Google Shape;220;p22"/>
          <p:cNvPicPr preferRelativeResize="0"/>
          <p:nvPr/>
        </p:nvPicPr>
        <p:blipFill rotWithShape="1">
          <a:blip r:embed="rId2">
            <a:alphaModFix/>
          </a:blip>
          <a:srcRect/>
          <a:stretch/>
        </p:blipFill>
        <p:spPr>
          <a:xfrm>
            <a:off x="0" y="0"/>
            <a:ext cx="12192000" cy="6857999"/>
          </a:xfrm>
          <a:prstGeom prst="rect">
            <a:avLst/>
          </a:prstGeom>
          <a:noFill/>
          <a:ln>
            <a:noFill/>
          </a:ln>
        </p:spPr>
      </p:pic>
      <p:pic>
        <p:nvPicPr>
          <p:cNvPr id="221" name="Google Shape;221;p22"/>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22" name="Google Shape;222;p22"/>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223" name="Google Shape;223;p22"/>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224" name="Google Shape;224;p22"/>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25" name="Google Shape;225;p22"/>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226" name="Google Shape;226;p22"/>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27" name="Google Shape;227;p22"/>
          <p:cNvCxnSpPr>
            <a:endCxn id="228"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228" name="Google Shape;228;p22"/>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SimSun"/>
              <a:cs typeface="Arial"/>
              <a:sym typeface="Arial"/>
            </a:endParaRPr>
          </a:p>
        </p:txBody>
      </p:sp>
      <p:cxnSp>
        <p:nvCxnSpPr>
          <p:cNvPr id="229" name="Google Shape;229;p22"/>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230" name="Google Shape;230;p22"/>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SimSun"/>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231" name="Google Shape;231;p22"/>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
        <p:nvSpPr>
          <p:cNvPr id="232" name="Google Shape;232;p22"/>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
        <p:nvSpPr>
          <p:cNvPr id="233" name="Google Shape;233;p22"/>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Agenda Divider 2">
  <p:cSld name="Agenda Divider 2">
    <p:spTree>
      <p:nvGrpSpPr>
        <p:cNvPr id="1" name="Shape 234"/>
        <p:cNvGrpSpPr/>
        <p:nvPr/>
      </p:nvGrpSpPr>
      <p:grpSpPr>
        <a:xfrm>
          <a:off x="0" y="0"/>
          <a:ext cx="0" cy="0"/>
          <a:chOff x="0" y="0"/>
          <a:chExt cx="0" cy="0"/>
        </a:xfrm>
      </p:grpSpPr>
      <p:pic>
        <p:nvPicPr>
          <p:cNvPr id="235" name="Google Shape;235;p23"/>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236" name="Google Shape;236;p23"/>
          <p:cNvSpPr/>
          <p:nvPr/>
        </p:nvSpPr>
        <p:spPr>
          <a:xfrm>
            <a:off x="0" y="6320548"/>
            <a:ext cx="12192000" cy="5374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SimSun"/>
              <a:cs typeface="Arial"/>
              <a:sym typeface="Arial"/>
            </a:endParaRPr>
          </a:p>
        </p:txBody>
      </p:sp>
      <p:cxnSp>
        <p:nvCxnSpPr>
          <p:cNvPr id="237" name="Google Shape;237;p23"/>
          <p:cNvCxnSpPr/>
          <p:nvPr/>
        </p:nvCxnSpPr>
        <p:spPr>
          <a:xfrm>
            <a:off x="0" y="6320547"/>
            <a:ext cx="12192000" cy="0"/>
          </a:xfrm>
          <a:prstGeom prst="straightConnector1">
            <a:avLst/>
          </a:prstGeom>
          <a:noFill/>
          <a:ln w="12700" cap="flat" cmpd="sng">
            <a:solidFill>
              <a:srgbClr val="0B3458"/>
            </a:solidFill>
            <a:prstDash val="solid"/>
            <a:round/>
            <a:headEnd type="none" w="sm" len="sm"/>
            <a:tailEnd type="none" w="sm" len="sm"/>
          </a:ln>
        </p:spPr>
      </p:cxnSp>
      <p:sp>
        <p:nvSpPr>
          <p:cNvPr id="238" name="Google Shape;238;p23"/>
          <p:cNvSpPr txBox="1">
            <a:spLocks noGrp="1"/>
          </p:cNvSpPr>
          <p:nvPr>
            <p:ph type="body" idx="1"/>
          </p:nvPr>
        </p:nvSpPr>
        <p:spPr>
          <a:xfrm>
            <a:off x="764987" y="3030399"/>
            <a:ext cx="8329645" cy="1783649"/>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3500"/>
              <a:buFont typeface="Arial"/>
              <a:buNone/>
              <a:defRPr sz="3500" b="0" i="0" u="none" strike="noStrike" cap="none">
                <a:solidFill>
                  <a:schemeClr val="lt1"/>
                </a:solidFill>
                <a:latin typeface="Arial"/>
                <a:ea typeface="SimSun"/>
                <a:cs typeface="Arial"/>
                <a:sym typeface="Arial"/>
              </a:defRPr>
            </a:lvl1pPr>
            <a:lvl2pPr marL="914400" marR="0" lvl="1" indent="-228600" algn="l" rtl="0">
              <a:spcBef>
                <a:spcPts val="560"/>
              </a:spcBef>
              <a:spcAft>
                <a:spcPts val="0"/>
              </a:spcAft>
              <a:buClr>
                <a:srgbClr val="DDD9C3"/>
              </a:buClr>
              <a:buSzPts val="2800"/>
              <a:buFont typeface="Arial"/>
              <a:buNone/>
              <a:defRPr sz="2800" b="0" i="0" u="none" strike="noStrike" cap="none">
                <a:solidFill>
                  <a:srgbClr val="DDD9C3"/>
                </a:solidFill>
                <a:latin typeface="Arial"/>
                <a:ea typeface="SimSun"/>
                <a:cs typeface="Arial"/>
                <a:sym typeface="Arial"/>
              </a:defRPr>
            </a:lvl2pPr>
            <a:lvl3pPr marL="1371600" marR="0" lvl="2" indent="-228600" algn="l" rtl="0">
              <a:spcBef>
                <a:spcPts val="480"/>
              </a:spcBef>
              <a:spcAft>
                <a:spcPts val="0"/>
              </a:spcAft>
              <a:buClr>
                <a:srgbClr val="DDD9C3"/>
              </a:buClr>
              <a:buSzPts val="2400"/>
              <a:buFont typeface="Arial"/>
              <a:buNone/>
              <a:defRPr sz="2400" b="0" i="0" u="none" strike="noStrike" cap="none">
                <a:solidFill>
                  <a:srgbClr val="DDD9C3"/>
                </a:solidFill>
                <a:latin typeface="Arial"/>
                <a:ea typeface="SimSun"/>
                <a:cs typeface="Arial"/>
                <a:sym typeface="Arial"/>
              </a:defRPr>
            </a:lvl3pPr>
            <a:lvl4pPr marL="1828800" marR="0" lvl="3"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SimSun"/>
                <a:cs typeface="Arial"/>
                <a:sym typeface="Arial"/>
              </a:defRPr>
            </a:lvl4pPr>
            <a:lvl5pPr marL="2286000" marR="0" lvl="4"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239" name="Google Shape;239;p23"/>
          <p:cNvSpPr txBox="1">
            <a:spLocks noGrp="1"/>
          </p:cNvSpPr>
          <p:nvPr>
            <p:ph type="title"/>
          </p:nvPr>
        </p:nvSpPr>
        <p:spPr>
          <a:xfrm>
            <a:off x="752850" y="1308848"/>
            <a:ext cx="8341783" cy="1701535"/>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3500"/>
              <a:buFont typeface="Arial"/>
              <a:buNone/>
              <a:defRPr sz="35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40" name="Google Shape;240;p23"/>
          <p:cNvPicPr preferRelativeResize="0"/>
          <p:nvPr/>
        </p:nvPicPr>
        <p:blipFill rotWithShape="1">
          <a:blip r:embed="rId3">
            <a:alphaModFix/>
          </a:blip>
          <a:srcRect/>
          <a:stretch/>
        </p:blipFill>
        <p:spPr>
          <a:xfrm>
            <a:off x="365760" y="6464808"/>
            <a:ext cx="390801" cy="312641"/>
          </a:xfrm>
          <a:prstGeom prst="rect">
            <a:avLst/>
          </a:prstGeom>
          <a:noFill/>
          <a:ln>
            <a:noFill/>
          </a:ln>
        </p:spPr>
      </p:pic>
      <p:sp>
        <p:nvSpPr>
          <p:cNvPr id="241" name="Google Shape;241;p23"/>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SimSun"/>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Agenda Divider 3">
  <p:cSld name="Agenda Divider 3">
    <p:spTree>
      <p:nvGrpSpPr>
        <p:cNvPr id="1" name="Shape 242"/>
        <p:cNvGrpSpPr/>
        <p:nvPr/>
      </p:nvGrpSpPr>
      <p:grpSpPr>
        <a:xfrm>
          <a:off x="0" y="0"/>
          <a:ext cx="0" cy="0"/>
          <a:chOff x="0" y="0"/>
          <a:chExt cx="0" cy="0"/>
        </a:xfrm>
      </p:grpSpPr>
      <p:pic>
        <p:nvPicPr>
          <p:cNvPr id="243" name="Google Shape;243;p24"/>
          <p:cNvPicPr preferRelativeResize="0"/>
          <p:nvPr/>
        </p:nvPicPr>
        <p:blipFill rotWithShape="1">
          <a:blip r:embed="rId2">
            <a:alphaModFix/>
          </a:blip>
          <a:srcRect/>
          <a:stretch/>
        </p:blipFill>
        <p:spPr>
          <a:xfrm>
            <a:off x="0" y="-7257"/>
            <a:ext cx="12192000" cy="6857999"/>
          </a:xfrm>
          <a:prstGeom prst="rect">
            <a:avLst/>
          </a:prstGeom>
          <a:noFill/>
          <a:ln>
            <a:noFill/>
          </a:ln>
        </p:spPr>
      </p:pic>
      <p:sp>
        <p:nvSpPr>
          <p:cNvPr id="244" name="Google Shape;244;p24"/>
          <p:cNvSpPr/>
          <p:nvPr/>
        </p:nvSpPr>
        <p:spPr>
          <a:xfrm>
            <a:off x="0" y="6320548"/>
            <a:ext cx="12192000" cy="5374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SimSun"/>
              <a:cs typeface="Arial"/>
              <a:sym typeface="Arial"/>
            </a:endParaRPr>
          </a:p>
        </p:txBody>
      </p:sp>
      <p:cxnSp>
        <p:nvCxnSpPr>
          <p:cNvPr id="245" name="Google Shape;245;p24"/>
          <p:cNvCxnSpPr/>
          <p:nvPr/>
        </p:nvCxnSpPr>
        <p:spPr>
          <a:xfrm>
            <a:off x="0" y="6320547"/>
            <a:ext cx="12192000" cy="0"/>
          </a:xfrm>
          <a:prstGeom prst="straightConnector1">
            <a:avLst/>
          </a:prstGeom>
          <a:noFill/>
          <a:ln w="12700" cap="flat" cmpd="sng">
            <a:solidFill>
              <a:srgbClr val="0B3458"/>
            </a:solidFill>
            <a:prstDash val="solid"/>
            <a:round/>
            <a:headEnd type="none" w="sm" len="sm"/>
            <a:tailEnd type="none" w="sm" len="sm"/>
          </a:ln>
        </p:spPr>
      </p:cxnSp>
      <p:sp>
        <p:nvSpPr>
          <p:cNvPr id="246" name="Google Shape;246;p24"/>
          <p:cNvSpPr txBox="1">
            <a:spLocks noGrp="1"/>
          </p:cNvSpPr>
          <p:nvPr>
            <p:ph type="body" idx="1"/>
          </p:nvPr>
        </p:nvSpPr>
        <p:spPr>
          <a:xfrm>
            <a:off x="764987" y="3030399"/>
            <a:ext cx="8329645" cy="1783649"/>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3500"/>
              <a:buFont typeface="Arial"/>
              <a:buNone/>
              <a:defRPr sz="3500" b="0" i="0" u="none" strike="noStrike" cap="none">
                <a:solidFill>
                  <a:schemeClr val="lt1"/>
                </a:solidFill>
                <a:latin typeface="Arial"/>
                <a:ea typeface="SimSun"/>
                <a:cs typeface="Arial"/>
                <a:sym typeface="Arial"/>
              </a:defRPr>
            </a:lvl1pPr>
            <a:lvl2pPr marL="914400" marR="0" lvl="1" indent="-228600" algn="l" rtl="0">
              <a:spcBef>
                <a:spcPts val="560"/>
              </a:spcBef>
              <a:spcAft>
                <a:spcPts val="0"/>
              </a:spcAft>
              <a:buClr>
                <a:srgbClr val="DDD9C3"/>
              </a:buClr>
              <a:buSzPts val="2800"/>
              <a:buFont typeface="Arial"/>
              <a:buNone/>
              <a:defRPr sz="2800" b="0" i="0" u="none" strike="noStrike" cap="none">
                <a:solidFill>
                  <a:srgbClr val="DDD9C3"/>
                </a:solidFill>
                <a:latin typeface="Arial"/>
                <a:ea typeface="SimSun"/>
                <a:cs typeface="Arial"/>
                <a:sym typeface="Arial"/>
              </a:defRPr>
            </a:lvl2pPr>
            <a:lvl3pPr marL="1371600" marR="0" lvl="2" indent="-228600" algn="l" rtl="0">
              <a:spcBef>
                <a:spcPts val="480"/>
              </a:spcBef>
              <a:spcAft>
                <a:spcPts val="0"/>
              </a:spcAft>
              <a:buClr>
                <a:srgbClr val="DDD9C3"/>
              </a:buClr>
              <a:buSzPts val="2400"/>
              <a:buFont typeface="Arial"/>
              <a:buNone/>
              <a:defRPr sz="2400" b="0" i="0" u="none" strike="noStrike" cap="none">
                <a:solidFill>
                  <a:srgbClr val="DDD9C3"/>
                </a:solidFill>
                <a:latin typeface="Arial"/>
                <a:ea typeface="SimSun"/>
                <a:cs typeface="Arial"/>
                <a:sym typeface="Arial"/>
              </a:defRPr>
            </a:lvl3pPr>
            <a:lvl4pPr marL="1828800" marR="0" lvl="3"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SimSun"/>
                <a:cs typeface="Arial"/>
                <a:sym typeface="Arial"/>
              </a:defRPr>
            </a:lvl4pPr>
            <a:lvl5pPr marL="2286000" marR="0" lvl="4"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247" name="Google Shape;247;p24"/>
          <p:cNvSpPr txBox="1">
            <a:spLocks noGrp="1"/>
          </p:cNvSpPr>
          <p:nvPr>
            <p:ph type="title"/>
          </p:nvPr>
        </p:nvSpPr>
        <p:spPr>
          <a:xfrm>
            <a:off x="752850" y="1308848"/>
            <a:ext cx="8341783" cy="1701535"/>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3500"/>
              <a:buFont typeface="Arial"/>
              <a:buNone/>
              <a:defRPr sz="35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48" name="Google Shape;248;p24"/>
          <p:cNvPicPr preferRelativeResize="0"/>
          <p:nvPr/>
        </p:nvPicPr>
        <p:blipFill rotWithShape="1">
          <a:blip r:embed="rId3">
            <a:alphaModFix/>
          </a:blip>
          <a:srcRect/>
          <a:stretch/>
        </p:blipFill>
        <p:spPr>
          <a:xfrm>
            <a:off x="365760" y="6464808"/>
            <a:ext cx="390801" cy="312641"/>
          </a:xfrm>
          <a:prstGeom prst="rect">
            <a:avLst/>
          </a:prstGeom>
          <a:noFill/>
          <a:ln>
            <a:noFill/>
          </a:ln>
        </p:spPr>
      </p:pic>
      <p:sp>
        <p:nvSpPr>
          <p:cNvPr id="249" name="Google Shape;249;p24"/>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SimSun"/>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Presenters Divider 1.1">
  <p:cSld name="Presenters Divider 1.1">
    <p:spTree>
      <p:nvGrpSpPr>
        <p:cNvPr id="1" name="Shape 250"/>
        <p:cNvGrpSpPr/>
        <p:nvPr/>
      </p:nvGrpSpPr>
      <p:grpSpPr>
        <a:xfrm>
          <a:off x="0" y="0"/>
          <a:ext cx="0" cy="0"/>
          <a:chOff x="0" y="0"/>
          <a:chExt cx="0" cy="0"/>
        </a:xfrm>
      </p:grpSpPr>
      <p:pic>
        <p:nvPicPr>
          <p:cNvPr id="251" name="Google Shape;251;p25"/>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252" name="Google Shape;252;p25"/>
          <p:cNvSpPr txBox="1">
            <a:spLocks noGrp="1"/>
          </p:cNvSpPr>
          <p:nvPr>
            <p:ph type="title"/>
          </p:nvPr>
        </p:nvSpPr>
        <p:spPr>
          <a:xfrm>
            <a:off x="416306" y="42394"/>
            <a:ext cx="10483281"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53" name="Google Shape;253;p25"/>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54" name="Google Shape;254;p25"/>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255" name="Google Shape;255;p25"/>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256" name="Google Shape;256;p25"/>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257" name="Google Shape;257;p25"/>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258" name="Google Shape;258;p25"/>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259" name="Google Shape;259;p25"/>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60" name="Google Shape;260;p25"/>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261" name="Google Shape;261;p25"/>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262" name="Google Shape;262;p25"/>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263" name="Google Shape;263;p25"/>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264" name="Google Shape;264;p25"/>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265" name="Google Shape;265;p25"/>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266" name="Google Shape;266;p25"/>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267" name="Google Shape;267;p25"/>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268" name="Google Shape;268;p25"/>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269" name="Google Shape;269;p25"/>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270" name="Google Shape;270;p25"/>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271" name="Google Shape;271;p25"/>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Presenters Divider 1.2">
  <p:cSld name="Presenters Divider 1.2">
    <p:spTree>
      <p:nvGrpSpPr>
        <p:cNvPr id="1" name="Shape 272"/>
        <p:cNvGrpSpPr/>
        <p:nvPr/>
      </p:nvGrpSpPr>
      <p:grpSpPr>
        <a:xfrm>
          <a:off x="0" y="0"/>
          <a:ext cx="0" cy="0"/>
          <a:chOff x="0" y="0"/>
          <a:chExt cx="0" cy="0"/>
        </a:xfrm>
      </p:grpSpPr>
      <p:pic>
        <p:nvPicPr>
          <p:cNvPr id="273" name="Google Shape;273;p26"/>
          <p:cNvPicPr preferRelativeResize="0"/>
          <p:nvPr/>
        </p:nvPicPr>
        <p:blipFill rotWithShape="1">
          <a:blip r:embed="rId2">
            <a:alphaModFix/>
          </a:blip>
          <a:srcRect/>
          <a:stretch/>
        </p:blipFill>
        <p:spPr>
          <a:xfrm>
            <a:off x="0" y="-414"/>
            <a:ext cx="12216385" cy="6858000"/>
          </a:xfrm>
          <a:prstGeom prst="rect">
            <a:avLst/>
          </a:prstGeom>
          <a:noFill/>
          <a:ln>
            <a:noFill/>
          </a:ln>
        </p:spPr>
      </p:pic>
      <p:sp>
        <p:nvSpPr>
          <p:cNvPr id="274" name="Google Shape;274;p26"/>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75" name="Google Shape;275;p26"/>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76" name="Google Shape;276;p26"/>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277" name="Google Shape;277;p26"/>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278" name="Google Shape;278;p26"/>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279" name="Google Shape;279;p26"/>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280" name="Google Shape;280;p26"/>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281" name="Google Shape;281;p26"/>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82" name="Google Shape;282;p26"/>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283" name="Google Shape;283;p26"/>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284" name="Google Shape;284;p26"/>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285" name="Google Shape;285;p26"/>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286" name="Google Shape;286;p26"/>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287" name="Google Shape;287;p26"/>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288" name="Google Shape;288;p26"/>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289" name="Google Shape;289;p26"/>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290" name="Google Shape;290;p26"/>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291" name="Google Shape;291;p26"/>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292" name="Google Shape;292;p26"/>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293" name="Google Shape;293;p26"/>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Presenters Divider 1.3">
  <p:cSld name="Presenters Divider 1.3">
    <p:spTree>
      <p:nvGrpSpPr>
        <p:cNvPr id="1" name="Shape 294"/>
        <p:cNvGrpSpPr/>
        <p:nvPr/>
      </p:nvGrpSpPr>
      <p:grpSpPr>
        <a:xfrm>
          <a:off x="0" y="0"/>
          <a:ext cx="0" cy="0"/>
          <a:chOff x="0" y="0"/>
          <a:chExt cx="0" cy="0"/>
        </a:xfrm>
      </p:grpSpPr>
      <p:pic>
        <p:nvPicPr>
          <p:cNvPr id="295" name="Google Shape;295;p27"/>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296" name="Google Shape;296;p27"/>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97" name="Google Shape;297;p27"/>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98" name="Google Shape;298;p27"/>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299" name="Google Shape;299;p27"/>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300" name="Google Shape;300;p27"/>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01" name="Google Shape;301;p27"/>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02" name="Google Shape;302;p27"/>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303" name="Google Shape;303;p27"/>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04" name="Google Shape;304;p27"/>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05" name="Google Shape;305;p27"/>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306" name="Google Shape;306;p27"/>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07" name="Google Shape;307;p27"/>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08" name="Google Shape;308;p27"/>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09" name="Google Shape;309;p27"/>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310" name="Google Shape;310;p27"/>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311" name="Google Shape;311;p27"/>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312" name="Google Shape;312;p27"/>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313" name="Google Shape;313;p27"/>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314" name="Google Shape;314;p27"/>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315" name="Google Shape;315;p27"/>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Presenters Divider 1.4">
  <p:cSld name="Presenters Divider 1.4">
    <p:spTree>
      <p:nvGrpSpPr>
        <p:cNvPr id="1" name="Shape 316"/>
        <p:cNvGrpSpPr/>
        <p:nvPr/>
      </p:nvGrpSpPr>
      <p:grpSpPr>
        <a:xfrm>
          <a:off x="0" y="0"/>
          <a:ext cx="0" cy="0"/>
          <a:chOff x="0" y="0"/>
          <a:chExt cx="0" cy="0"/>
        </a:xfrm>
      </p:grpSpPr>
      <p:pic>
        <p:nvPicPr>
          <p:cNvPr id="317" name="Google Shape;317;p28"/>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318" name="Google Shape;318;p28"/>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19" name="Google Shape;319;p28"/>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320" name="Google Shape;320;p28"/>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321" name="Google Shape;321;p28"/>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322" name="Google Shape;322;p28"/>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23" name="Google Shape;323;p28"/>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24" name="Google Shape;324;p28"/>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325" name="Google Shape;325;p28"/>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26" name="Google Shape;326;p28"/>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27" name="Google Shape;327;p28"/>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328" name="Google Shape;328;p28"/>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29" name="Google Shape;329;p28"/>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30" name="Google Shape;330;p28"/>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31" name="Google Shape;331;p28"/>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332" name="Google Shape;332;p28"/>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333" name="Google Shape;333;p28"/>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334" name="Google Shape;334;p28"/>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335" name="Google Shape;335;p28"/>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336" name="Google Shape;336;p28"/>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337" name="Google Shape;337;p28"/>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Presenters Divider  1.5">
  <p:cSld name="Presenters Divider  1.5">
    <p:spTree>
      <p:nvGrpSpPr>
        <p:cNvPr id="1" name="Shape 338"/>
        <p:cNvGrpSpPr/>
        <p:nvPr/>
      </p:nvGrpSpPr>
      <p:grpSpPr>
        <a:xfrm>
          <a:off x="0" y="0"/>
          <a:ext cx="0" cy="0"/>
          <a:chOff x="0" y="0"/>
          <a:chExt cx="0" cy="0"/>
        </a:xfrm>
      </p:grpSpPr>
      <p:pic>
        <p:nvPicPr>
          <p:cNvPr id="339" name="Google Shape;339;p29"/>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340" name="Google Shape;340;p29"/>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41" name="Google Shape;341;p29"/>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342" name="Google Shape;342;p29"/>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343" name="Google Shape;343;p29"/>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344" name="Google Shape;344;p29"/>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45" name="Google Shape;345;p29"/>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46" name="Google Shape;346;p29"/>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347" name="Google Shape;347;p29"/>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48" name="Google Shape;348;p29"/>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49" name="Google Shape;349;p29"/>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350" name="Google Shape;350;p29"/>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51" name="Google Shape;351;p29"/>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52" name="Google Shape;352;p29"/>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53" name="Google Shape;353;p29"/>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354" name="Google Shape;354;p29"/>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355" name="Google Shape;355;p29"/>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356" name="Google Shape;356;p29"/>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357" name="Google Shape;357;p29"/>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358" name="Google Shape;358;p29"/>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359" name="Google Shape;359;p29"/>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Presenters Divider 1.6">
  <p:cSld name="Presenters Divider 1.6">
    <p:spTree>
      <p:nvGrpSpPr>
        <p:cNvPr id="1" name="Shape 360"/>
        <p:cNvGrpSpPr/>
        <p:nvPr/>
      </p:nvGrpSpPr>
      <p:grpSpPr>
        <a:xfrm>
          <a:off x="0" y="0"/>
          <a:ext cx="0" cy="0"/>
          <a:chOff x="0" y="0"/>
          <a:chExt cx="0" cy="0"/>
        </a:xfrm>
      </p:grpSpPr>
      <p:pic>
        <p:nvPicPr>
          <p:cNvPr id="361" name="Google Shape;361;p30"/>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362" name="Google Shape;362;p30"/>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63" name="Google Shape;363;p30"/>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364" name="Google Shape;364;p30"/>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365" name="Google Shape;365;p30"/>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366" name="Google Shape;366;p30"/>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67" name="Google Shape;367;p30"/>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68" name="Google Shape;368;p30"/>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369" name="Google Shape;369;p30"/>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70" name="Google Shape;370;p30"/>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71" name="Google Shape;371;p30"/>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372" name="Google Shape;372;p30"/>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73" name="Google Shape;373;p30"/>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74" name="Google Shape;374;p30"/>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75" name="Google Shape;375;p30"/>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376" name="Google Shape;376;p30"/>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377" name="Google Shape;377;p30"/>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378" name="Google Shape;378;p30"/>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379" name="Google Shape;379;p30"/>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380" name="Google Shape;380;p30"/>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381" name="Google Shape;381;p30"/>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Presenters Divider 1.7">
  <p:cSld name="Presenters Divider 1.7">
    <p:spTree>
      <p:nvGrpSpPr>
        <p:cNvPr id="1" name="Shape 382"/>
        <p:cNvGrpSpPr/>
        <p:nvPr/>
      </p:nvGrpSpPr>
      <p:grpSpPr>
        <a:xfrm>
          <a:off x="0" y="0"/>
          <a:ext cx="0" cy="0"/>
          <a:chOff x="0" y="0"/>
          <a:chExt cx="0" cy="0"/>
        </a:xfrm>
      </p:grpSpPr>
      <p:pic>
        <p:nvPicPr>
          <p:cNvPr id="383" name="Google Shape;383;p31"/>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384" name="Google Shape;384;p31"/>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85" name="Google Shape;385;p31"/>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386" name="Google Shape;386;p31"/>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387" name="Google Shape;387;p31"/>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388" name="Google Shape;388;p31"/>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89" name="Google Shape;389;p31"/>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90" name="Google Shape;390;p31"/>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391" name="Google Shape;391;p31"/>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92" name="Google Shape;392;p31"/>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93" name="Google Shape;393;p31"/>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394" name="Google Shape;394;p31"/>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95" name="Google Shape;395;p31"/>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96" name="Google Shape;396;p31"/>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97" name="Google Shape;397;p31"/>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398" name="Google Shape;398;p31"/>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399" name="Google Shape;399;p31"/>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400" name="Google Shape;400;p31"/>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401" name="Google Shape;401;p31"/>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402" name="Google Shape;402;p31"/>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403" name="Google Shape;403;p31"/>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ullets">
  <p:cSld name="1_Bullets">
    <p:spTree>
      <p:nvGrpSpPr>
        <p:cNvPr id="1" name="Shape 46"/>
        <p:cNvGrpSpPr/>
        <p:nvPr/>
      </p:nvGrpSpPr>
      <p:grpSpPr>
        <a:xfrm>
          <a:off x="0" y="0"/>
          <a:ext cx="0" cy="0"/>
          <a:chOff x="0" y="0"/>
          <a:chExt cx="0" cy="0"/>
        </a:xfrm>
      </p:grpSpPr>
      <p:sp>
        <p:nvSpPr>
          <p:cNvPr id="47" name="Google Shape;47;p5"/>
          <p:cNvSpPr txBox="1">
            <a:spLocks noGrp="1"/>
          </p:cNvSpPr>
          <p:nvPr>
            <p:ph type="title"/>
          </p:nvPr>
        </p:nvSpPr>
        <p:spPr>
          <a:xfrm>
            <a:off x="420624" y="46180"/>
            <a:ext cx="10805055" cy="450663"/>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SimSun"/>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9pPr>
          </a:lstStyle>
          <a:p>
            <a:endParaRPr/>
          </a:p>
        </p:txBody>
      </p:sp>
      <p:sp>
        <p:nvSpPr>
          <p:cNvPr id="48" name="Google Shape;48;p5"/>
          <p:cNvSpPr txBox="1">
            <a:spLocks noGrp="1"/>
          </p:cNvSpPr>
          <p:nvPr>
            <p:ph type="body" idx="1"/>
          </p:nvPr>
        </p:nvSpPr>
        <p:spPr>
          <a:xfrm>
            <a:off x="812800" y="1470213"/>
            <a:ext cx="10543117" cy="4571813"/>
          </a:xfrm>
          <a:prstGeom prst="rect">
            <a:avLst/>
          </a:prstGeom>
          <a:noFill/>
          <a:ln>
            <a:noFill/>
          </a:ln>
        </p:spPr>
        <p:txBody>
          <a:bodyPr spcFirstLastPara="1" wrap="square" lIns="0" tIns="0" rIns="0" bIns="0" anchor="t" anchorCtr="0">
            <a:noAutofit/>
          </a:bodyPr>
          <a:lstStyle>
            <a:lvl1pPr marL="457200" marR="0" lvl="0" indent="-319087" algn="l" rtl="0">
              <a:lnSpc>
                <a:spcPct val="100000"/>
              </a:lnSpc>
              <a:spcBef>
                <a:spcPts val="2000"/>
              </a:spcBef>
              <a:spcAft>
                <a:spcPts val="0"/>
              </a:spcAft>
              <a:buClr>
                <a:srgbClr val="000000"/>
              </a:buClr>
              <a:buSzPts val="1425"/>
              <a:buFont typeface="Noto Sans Symbols"/>
              <a:buChar char="◉"/>
              <a:defRPr sz="1900" b="0" i="0" u="none" strike="noStrike" cap="none">
                <a:solidFill>
                  <a:srgbClr val="000000"/>
                </a:solidFill>
                <a:latin typeface="Arial"/>
                <a:ea typeface="SimSun"/>
                <a:cs typeface="Arial"/>
                <a:sym typeface="Arial"/>
              </a:defRPr>
            </a:lvl1pPr>
            <a:lvl2pPr marL="914400" marR="0" lvl="1" indent="-319087" algn="l" rtl="0">
              <a:lnSpc>
                <a:spcPct val="100000"/>
              </a:lnSpc>
              <a:spcBef>
                <a:spcPts val="500"/>
              </a:spcBef>
              <a:spcAft>
                <a:spcPts val="0"/>
              </a:spcAft>
              <a:buClr>
                <a:srgbClr val="000000"/>
              </a:buClr>
              <a:buSzPts val="1425"/>
              <a:buFont typeface="Noto Sans Symbols"/>
              <a:buChar char="⚪"/>
              <a:defRPr sz="1900" b="0" i="0" u="none" strike="noStrike" cap="none">
                <a:solidFill>
                  <a:srgbClr val="000000"/>
                </a:solidFill>
                <a:latin typeface="Arial"/>
                <a:ea typeface="SimSun"/>
                <a:cs typeface="Arial"/>
                <a:sym typeface="Arial"/>
              </a:defRPr>
            </a:lvl2pPr>
            <a:lvl3pPr marL="1371600" marR="0" lvl="2" indent="-349250" algn="l" rtl="0">
              <a:lnSpc>
                <a:spcPct val="100000"/>
              </a:lnSpc>
              <a:spcBef>
                <a:spcPts val="500"/>
              </a:spcBef>
              <a:spcAft>
                <a:spcPts val="0"/>
              </a:spcAft>
              <a:buClr>
                <a:srgbClr val="000000"/>
              </a:buClr>
              <a:buSzPts val="1900"/>
              <a:buFont typeface="Arial"/>
              <a:buChar char="•"/>
              <a:defRPr sz="1900" b="0" i="0" u="none" strike="noStrike" cap="none">
                <a:solidFill>
                  <a:srgbClr val="000000"/>
                </a:solidFill>
                <a:latin typeface="Arial"/>
                <a:ea typeface="SimSun"/>
                <a:cs typeface="Arial"/>
                <a:sym typeface="Arial"/>
              </a:defRPr>
            </a:lvl3pPr>
            <a:lvl4pPr marL="1828800" marR="0" lvl="3" indent="-228600" algn="l" rtl="0">
              <a:lnSpc>
                <a:spcPct val="100000"/>
              </a:lnSpc>
              <a:spcBef>
                <a:spcPts val="380"/>
              </a:spcBef>
              <a:spcAft>
                <a:spcPts val="0"/>
              </a:spcAft>
              <a:buClr>
                <a:srgbClr val="000000"/>
              </a:buClr>
              <a:buSzPts val="1900"/>
              <a:buFont typeface="Arial"/>
              <a:buNone/>
              <a:defRPr sz="1900" b="0" i="0" u="none" strike="noStrike" cap="none">
                <a:solidFill>
                  <a:srgbClr val="000000"/>
                </a:solidFill>
                <a:latin typeface="Arial"/>
                <a:ea typeface="SimSun"/>
                <a:cs typeface="Arial"/>
                <a:sym typeface="Arial"/>
              </a:defRPr>
            </a:lvl4pPr>
            <a:lvl5pPr marL="2286000" marR="0" lvl="4" indent="-349250" algn="l" rtl="0">
              <a:lnSpc>
                <a:spcPct val="100000"/>
              </a:lnSpc>
              <a:spcBef>
                <a:spcPts val="380"/>
              </a:spcBef>
              <a:spcAft>
                <a:spcPts val="0"/>
              </a:spcAft>
              <a:buClr>
                <a:srgbClr val="000000"/>
              </a:buClr>
              <a:buSzPts val="1900"/>
              <a:buFont typeface="Arial"/>
              <a:buChar char="»"/>
              <a:defRPr sz="1900" b="0" i="0" u="none" strike="noStrike" cap="none">
                <a:solidFill>
                  <a:srgbClr val="000000"/>
                </a:solidFill>
                <a:latin typeface="Arial"/>
                <a:ea typeface="SimSun"/>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Presenters Divider 1.8">
  <p:cSld name="Presenters Divider 1.8">
    <p:spTree>
      <p:nvGrpSpPr>
        <p:cNvPr id="1" name="Shape 404"/>
        <p:cNvGrpSpPr/>
        <p:nvPr/>
      </p:nvGrpSpPr>
      <p:grpSpPr>
        <a:xfrm>
          <a:off x="0" y="0"/>
          <a:ext cx="0" cy="0"/>
          <a:chOff x="0" y="0"/>
          <a:chExt cx="0" cy="0"/>
        </a:xfrm>
      </p:grpSpPr>
      <p:pic>
        <p:nvPicPr>
          <p:cNvPr id="405" name="Google Shape;405;p32"/>
          <p:cNvPicPr preferRelativeResize="0"/>
          <p:nvPr/>
        </p:nvPicPr>
        <p:blipFill rotWithShape="1">
          <a:blip r:embed="rId2">
            <a:alphaModFix/>
          </a:blip>
          <a:srcRect/>
          <a:stretch/>
        </p:blipFill>
        <p:spPr>
          <a:xfrm>
            <a:off x="0" y="1"/>
            <a:ext cx="12192000" cy="6857999"/>
          </a:xfrm>
          <a:prstGeom prst="rect">
            <a:avLst/>
          </a:prstGeom>
          <a:noFill/>
          <a:ln>
            <a:noFill/>
          </a:ln>
        </p:spPr>
      </p:pic>
      <p:sp>
        <p:nvSpPr>
          <p:cNvPr id="406" name="Google Shape;406;p32"/>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07" name="Google Shape;407;p32"/>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08" name="Google Shape;408;p32"/>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409" name="Google Shape;409;p32"/>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410" name="Google Shape;410;p32"/>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411" name="Google Shape;411;p32"/>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412" name="Google Shape;412;p32"/>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413" name="Google Shape;413;p32"/>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14" name="Google Shape;414;p32"/>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415" name="Google Shape;415;p32"/>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416" name="Google Shape;416;p32"/>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417" name="Google Shape;417;p32"/>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418" name="Google Shape;418;p32"/>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419" name="Google Shape;419;p32"/>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420" name="Google Shape;420;p32"/>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421" name="Google Shape;421;p32"/>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422" name="Google Shape;422;p32"/>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423" name="Google Shape;423;p32"/>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424" name="Google Shape;424;p32"/>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425" name="Google Shape;425;p32"/>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Presenters Divider 2.1">
  <p:cSld name="Presenters Divider 2.1">
    <p:spTree>
      <p:nvGrpSpPr>
        <p:cNvPr id="1" name="Shape 426"/>
        <p:cNvGrpSpPr/>
        <p:nvPr/>
      </p:nvGrpSpPr>
      <p:grpSpPr>
        <a:xfrm>
          <a:off x="0" y="0"/>
          <a:ext cx="0" cy="0"/>
          <a:chOff x="0" y="0"/>
          <a:chExt cx="0" cy="0"/>
        </a:xfrm>
      </p:grpSpPr>
      <p:pic>
        <p:nvPicPr>
          <p:cNvPr id="427" name="Google Shape;427;p33"/>
          <p:cNvPicPr preferRelativeResize="0"/>
          <p:nvPr/>
        </p:nvPicPr>
        <p:blipFill rotWithShape="1">
          <a:blip r:embed="rId2">
            <a:alphaModFix/>
          </a:blip>
          <a:srcRect/>
          <a:stretch/>
        </p:blipFill>
        <p:spPr>
          <a:xfrm>
            <a:off x="0" y="1"/>
            <a:ext cx="12192000" cy="6857999"/>
          </a:xfrm>
          <a:prstGeom prst="rect">
            <a:avLst/>
          </a:prstGeom>
          <a:noFill/>
          <a:ln>
            <a:noFill/>
          </a:ln>
        </p:spPr>
      </p:pic>
      <p:sp>
        <p:nvSpPr>
          <p:cNvPr id="428" name="Google Shape;428;p33"/>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SimSun"/>
              <a:cs typeface="Arial"/>
              <a:sym typeface="Arial"/>
            </a:endParaRPr>
          </a:p>
        </p:txBody>
      </p:sp>
      <p:cxnSp>
        <p:nvCxnSpPr>
          <p:cNvPr id="429" name="Google Shape;429;p33"/>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430" name="Google Shape;430;p33"/>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431" name="Google Shape;431;p33"/>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432" name="Google Shape;432;p33"/>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433" name="Google Shape;433;p33"/>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434" name="Google Shape;434;p33"/>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435" name="Google Shape;435;p33"/>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436" name="Google Shape;436;p33"/>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7" name="Google Shape;437;p33"/>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438" name="Google Shape;438;p33"/>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439" name="Google Shape;439;p33"/>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pic>
        <p:nvPicPr>
          <p:cNvPr id="440" name="Google Shape;440;p33"/>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41" name="Google Shape;441;p33"/>
          <p:cNvSpPr txBox="1"/>
          <p:nvPr/>
        </p:nvSpPr>
        <p:spPr>
          <a:xfrm>
            <a:off x="1149013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cxnSp>
        <p:nvCxnSpPr>
          <p:cNvPr id="442" name="Google Shape;442;p33"/>
          <p:cNvCxnSpPr>
            <a:endCxn id="428" idx="0"/>
          </p:cNvCxnSpPr>
          <p:nvPr/>
        </p:nvCxnSpPr>
        <p:spPr>
          <a:xfrm rot="10800000">
            <a:off x="557799" y="1936549"/>
            <a:ext cx="0" cy="4342200"/>
          </a:xfrm>
          <a:prstGeom prst="straightConnector1">
            <a:avLst/>
          </a:prstGeom>
          <a:noFill/>
          <a:ln w="12700" cap="flat" cmpd="sng">
            <a:solidFill>
              <a:schemeClr val="lt1"/>
            </a:solidFill>
            <a:prstDash val="solid"/>
            <a:round/>
            <a:headEnd type="none" w="sm" len="sm"/>
            <a:tailEnd type="none" w="sm" len="sm"/>
          </a:ln>
        </p:spPr>
      </p:cxnSp>
      <p:cxnSp>
        <p:nvCxnSpPr>
          <p:cNvPr id="443" name="Google Shape;443;p33"/>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44" name="Google Shape;444;p33"/>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445" name="Google Shape;445;p33"/>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446" name="Google Shape;446;p33"/>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
        <p:nvSpPr>
          <p:cNvPr id="447" name="Google Shape;447;p33"/>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
        <p:nvSpPr>
          <p:cNvPr id="448" name="Google Shape;448;p33"/>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Presenters Divider 2.2">
  <p:cSld name="Presenters Divider 2.2">
    <p:spTree>
      <p:nvGrpSpPr>
        <p:cNvPr id="1" name="Shape 449"/>
        <p:cNvGrpSpPr/>
        <p:nvPr/>
      </p:nvGrpSpPr>
      <p:grpSpPr>
        <a:xfrm>
          <a:off x="0" y="0"/>
          <a:ext cx="0" cy="0"/>
          <a:chOff x="0" y="0"/>
          <a:chExt cx="0" cy="0"/>
        </a:xfrm>
      </p:grpSpPr>
      <p:pic>
        <p:nvPicPr>
          <p:cNvPr id="450" name="Google Shape;450;p34"/>
          <p:cNvPicPr preferRelativeResize="0"/>
          <p:nvPr/>
        </p:nvPicPr>
        <p:blipFill rotWithShape="1">
          <a:blip r:embed="rId2">
            <a:alphaModFix/>
          </a:blip>
          <a:srcRect/>
          <a:stretch/>
        </p:blipFill>
        <p:spPr>
          <a:xfrm>
            <a:off x="0" y="-413"/>
            <a:ext cx="12216385" cy="6858000"/>
          </a:xfrm>
          <a:prstGeom prst="rect">
            <a:avLst/>
          </a:prstGeom>
          <a:noFill/>
          <a:ln>
            <a:noFill/>
          </a:ln>
        </p:spPr>
      </p:pic>
      <p:sp>
        <p:nvSpPr>
          <p:cNvPr id="451" name="Google Shape;451;p34"/>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52" name="Google Shape;452;p34"/>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53" name="Google Shape;453;p34"/>
          <p:cNvSpPr txBox="1"/>
          <p:nvPr/>
        </p:nvSpPr>
        <p:spPr>
          <a:xfrm>
            <a:off x="11490366"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454" name="Google Shape;454;p34"/>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SimSun"/>
              <a:cs typeface="Arial"/>
              <a:sym typeface="Arial"/>
            </a:endParaRPr>
          </a:p>
        </p:txBody>
      </p:sp>
      <p:cxnSp>
        <p:nvCxnSpPr>
          <p:cNvPr id="455" name="Google Shape;455;p34"/>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456" name="Google Shape;456;p34"/>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457" name="Google Shape;457;p34"/>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458" name="Google Shape;458;p34"/>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459" name="Google Shape;459;p34"/>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460" name="Google Shape;460;p34"/>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461" name="Google Shape;461;p34"/>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462" name="Google Shape;462;p34"/>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463" name="Google Shape;463;p34"/>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464" name="Google Shape;464;p34"/>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cxnSp>
        <p:nvCxnSpPr>
          <p:cNvPr id="465" name="Google Shape;465;p34"/>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66" name="Google Shape;466;p34"/>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467" name="Google Shape;467;p34"/>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68" name="Google Shape;468;p34"/>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469" name="Google Shape;469;p34"/>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
        <p:nvSpPr>
          <p:cNvPr id="470" name="Google Shape;470;p34"/>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
        <p:nvSpPr>
          <p:cNvPr id="471" name="Google Shape;471;p34"/>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Presenters Divider 2.3">
  <p:cSld name="Presenters Divider 2.3">
    <p:spTree>
      <p:nvGrpSpPr>
        <p:cNvPr id="1" name="Shape 472"/>
        <p:cNvGrpSpPr/>
        <p:nvPr/>
      </p:nvGrpSpPr>
      <p:grpSpPr>
        <a:xfrm>
          <a:off x="0" y="0"/>
          <a:ext cx="0" cy="0"/>
          <a:chOff x="0" y="0"/>
          <a:chExt cx="0" cy="0"/>
        </a:xfrm>
      </p:grpSpPr>
      <p:pic>
        <p:nvPicPr>
          <p:cNvPr id="473" name="Google Shape;473;p35"/>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474" name="Google Shape;474;p35"/>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75" name="Google Shape;475;p35"/>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76" name="Google Shape;476;p35"/>
          <p:cNvSpPr txBox="1"/>
          <p:nvPr/>
        </p:nvSpPr>
        <p:spPr>
          <a:xfrm>
            <a:off x="1149774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477" name="Google Shape;477;p35"/>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SimSun"/>
              <a:cs typeface="Arial"/>
              <a:sym typeface="Arial"/>
            </a:endParaRPr>
          </a:p>
        </p:txBody>
      </p:sp>
      <p:cxnSp>
        <p:nvCxnSpPr>
          <p:cNvPr id="478" name="Google Shape;478;p35"/>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479" name="Google Shape;479;p35"/>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480" name="Google Shape;480;p35"/>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481" name="Google Shape;481;p35"/>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482" name="Google Shape;482;p35"/>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483" name="Google Shape;483;p35"/>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484" name="Google Shape;484;p35"/>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485" name="Google Shape;485;p35"/>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486" name="Google Shape;486;p35"/>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487" name="Google Shape;487;p35"/>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cxnSp>
        <p:nvCxnSpPr>
          <p:cNvPr id="488" name="Google Shape;488;p35"/>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89" name="Google Shape;489;p35"/>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490" name="Google Shape;490;p35"/>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91" name="Google Shape;491;p35"/>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492" name="Google Shape;492;p35"/>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SimSun"/>
              <a:cs typeface="Arial"/>
              <a:sym typeface="Arial"/>
            </a:endParaRPr>
          </a:p>
        </p:txBody>
      </p:sp>
      <p:sp>
        <p:nvSpPr>
          <p:cNvPr id="493" name="Google Shape;493;p35"/>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SimSun"/>
              <a:cs typeface="Arial"/>
              <a:sym typeface="Arial"/>
            </a:endParaRPr>
          </a:p>
        </p:txBody>
      </p:sp>
      <p:sp>
        <p:nvSpPr>
          <p:cNvPr id="494" name="Google Shape;494;p35"/>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SimSun"/>
              <a:cs typeface="Arial"/>
              <a:sym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Presenters Divider 2.4">
  <p:cSld name="Presenters Divider 2.4">
    <p:spTree>
      <p:nvGrpSpPr>
        <p:cNvPr id="1" name="Shape 495"/>
        <p:cNvGrpSpPr/>
        <p:nvPr/>
      </p:nvGrpSpPr>
      <p:grpSpPr>
        <a:xfrm>
          <a:off x="0" y="0"/>
          <a:ext cx="0" cy="0"/>
          <a:chOff x="0" y="0"/>
          <a:chExt cx="0" cy="0"/>
        </a:xfrm>
      </p:grpSpPr>
      <p:pic>
        <p:nvPicPr>
          <p:cNvPr id="496" name="Google Shape;496;p36"/>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497" name="Google Shape;497;p36"/>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98" name="Google Shape;498;p36"/>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99" name="Google Shape;499;p36"/>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500" name="Google Shape;500;p36"/>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SimSun"/>
              <a:cs typeface="Arial"/>
              <a:sym typeface="Arial"/>
            </a:endParaRPr>
          </a:p>
        </p:txBody>
      </p:sp>
      <p:cxnSp>
        <p:nvCxnSpPr>
          <p:cNvPr id="501" name="Google Shape;501;p36"/>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02" name="Google Shape;502;p36"/>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03" name="Google Shape;503;p36"/>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04" name="Google Shape;504;p36"/>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505" name="Google Shape;505;p36"/>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506" name="Google Shape;506;p36"/>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507" name="Google Shape;507;p36"/>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508" name="Google Shape;508;p36"/>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509" name="Google Shape;509;p36"/>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510" name="Google Shape;510;p36"/>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cxnSp>
        <p:nvCxnSpPr>
          <p:cNvPr id="511" name="Google Shape;511;p36"/>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12" name="Google Shape;512;p36"/>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513" name="Google Shape;513;p36"/>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14" name="Google Shape;514;p36"/>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515" name="Google Shape;515;p36"/>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
        <p:nvSpPr>
          <p:cNvPr id="516" name="Google Shape;516;p36"/>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
        <p:nvSpPr>
          <p:cNvPr id="517" name="Google Shape;517;p36"/>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Presenters Divider 2.5">
  <p:cSld name="Presenters Divider 2.5">
    <p:spTree>
      <p:nvGrpSpPr>
        <p:cNvPr id="1" name="Shape 518"/>
        <p:cNvGrpSpPr/>
        <p:nvPr/>
      </p:nvGrpSpPr>
      <p:grpSpPr>
        <a:xfrm>
          <a:off x="0" y="0"/>
          <a:ext cx="0" cy="0"/>
          <a:chOff x="0" y="0"/>
          <a:chExt cx="0" cy="0"/>
        </a:xfrm>
      </p:grpSpPr>
      <p:pic>
        <p:nvPicPr>
          <p:cNvPr id="519" name="Google Shape;519;p37"/>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520" name="Google Shape;520;p37"/>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21" name="Google Shape;521;p37"/>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522" name="Google Shape;522;p37"/>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523" name="Google Shape;523;p37"/>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SimSun"/>
              <a:cs typeface="Arial"/>
              <a:sym typeface="Arial"/>
            </a:endParaRPr>
          </a:p>
        </p:txBody>
      </p:sp>
      <p:cxnSp>
        <p:nvCxnSpPr>
          <p:cNvPr id="524" name="Google Shape;524;p37"/>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25" name="Google Shape;525;p37"/>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26" name="Google Shape;526;p37"/>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27" name="Google Shape;527;p37"/>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528" name="Google Shape;528;p37"/>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529" name="Google Shape;529;p37"/>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530" name="Google Shape;530;p37"/>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531" name="Google Shape;531;p37"/>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532" name="Google Shape;532;p37"/>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533" name="Google Shape;533;p37"/>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cxnSp>
        <p:nvCxnSpPr>
          <p:cNvPr id="534" name="Google Shape;534;p37"/>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35" name="Google Shape;535;p37"/>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536" name="Google Shape;536;p37"/>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37" name="Google Shape;537;p37"/>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538" name="Google Shape;538;p37"/>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
        <p:nvSpPr>
          <p:cNvPr id="539" name="Google Shape;539;p37"/>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
        <p:nvSpPr>
          <p:cNvPr id="540" name="Google Shape;540;p37"/>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Presenters Divider 2.6">
  <p:cSld name="Presenters Divider 2.6">
    <p:spTree>
      <p:nvGrpSpPr>
        <p:cNvPr id="1" name="Shape 541"/>
        <p:cNvGrpSpPr/>
        <p:nvPr/>
      </p:nvGrpSpPr>
      <p:grpSpPr>
        <a:xfrm>
          <a:off x="0" y="0"/>
          <a:ext cx="0" cy="0"/>
          <a:chOff x="0" y="0"/>
          <a:chExt cx="0" cy="0"/>
        </a:xfrm>
      </p:grpSpPr>
      <p:pic>
        <p:nvPicPr>
          <p:cNvPr id="542" name="Google Shape;542;p38"/>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543" name="Google Shape;543;p38"/>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44" name="Google Shape;544;p38"/>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545" name="Google Shape;545;p38"/>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546" name="Google Shape;546;p38"/>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SimSun"/>
              <a:cs typeface="Arial"/>
              <a:sym typeface="Arial"/>
            </a:endParaRPr>
          </a:p>
        </p:txBody>
      </p:sp>
      <p:cxnSp>
        <p:nvCxnSpPr>
          <p:cNvPr id="547" name="Google Shape;547;p38"/>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48" name="Google Shape;548;p38"/>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49" name="Google Shape;549;p38"/>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50" name="Google Shape;550;p38"/>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551" name="Google Shape;551;p38"/>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552" name="Google Shape;552;p38"/>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553" name="Google Shape;553;p38"/>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554" name="Google Shape;554;p38"/>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555" name="Google Shape;555;p38"/>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556" name="Google Shape;556;p38"/>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cxnSp>
        <p:nvCxnSpPr>
          <p:cNvPr id="557" name="Google Shape;557;p38"/>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58" name="Google Shape;558;p38"/>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559" name="Google Shape;559;p38"/>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60" name="Google Shape;560;p38"/>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561" name="Google Shape;561;p38"/>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
        <p:nvSpPr>
          <p:cNvPr id="562" name="Google Shape;562;p38"/>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
        <p:nvSpPr>
          <p:cNvPr id="563" name="Google Shape;563;p38"/>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Presenters Divider 2.7">
  <p:cSld name="Presenters Divider 2.7">
    <p:spTree>
      <p:nvGrpSpPr>
        <p:cNvPr id="1" name="Shape 564"/>
        <p:cNvGrpSpPr/>
        <p:nvPr/>
      </p:nvGrpSpPr>
      <p:grpSpPr>
        <a:xfrm>
          <a:off x="0" y="0"/>
          <a:ext cx="0" cy="0"/>
          <a:chOff x="0" y="0"/>
          <a:chExt cx="0" cy="0"/>
        </a:xfrm>
      </p:grpSpPr>
      <p:pic>
        <p:nvPicPr>
          <p:cNvPr id="565" name="Google Shape;565;p39"/>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566" name="Google Shape;566;p39"/>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67" name="Google Shape;567;p39"/>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568" name="Google Shape;568;p39"/>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569" name="Google Shape;569;p39"/>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SimSun"/>
              <a:cs typeface="Arial"/>
              <a:sym typeface="Arial"/>
            </a:endParaRPr>
          </a:p>
        </p:txBody>
      </p:sp>
      <p:cxnSp>
        <p:nvCxnSpPr>
          <p:cNvPr id="570" name="Google Shape;570;p39"/>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71" name="Google Shape;571;p39"/>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72" name="Google Shape;572;p39"/>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73" name="Google Shape;573;p39"/>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574" name="Google Shape;574;p39"/>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575" name="Google Shape;575;p39"/>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576" name="Google Shape;576;p39"/>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577" name="Google Shape;577;p39"/>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578" name="Google Shape;578;p39"/>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579" name="Google Shape;579;p39"/>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cxnSp>
        <p:nvCxnSpPr>
          <p:cNvPr id="580" name="Google Shape;580;p39"/>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81" name="Google Shape;581;p39"/>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582" name="Google Shape;582;p39"/>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83" name="Google Shape;583;p39"/>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584" name="Google Shape;584;p39"/>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
        <p:nvSpPr>
          <p:cNvPr id="585" name="Google Shape;585;p39"/>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
        <p:nvSpPr>
          <p:cNvPr id="586" name="Google Shape;586;p39"/>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Presenters Divider 2.8">
  <p:cSld name="Presenters Divider 2.8">
    <p:spTree>
      <p:nvGrpSpPr>
        <p:cNvPr id="1" name="Shape 587"/>
        <p:cNvGrpSpPr/>
        <p:nvPr/>
      </p:nvGrpSpPr>
      <p:grpSpPr>
        <a:xfrm>
          <a:off x="0" y="0"/>
          <a:ext cx="0" cy="0"/>
          <a:chOff x="0" y="0"/>
          <a:chExt cx="0" cy="0"/>
        </a:xfrm>
      </p:grpSpPr>
      <p:pic>
        <p:nvPicPr>
          <p:cNvPr id="588" name="Google Shape;588;p40"/>
          <p:cNvPicPr preferRelativeResize="0"/>
          <p:nvPr/>
        </p:nvPicPr>
        <p:blipFill rotWithShape="1">
          <a:blip r:embed="rId2">
            <a:alphaModFix/>
          </a:blip>
          <a:srcRect/>
          <a:stretch/>
        </p:blipFill>
        <p:spPr>
          <a:xfrm>
            <a:off x="-3" y="-1"/>
            <a:ext cx="12192000" cy="6857999"/>
          </a:xfrm>
          <a:prstGeom prst="rect">
            <a:avLst/>
          </a:prstGeom>
          <a:noFill/>
          <a:ln>
            <a:noFill/>
          </a:ln>
        </p:spPr>
      </p:pic>
      <p:sp>
        <p:nvSpPr>
          <p:cNvPr id="589" name="Google Shape;589;p40"/>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90" name="Google Shape;590;p40"/>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591" name="Google Shape;591;p40"/>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592" name="Google Shape;592;p40"/>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SimSun"/>
              <a:cs typeface="Arial"/>
              <a:sym typeface="Arial"/>
            </a:endParaRPr>
          </a:p>
        </p:txBody>
      </p:sp>
      <p:cxnSp>
        <p:nvCxnSpPr>
          <p:cNvPr id="593" name="Google Shape;593;p40"/>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94" name="Google Shape;594;p40"/>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95" name="Google Shape;595;p40"/>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96" name="Google Shape;596;p40"/>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597" name="Google Shape;597;p40"/>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598" name="Google Shape;598;p40"/>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599" name="Google Shape;599;p40"/>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00" name="Google Shape;600;p40"/>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601" name="Google Shape;601;p40"/>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02" name="Google Shape;602;p40"/>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cxnSp>
        <p:nvCxnSpPr>
          <p:cNvPr id="603" name="Google Shape;603;p40"/>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04" name="Google Shape;604;p40"/>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605" name="Google Shape;605;p40"/>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06" name="Google Shape;606;p40"/>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607" name="Google Shape;607;p40"/>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
        <p:nvSpPr>
          <p:cNvPr id="608" name="Google Shape;608;p40"/>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
        <p:nvSpPr>
          <p:cNvPr id="609" name="Google Shape;609;p40"/>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Presenters Divider 3.1">
  <p:cSld name="Presenters Divider 3.1">
    <p:spTree>
      <p:nvGrpSpPr>
        <p:cNvPr id="1" name="Shape 610"/>
        <p:cNvGrpSpPr/>
        <p:nvPr/>
      </p:nvGrpSpPr>
      <p:grpSpPr>
        <a:xfrm>
          <a:off x="0" y="0"/>
          <a:ext cx="0" cy="0"/>
          <a:chOff x="0" y="0"/>
          <a:chExt cx="0" cy="0"/>
        </a:xfrm>
      </p:grpSpPr>
      <p:pic>
        <p:nvPicPr>
          <p:cNvPr id="611" name="Google Shape;611;p41"/>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612" name="Google Shape;612;p41"/>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3" name="Google Shape;613;p41"/>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14" name="Google Shape;614;p41"/>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15" name="Google Shape;615;p41"/>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16" name="Google Shape;616;p41"/>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17" name="Google Shape;617;p41"/>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18" name="Google Shape;618;p41"/>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pic>
        <p:nvPicPr>
          <p:cNvPr id="619" name="Google Shape;619;p41"/>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20" name="Google Shape;620;p41"/>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621" name="Google Shape;621;p41"/>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622" name="Google Shape;622;p41"/>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23" name="Google Shape;623;p41"/>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624" name="Google Shape;624;p41"/>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625" name="Google Shape;625;p41"/>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26" name="Google Shape;626;p41"/>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627" name="Google Shape;627;p41"/>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628" name="Google Shape;628;p41"/>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Engage with ICANN Blue">
  <p:cSld name="Engage with ICANN Blue">
    <p:spTree>
      <p:nvGrpSpPr>
        <p:cNvPr id="1" name="Shape 49"/>
        <p:cNvGrpSpPr/>
        <p:nvPr/>
      </p:nvGrpSpPr>
      <p:grpSpPr>
        <a:xfrm>
          <a:off x="0" y="0"/>
          <a:ext cx="0" cy="0"/>
          <a:chOff x="0" y="0"/>
          <a:chExt cx="0" cy="0"/>
        </a:xfrm>
      </p:grpSpPr>
      <p:sp>
        <p:nvSpPr>
          <p:cNvPr id="50" name="Google Shape;50;p6"/>
          <p:cNvSpPr/>
          <p:nvPr/>
        </p:nvSpPr>
        <p:spPr>
          <a:xfrm>
            <a:off x="0" y="0"/>
            <a:ext cx="12192000"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SimSun"/>
              <a:cs typeface="Arial"/>
              <a:sym typeface="Arial"/>
            </a:endParaRPr>
          </a:p>
        </p:txBody>
      </p:sp>
      <p:sp>
        <p:nvSpPr>
          <p:cNvPr id="51" name="Google Shape;51;p6"/>
          <p:cNvSpPr txBox="1"/>
          <p:nvPr/>
        </p:nvSpPr>
        <p:spPr>
          <a:xfrm>
            <a:off x="498950" y="862602"/>
            <a:ext cx="9870957" cy="393119"/>
          </a:xfrm>
          <a:prstGeom prst="rect">
            <a:avLst/>
          </a:prstGeom>
          <a:noFill/>
          <a:ln>
            <a:noFill/>
          </a:ln>
        </p:spPr>
        <p:txBody>
          <a:bodyPr spcFirstLastPara="1" wrap="square" lIns="0" tIns="0" rIns="0" bIns="0" anchor="t" anchorCtr="0">
            <a:normAutofit/>
          </a:bodyPr>
          <a:lstStyle/>
          <a:p>
            <a:pPr marL="0" marR="0" lvl="0" indent="0" algn="l" rtl="0">
              <a:lnSpc>
                <a:spcPct val="90000"/>
              </a:lnSpc>
              <a:spcBef>
                <a:spcPts val="0"/>
              </a:spcBef>
              <a:spcAft>
                <a:spcPts val="0"/>
              </a:spcAft>
              <a:buNone/>
            </a:pPr>
            <a:endParaRPr sz="2700" b="1" i="0" u="none" strike="noStrike" cap="none">
              <a:solidFill>
                <a:schemeClr val="lt1"/>
              </a:solidFill>
              <a:latin typeface="Arial"/>
              <a:ea typeface="SimSun"/>
              <a:cs typeface="Arial"/>
              <a:sym typeface="Arial"/>
            </a:endParaRPr>
          </a:p>
        </p:txBody>
      </p:sp>
      <p:sp>
        <p:nvSpPr>
          <p:cNvPr id="52" name="Google Shape;52;p6"/>
          <p:cNvSpPr/>
          <p:nvPr/>
        </p:nvSpPr>
        <p:spPr>
          <a:xfrm>
            <a:off x="52732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53" name="Google Shape;53;p6"/>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54" name="Google Shape;54;p6"/>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55" name="Google Shape;55;p6"/>
          <p:cNvSpPr/>
          <p:nvPr/>
        </p:nvSpPr>
        <p:spPr>
          <a:xfrm>
            <a:off x="2421943" y="629759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56" name="Google Shape;56;p6"/>
          <p:cNvCxnSpPr/>
          <p:nvPr/>
        </p:nvCxnSpPr>
        <p:spPr>
          <a:xfrm rot="10800000">
            <a:off x="1" y="6320453"/>
            <a:ext cx="2387223" cy="0"/>
          </a:xfrm>
          <a:prstGeom prst="straightConnector1">
            <a:avLst/>
          </a:prstGeom>
          <a:noFill/>
          <a:ln w="12700" cap="flat" cmpd="sng">
            <a:solidFill>
              <a:schemeClr val="lt1"/>
            </a:solidFill>
            <a:prstDash val="solid"/>
            <a:round/>
            <a:headEnd type="none" w="sm" len="sm"/>
            <a:tailEnd type="none" w="sm" len="sm"/>
          </a:ln>
        </p:spPr>
      </p:cxnSp>
      <p:cxnSp>
        <p:nvCxnSpPr>
          <p:cNvPr id="57" name="Google Shape;57;p6"/>
          <p:cNvCxnSpPr/>
          <p:nvPr/>
        </p:nvCxnSpPr>
        <p:spPr>
          <a:xfrm rot="10800000">
            <a:off x="2504929" y="6320453"/>
            <a:ext cx="9065823" cy="0"/>
          </a:xfrm>
          <a:prstGeom prst="straightConnector1">
            <a:avLst/>
          </a:prstGeom>
          <a:noFill/>
          <a:ln w="12700" cap="flat" cmpd="sng">
            <a:solidFill>
              <a:schemeClr val="lt1"/>
            </a:solidFill>
            <a:prstDash val="solid"/>
            <a:round/>
            <a:headEnd type="none" w="sm" len="sm"/>
            <a:tailEnd type="none" w="sm" len="sm"/>
          </a:ln>
        </p:spPr>
      </p:cxnSp>
      <p:sp>
        <p:nvSpPr>
          <p:cNvPr id="58" name="Google Shape;58;p6"/>
          <p:cNvSpPr/>
          <p:nvPr/>
        </p:nvSpPr>
        <p:spPr>
          <a:xfrm flipH="1">
            <a:off x="11615191" y="629759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59" name="Google Shape;59;p6"/>
          <p:cNvCxnSpPr>
            <a:endCxn id="60" idx="0"/>
          </p:cNvCxnSpPr>
          <p:nvPr/>
        </p:nvCxnSpPr>
        <p:spPr>
          <a:xfrm rot="10800000">
            <a:off x="2446072" y="2281331"/>
            <a:ext cx="0" cy="3976500"/>
          </a:xfrm>
          <a:prstGeom prst="straightConnector1">
            <a:avLst/>
          </a:prstGeom>
          <a:noFill/>
          <a:ln w="12700" cap="flat" cmpd="sng">
            <a:solidFill>
              <a:schemeClr val="lt1"/>
            </a:solidFill>
            <a:prstDash val="solid"/>
            <a:round/>
            <a:headEnd type="none" w="sm" len="sm"/>
            <a:tailEnd type="none" w="sm" len="sm"/>
          </a:ln>
        </p:spPr>
      </p:cxnSp>
      <p:sp>
        <p:nvSpPr>
          <p:cNvPr id="60" name="Google Shape;60;p6"/>
          <p:cNvSpPr/>
          <p:nvPr/>
        </p:nvSpPr>
        <p:spPr>
          <a:xfrm rot="-5400000">
            <a:off x="2444626" y="2221895"/>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SimSun"/>
              <a:cs typeface="Arial"/>
              <a:sym typeface="Arial"/>
            </a:endParaRPr>
          </a:p>
        </p:txBody>
      </p:sp>
      <p:cxnSp>
        <p:nvCxnSpPr>
          <p:cNvPr id="61" name="Google Shape;61;p6"/>
          <p:cNvCxnSpPr/>
          <p:nvPr/>
        </p:nvCxnSpPr>
        <p:spPr>
          <a:xfrm rot="10800000">
            <a:off x="2504929" y="2220449"/>
            <a:ext cx="9065823" cy="0"/>
          </a:xfrm>
          <a:prstGeom prst="straightConnector1">
            <a:avLst/>
          </a:prstGeom>
          <a:noFill/>
          <a:ln w="12700" cap="flat" cmpd="sng">
            <a:solidFill>
              <a:schemeClr val="lt1"/>
            </a:solidFill>
            <a:prstDash val="solid"/>
            <a:round/>
            <a:headEnd type="none" w="sm" len="sm"/>
            <a:tailEnd type="none" w="sm" len="sm"/>
          </a:ln>
        </p:spPr>
      </p:cxnSp>
      <p:cxnSp>
        <p:nvCxnSpPr>
          <p:cNvPr id="62" name="Google Shape;62;p6"/>
          <p:cNvCxnSpPr/>
          <p:nvPr/>
        </p:nvCxnSpPr>
        <p:spPr>
          <a:xfrm rot="10800000">
            <a:off x="11700996" y="6320453"/>
            <a:ext cx="494179" cy="0"/>
          </a:xfrm>
          <a:prstGeom prst="straightConnector1">
            <a:avLst/>
          </a:prstGeom>
          <a:noFill/>
          <a:ln w="12700" cap="flat" cmpd="sng">
            <a:solidFill>
              <a:schemeClr val="lt1"/>
            </a:solidFill>
            <a:prstDash val="solid"/>
            <a:round/>
            <a:headEnd type="none" w="sm" len="sm"/>
            <a:tailEnd type="none" w="sm" len="sm"/>
          </a:ln>
        </p:spPr>
      </p:cxnSp>
      <p:sp>
        <p:nvSpPr>
          <p:cNvPr id="63" name="Google Shape;63;p6"/>
          <p:cNvSpPr txBox="1">
            <a:spLocks noGrp="1"/>
          </p:cNvSpPr>
          <p:nvPr>
            <p:ph type="title"/>
          </p:nvPr>
        </p:nvSpPr>
        <p:spPr>
          <a:xfrm>
            <a:off x="420624" y="42394"/>
            <a:ext cx="11808013"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4" name="Google Shape;64;p6"/>
          <p:cNvPicPr preferRelativeResize="0"/>
          <p:nvPr/>
        </p:nvPicPr>
        <p:blipFill rotWithShape="1">
          <a:blip r:embed="rId2">
            <a:alphaModFix/>
          </a:blip>
          <a:srcRect/>
          <a:stretch/>
        </p:blipFill>
        <p:spPr>
          <a:xfrm>
            <a:off x="2826932" y="1039938"/>
            <a:ext cx="4287549" cy="760694"/>
          </a:xfrm>
          <a:prstGeom prst="rect">
            <a:avLst/>
          </a:prstGeom>
          <a:noFill/>
          <a:ln>
            <a:noFill/>
          </a:ln>
        </p:spPr>
      </p:pic>
      <p:sp>
        <p:nvSpPr>
          <p:cNvPr id="65" name="Google Shape;65;p6"/>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66" name="Google Shape;66;p6"/>
          <p:cNvSpPr/>
          <p:nvPr/>
        </p:nvSpPr>
        <p:spPr>
          <a:xfrm flipH="1">
            <a:off x="11615191" y="2196678"/>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67" name="Google Shape;67;p6"/>
          <p:cNvCxnSpPr/>
          <p:nvPr/>
        </p:nvCxnSpPr>
        <p:spPr>
          <a:xfrm rot="10800000">
            <a:off x="11700996" y="2219538"/>
            <a:ext cx="494179" cy="0"/>
          </a:xfrm>
          <a:prstGeom prst="straightConnector1">
            <a:avLst/>
          </a:prstGeom>
          <a:noFill/>
          <a:ln w="12700" cap="flat" cmpd="sng">
            <a:solidFill>
              <a:schemeClr val="lt1"/>
            </a:solidFill>
            <a:prstDash val="solid"/>
            <a:round/>
            <a:headEnd type="none" w="sm" len="sm"/>
            <a:tailEnd type="none" w="sm" len="sm"/>
          </a:ln>
        </p:spPr>
      </p:cxnSp>
      <p:sp>
        <p:nvSpPr>
          <p:cNvPr id="68" name="Google Shape;68;p6"/>
          <p:cNvSpPr txBox="1"/>
          <p:nvPr/>
        </p:nvSpPr>
        <p:spPr>
          <a:xfrm>
            <a:off x="4034931" y="2425013"/>
            <a:ext cx="3079550" cy="34706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500" b="0" i="0" u="none" strike="noStrike" cap="none">
                <a:solidFill>
                  <a:schemeClr val="lt1"/>
                </a:solidFill>
                <a:latin typeface="Arial"/>
                <a:ea typeface="Arial"/>
                <a:cs typeface="Arial"/>
                <a:sym typeface="Arial"/>
              </a:rPr>
              <a:t>Visit us at </a:t>
            </a:r>
            <a:r>
              <a:rPr lang="en-US" sz="1500" b="1" i="0" u="none" strike="noStrike" cap="none">
                <a:solidFill>
                  <a:schemeClr val="lt1"/>
                </a:solidFill>
                <a:latin typeface="Arial"/>
                <a:ea typeface="Arial"/>
                <a:cs typeface="Arial"/>
                <a:sym typeface="Arial"/>
              </a:rPr>
              <a:t>icann.org</a:t>
            </a:r>
            <a:endParaRPr sz="1500" b="1" i="0" u="none" strike="noStrike" cap="none">
              <a:solidFill>
                <a:schemeClr val="lt1"/>
              </a:solidFill>
              <a:latin typeface="Arial"/>
              <a:ea typeface="SimSun"/>
              <a:cs typeface="Arial"/>
              <a:sym typeface="Arial"/>
            </a:endParaRPr>
          </a:p>
        </p:txBody>
      </p:sp>
      <p:pic>
        <p:nvPicPr>
          <p:cNvPr id="69" name="Google Shape;69;p6"/>
          <p:cNvPicPr preferRelativeResize="0"/>
          <p:nvPr/>
        </p:nvPicPr>
        <p:blipFill rotWithShape="1">
          <a:blip r:embed="rId3">
            <a:alphaModFix/>
          </a:blip>
          <a:srcRect/>
          <a:stretch/>
        </p:blipFill>
        <p:spPr>
          <a:xfrm>
            <a:off x="4008232" y="5799972"/>
            <a:ext cx="2735473" cy="457953"/>
          </a:xfrm>
          <a:prstGeom prst="rect">
            <a:avLst/>
          </a:prstGeom>
          <a:noFill/>
          <a:ln>
            <a:noFill/>
          </a:ln>
        </p:spPr>
      </p:pic>
      <p:pic>
        <p:nvPicPr>
          <p:cNvPr id="70" name="Google Shape;70;p6"/>
          <p:cNvPicPr preferRelativeResize="0"/>
          <p:nvPr/>
        </p:nvPicPr>
        <p:blipFill rotWithShape="1">
          <a:blip r:embed="rId4">
            <a:alphaModFix/>
          </a:blip>
          <a:srcRect/>
          <a:stretch/>
        </p:blipFill>
        <p:spPr>
          <a:xfrm>
            <a:off x="4008232" y="4792811"/>
            <a:ext cx="3078483" cy="457200"/>
          </a:xfrm>
          <a:prstGeom prst="rect">
            <a:avLst/>
          </a:prstGeom>
          <a:noFill/>
          <a:ln>
            <a:noFill/>
          </a:ln>
        </p:spPr>
      </p:pic>
      <p:pic>
        <p:nvPicPr>
          <p:cNvPr id="71" name="Google Shape;71;p6"/>
          <p:cNvPicPr preferRelativeResize="0"/>
          <p:nvPr/>
        </p:nvPicPr>
        <p:blipFill rotWithShape="1">
          <a:blip r:embed="rId5">
            <a:alphaModFix/>
          </a:blip>
          <a:srcRect/>
          <a:stretch/>
        </p:blipFill>
        <p:spPr>
          <a:xfrm>
            <a:off x="4008232" y="5296392"/>
            <a:ext cx="2570481" cy="457200"/>
          </a:xfrm>
          <a:prstGeom prst="rect">
            <a:avLst/>
          </a:prstGeom>
          <a:noFill/>
          <a:ln>
            <a:noFill/>
          </a:ln>
        </p:spPr>
      </p:pic>
      <p:pic>
        <p:nvPicPr>
          <p:cNvPr id="72" name="Google Shape;72;p6"/>
          <p:cNvPicPr preferRelativeResize="0"/>
          <p:nvPr/>
        </p:nvPicPr>
        <p:blipFill rotWithShape="1">
          <a:blip r:embed="rId6">
            <a:alphaModFix/>
          </a:blip>
          <a:srcRect/>
          <a:stretch/>
        </p:blipFill>
        <p:spPr>
          <a:xfrm>
            <a:off x="4008232" y="3279809"/>
            <a:ext cx="2649759" cy="457953"/>
          </a:xfrm>
          <a:prstGeom prst="rect">
            <a:avLst/>
          </a:prstGeom>
          <a:noFill/>
          <a:ln>
            <a:noFill/>
          </a:ln>
        </p:spPr>
      </p:pic>
      <p:pic>
        <p:nvPicPr>
          <p:cNvPr id="73" name="Google Shape;73;p6"/>
          <p:cNvPicPr preferRelativeResize="0"/>
          <p:nvPr/>
        </p:nvPicPr>
        <p:blipFill rotWithShape="1">
          <a:blip r:embed="rId7">
            <a:alphaModFix/>
          </a:blip>
          <a:srcRect/>
          <a:stretch/>
        </p:blipFill>
        <p:spPr>
          <a:xfrm>
            <a:off x="4008232" y="3784143"/>
            <a:ext cx="2710983" cy="457953"/>
          </a:xfrm>
          <a:prstGeom prst="rect">
            <a:avLst/>
          </a:prstGeom>
          <a:noFill/>
          <a:ln>
            <a:noFill/>
          </a:ln>
        </p:spPr>
      </p:pic>
      <p:pic>
        <p:nvPicPr>
          <p:cNvPr id="74" name="Google Shape;74;p6"/>
          <p:cNvPicPr preferRelativeResize="0"/>
          <p:nvPr/>
        </p:nvPicPr>
        <p:blipFill rotWithShape="1">
          <a:blip r:embed="rId8">
            <a:alphaModFix/>
          </a:blip>
          <a:srcRect/>
          <a:stretch/>
        </p:blipFill>
        <p:spPr>
          <a:xfrm>
            <a:off x="4008232" y="4288477"/>
            <a:ext cx="1986096" cy="457953"/>
          </a:xfrm>
          <a:prstGeom prst="rect">
            <a:avLst/>
          </a:prstGeom>
          <a:noFill/>
          <a:ln>
            <a:noFill/>
          </a:ln>
        </p:spPr>
      </p:pic>
      <p:pic>
        <p:nvPicPr>
          <p:cNvPr id="75" name="Google Shape;75;p6"/>
          <p:cNvPicPr preferRelativeResize="0"/>
          <p:nvPr/>
        </p:nvPicPr>
        <p:blipFill rotWithShape="1">
          <a:blip r:embed="rId9">
            <a:alphaModFix/>
          </a:blip>
          <a:srcRect/>
          <a:stretch/>
        </p:blipFill>
        <p:spPr>
          <a:xfrm>
            <a:off x="4009183" y="2775475"/>
            <a:ext cx="1322975" cy="457953"/>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Presenters Divider 3.2">
  <p:cSld name="Presenters Divider 3.2">
    <p:spTree>
      <p:nvGrpSpPr>
        <p:cNvPr id="1" name="Shape 629"/>
        <p:cNvGrpSpPr/>
        <p:nvPr/>
      </p:nvGrpSpPr>
      <p:grpSpPr>
        <a:xfrm>
          <a:off x="0" y="0"/>
          <a:ext cx="0" cy="0"/>
          <a:chOff x="0" y="0"/>
          <a:chExt cx="0" cy="0"/>
        </a:xfrm>
      </p:grpSpPr>
      <p:pic>
        <p:nvPicPr>
          <p:cNvPr id="630" name="Google Shape;630;p42"/>
          <p:cNvPicPr preferRelativeResize="0"/>
          <p:nvPr/>
        </p:nvPicPr>
        <p:blipFill rotWithShape="1">
          <a:blip r:embed="rId2">
            <a:alphaModFix/>
          </a:blip>
          <a:srcRect/>
          <a:stretch/>
        </p:blipFill>
        <p:spPr>
          <a:xfrm>
            <a:off x="0" y="-414"/>
            <a:ext cx="12216385" cy="6858000"/>
          </a:xfrm>
          <a:prstGeom prst="rect">
            <a:avLst/>
          </a:prstGeom>
          <a:noFill/>
          <a:ln>
            <a:noFill/>
          </a:ln>
        </p:spPr>
      </p:pic>
      <p:sp>
        <p:nvSpPr>
          <p:cNvPr id="631" name="Google Shape;631;p42"/>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32" name="Google Shape;632;p42"/>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33" name="Google Shape;633;p42"/>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634" name="Google Shape;634;p42"/>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35" name="Google Shape;635;p42"/>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36" name="Google Shape;636;p42"/>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37" name="Google Shape;637;p42"/>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38" name="Google Shape;638;p42"/>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39" name="Google Shape;639;p42"/>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40" name="Google Shape;640;p42"/>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641" name="Google Shape;641;p42"/>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42" name="Google Shape;642;p42"/>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643" name="Google Shape;643;p42"/>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644" name="Google Shape;644;p42"/>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45" name="Google Shape;645;p42"/>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646" name="Google Shape;646;p42"/>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647" name="Google Shape;647;p42"/>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Presenters Divider 3.3">
  <p:cSld name="Presenters Divider 3.3">
    <p:spTree>
      <p:nvGrpSpPr>
        <p:cNvPr id="1" name="Shape 648"/>
        <p:cNvGrpSpPr/>
        <p:nvPr/>
      </p:nvGrpSpPr>
      <p:grpSpPr>
        <a:xfrm>
          <a:off x="0" y="0"/>
          <a:ext cx="0" cy="0"/>
          <a:chOff x="0" y="0"/>
          <a:chExt cx="0" cy="0"/>
        </a:xfrm>
      </p:grpSpPr>
      <p:pic>
        <p:nvPicPr>
          <p:cNvPr id="649" name="Google Shape;649;p43"/>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650" name="Google Shape;650;p43"/>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51" name="Google Shape;651;p43"/>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52" name="Google Shape;652;p43"/>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653" name="Google Shape;653;p43"/>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54" name="Google Shape;654;p43"/>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55" name="Google Shape;655;p43"/>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56" name="Google Shape;656;p43"/>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57" name="Google Shape;657;p43"/>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58" name="Google Shape;658;p43"/>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59" name="Google Shape;659;p43"/>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660" name="Google Shape;660;p43"/>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61" name="Google Shape;661;p43"/>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662" name="Google Shape;662;p43"/>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663" name="Google Shape;663;p43"/>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64" name="Google Shape;664;p43"/>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665" name="Google Shape;665;p43"/>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666" name="Google Shape;666;p43"/>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Presenters Divider 3.4">
  <p:cSld name="Presenters Divider 3.4">
    <p:spTree>
      <p:nvGrpSpPr>
        <p:cNvPr id="1" name="Shape 667"/>
        <p:cNvGrpSpPr/>
        <p:nvPr/>
      </p:nvGrpSpPr>
      <p:grpSpPr>
        <a:xfrm>
          <a:off x="0" y="0"/>
          <a:ext cx="0" cy="0"/>
          <a:chOff x="0" y="0"/>
          <a:chExt cx="0" cy="0"/>
        </a:xfrm>
      </p:grpSpPr>
      <p:pic>
        <p:nvPicPr>
          <p:cNvPr id="668" name="Google Shape;668;p44"/>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669" name="Google Shape;669;p44"/>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70" name="Google Shape;670;p44"/>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71" name="Google Shape;671;p44"/>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672" name="Google Shape;672;p44"/>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73" name="Google Shape;673;p44"/>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74" name="Google Shape;674;p44"/>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75" name="Google Shape;675;p44"/>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76" name="Google Shape;676;p44"/>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77" name="Google Shape;677;p44"/>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78" name="Google Shape;678;p44"/>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679" name="Google Shape;679;p44"/>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80" name="Google Shape;680;p44"/>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681" name="Google Shape;681;p44"/>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682" name="Google Shape;682;p44"/>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83" name="Google Shape;683;p44"/>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684" name="Google Shape;684;p44"/>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685" name="Google Shape;685;p44"/>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Presenters Divider 3.5">
  <p:cSld name="Presenters Divider 3.5">
    <p:spTree>
      <p:nvGrpSpPr>
        <p:cNvPr id="1" name="Shape 686"/>
        <p:cNvGrpSpPr/>
        <p:nvPr/>
      </p:nvGrpSpPr>
      <p:grpSpPr>
        <a:xfrm>
          <a:off x="0" y="0"/>
          <a:ext cx="0" cy="0"/>
          <a:chOff x="0" y="0"/>
          <a:chExt cx="0" cy="0"/>
        </a:xfrm>
      </p:grpSpPr>
      <p:pic>
        <p:nvPicPr>
          <p:cNvPr id="687" name="Google Shape;687;p45"/>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688" name="Google Shape;688;p45"/>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89" name="Google Shape;689;p45"/>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90" name="Google Shape;690;p45"/>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691" name="Google Shape;691;p45"/>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92" name="Google Shape;692;p45"/>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93" name="Google Shape;693;p45"/>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94" name="Google Shape;694;p45"/>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95" name="Google Shape;695;p45"/>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96" name="Google Shape;696;p45"/>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97" name="Google Shape;697;p45"/>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698" name="Google Shape;698;p45"/>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99" name="Google Shape;699;p45"/>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700" name="Google Shape;700;p45"/>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701" name="Google Shape;701;p45"/>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702" name="Google Shape;702;p45"/>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703" name="Google Shape;703;p45"/>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704" name="Google Shape;704;p45"/>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Presenters Divider 3.6">
  <p:cSld name="Presenters Divider 3.6">
    <p:spTree>
      <p:nvGrpSpPr>
        <p:cNvPr id="1" name="Shape 705"/>
        <p:cNvGrpSpPr/>
        <p:nvPr/>
      </p:nvGrpSpPr>
      <p:grpSpPr>
        <a:xfrm>
          <a:off x="0" y="0"/>
          <a:ext cx="0" cy="0"/>
          <a:chOff x="0" y="0"/>
          <a:chExt cx="0" cy="0"/>
        </a:xfrm>
      </p:grpSpPr>
      <p:pic>
        <p:nvPicPr>
          <p:cNvPr id="706" name="Google Shape;706;p46"/>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707" name="Google Shape;707;p46"/>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08" name="Google Shape;708;p46"/>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709" name="Google Shape;709;p46"/>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710" name="Google Shape;710;p46"/>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711" name="Google Shape;711;p46"/>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712" name="Google Shape;712;p46"/>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713" name="Google Shape;713;p46"/>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714" name="Google Shape;714;p46"/>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715" name="Google Shape;715;p46"/>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716" name="Google Shape;716;p46"/>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717" name="Google Shape;717;p46"/>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718" name="Google Shape;718;p46"/>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719" name="Google Shape;719;p46"/>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720" name="Google Shape;720;p46"/>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721" name="Google Shape;721;p46"/>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722" name="Google Shape;722;p46"/>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723" name="Google Shape;723;p46"/>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Presenters Divider 3.7">
  <p:cSld name="Presenters Divider 3.7">
    <p:spTree>
      <p:nvGrpSpPr>
        <p:cNvPr id="1" name="Shape 724"/>
        <p:cNvGrpSpPr/>
        <p:nvPr/>
      </p:nvGrpSpPr>
      <p:grpSpPr>
        <a:xfrm>
          <a:off x="0" y="0"/>
          <a:ext cx="0" cy="0"/>
          <a:chOff x="0" y="0"/>
          <a:chExt cx="0" cy="0"/>
        </a:xfrm>
      </p:grpSpPr>
      <p:pic>
        <p:nvPicPr>
          <p:cNvPr id="725" name="Google Shape;725;p47"/>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726" name="Google Shape;726;p47"/>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27" name="Google Shape;727;p47"/>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728" name="Google Shape;728;p47"/>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729" name="Google Shape;729;p47"/>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730" name="Google Shape;730;p47"/>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731" name="Google Shape;731;p47"/>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732" name="Google Shape;732;p47"/>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733" name="Google Shape;733;p47"/>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734" name="Google Shape;734;p47"/>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735" name="Google Shape;735;p47"/>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736" name="Google Shape;736;p47"/>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737" name="Google Shape;737;p47"/>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738" name="Google Shape;738;p47"/>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739" name="Google Shape;739;p47"/>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740" name="Google Shape;740;p47"/>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741" name="Google Shape;741;p47"/>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742" name="Google Shape;742;p47"/>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Presenters Divider 3.8">
  <p:cSld name="Presenters Divider 3.8">
    <p:spTree>
      <p:nvGrpSpPr>
        <p:cNvPr id="1" name="Shape 743"/>
        <p:cNvGrpSpPr/>
        <p:nvPr/>
      </p:nvGrpSpPr>
      <p:grpSpPr>
        <a:xfrm>
          <a:off x="0" y="0"/>
          <a:ext cx="0" cy="0"/>
          <a:chOff x="0" y="0"/>
          <a:chExt cx="0" cy="0"/>
        </a:xfrm>
      </p:grpSpPr>
      <p:pic>
        <p:nvPicPr>
          <p:cNvPr id="744" name="Google Shape;744;p48"/>
          <p:cNvPicPr preferRelativeResize="0"/>
          <p:nvPr/>
        </p:nvPicPr>
        <p:blipFill rotWithShape="1">
          <a:blip r:embed="rId2">
            <a:alphaModFix/>
          </a:blip>
          <a:srcRect/>
          <a:stretch/>
        </p:blipFill>
        <p:spPr>
          <a:xfrm>
            <a:off x="-3" y="-1"/>
            <a:ext cx="12192000" cy="6857999"/>
          </a:xfrm>
          <a:prstGeom prst="rect">
            <a:avLst/>
          </a:prstGeom>
          <a:noFill/>
          <a:ln>
            <a:noFill/>
          </a:ln>
        </p:spPr>
      </p:pic>
      <p:sp>
        <p:nvSpPr>
          <p:cNvPr id="745" name="Google Shape;745;p48"/>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46" name="Google Shape;746;p48"/>
          <p:cNvPicPr preferRelativeResize="0"/>
          <p:nvPr/>
        </p:nvPicPr>
        <p:blipFill rotWithShape="1">
          <a:blip r:embed="rId3">
            <a:alphaModFix/>
          </a:blip>
          <a:srcRect/>
          <a:stretch/>
        </p:blipFill>
        <p:spPr>
          <a:xfrm>
            <a:off x="365760" y="6462763"/>
            <a:ext cx="365760" cy="291830"/>
          </a:xfrm>
          <a:prstGeom prst="rect">
            <a:avLst/>
          </a:prstGeom>
          <a:noFill/>
          <a:ln>
            <a:noFill/>
          </a:ln>
        </p:spPr>
      </p:pic>
      <p:sp>
        <p:nvSpPr>
          <p:cNvPr id="747" name="Google Shape;747;p48"/>
          <p:cNvSpPr txBox="1"/>
          <p:nvPr/>
        </p:nvSpPr>
        <p:spPr>
          <a:xfrm>
            <a:off x="1148378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748" name="Google Shape;748;p48"/>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749" name="Google Shape;749;p48"/>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750" name="Google Shape;750;p48"/>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751" name="Google Shape;751;p48"/>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752" name="Google Shape;752;p48"/>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753" name="Google Shape;753;p48"/>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754" name="Google Shape;754;p48"/>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SimSun"/>
              <a:cs typeface="Arial"/>
              <a:sym typeface="Arial"/>
            </a:endParaRPr>
          </a:p>
        </p:txBody>
      </p:sp>
      <p:cxnSp>
        <p:nvCxnSpPr>
          <p:cNvPr id="755" name="Google Shape;755;p48"/>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756" name="Google Shape;756;p48"/>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757" name="Google Shape;757;p48"/>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SimSun"/>
              <a:cs typeface="Arial"/>
              <a:sym typeface="Arial"/>
            </a:endParaRPr>
          </a:p>
        </p:txBody>
      </p:sp>
      <p:cxnSp>
        <p:nvCxnSpPr>
          <p:cNvPr id="758" name="Google Shape;758;p48"/>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759" name="Google Shape;759;p48"/>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760" name="Google Shape;760;p48"/>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SimSun"/>
              <a:cs typeface="Arial"/>
              <a:sym typeface="Arial"/>
            </a:endParaRPr>
          </a:p>
        </p:txBody>
      </p:sp>
      <p:cxnSp>
        <p:nvCxnSpPr>
          <p:cNvPr id="761" name="Google Shape;761;p48"/>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Engage with ICANN White">
  <p:cSld name="Engage with ICANN White">
    <p:spTree>
      <p:nvGrpSpPr>
        <p:cNvPr id="1" name="Shape 762"/>
        <p:cNvGrpSpPr/>
        <p:nvPr/>
      </p:nvGrpSpPr>
      <p:grpSpPr>
        <a:xfrm>
          <a:off x="0" y="0"/>
          <a:ext cx="0" cy="0"/>
          <a:chOff x="0" y="0"/>
          <a:chExt cx="0" cy="0"/>
        </a:xfrm>
      </p:grpSpPr>
      <p:sp>
        <p:nvSpPr>
          <p:cNvPr id="763" name="Google Shape;763;p49"/>
          <p:cNvSpPr/>
          <p:nvPr/>
        </p:nvSpPr>
        <p:spPr>
          <a:xfrm>
            <a:off x="3084875" y="685225"/>
            <a:ext cx="9107124" cy="186493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SimSun"/>
              <a:cs typeface="Arial"/>
              <a:sym typeface="Arial"/>
            </a:endParaRPr>
          </a:p>
        </p:txBody>
      </p:sp>
      <p:sp>
        <p:nvSpPr>
          <p:cNvPr id="764" name="Google Shape;764;p49"/>
          <p:cNvSpPr txBox="1"/>
          <p:nvPr/>
        </p:nvSpPr>
        <p:spPr>
          <a:xfrm>
            <a:off x="3391319" y="1552703"/>
            <a:ext cx="8800679" cy="329885"/>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None/>
            </a:pPr>
            <a:r>
              <a:rPr lang="en-US" sz="2000" b="0" i="0" u="none" strike="noStrike" cap="none">
                <a:solidFill>
                  <a:schemeClr val="lt1"/>
                </a:solidFill>
                <a:latin typeface="Arial"/>
                <a:ea typeface="Arial"/>
                <a:cs typeface="Arial"/>
                <a:sym typeface="Arial"/>
              </a:rPr>
              <a:t>Visit us at </a:t>
            </a:r>
            <a:r>
              <a:rPr lang="en-US" sz="2000" b="1" i="0" u="none" strike="noStrike" cap="none">
                <a:solidFill>
                  <a:schemeClr val="lt1"/>
                </a:solidFill>
                <a:latin typeface="Arial"/>
                <a:ea typeface="Arial"/>
                <a:cs typeface="Arial"/>
                <a:sym typeface="Arial"/>
              </a:rPr>
              <a:t>icann.org</a:t>
            </a:r>
            <a:endParaRPr sz="2000" b="1" i="0" u="none" strike="noStrike" cap="none">
              <a:solidFill>
                <a:schemeClr val="lt1"/>
              </a:solidFill>
              <a:latin typeface="Arial"/>
              <a:ea typeface="SimSun"/>
              <a:cs typeface="Arial"/>
              <a:sym typeface="Arial"/>
            </a:endParaRPr>
          </a:p>
        </p:txBody>
      </p:sp>
      <p:sp>
        <p:nvSpPr>
          <p:cNvPr id="765" name="Google Shape;765;p49"/>
          <p:cNvSpPr txBox="1"/>
          <p:nvPr/>
        </p:nvSpPr>
        <p:spPr>
          <a:xfrm>
            <a:off x="3391319" y="1049145"/>
            <a:ext cx="6974253" cy="325949"/>
          </a:xfrm>
          <a:prstGeom prst="rect">
            <a:avLst/>
          </a:prstGeom>
          <a:noFill/>
          <a:ln>
            <a:noFill/>
          </a:ln>
        </p:spPr>
        <p:txBody>
          <a:bodyPr spcFirstLastPara="1" wrap="square" lIns="0" tIns="0" rIns="0" bIns="0" anchor="t" anchorCtr="0">
            <a:normAutofit fontScale="92500" lnSpcReduction="10000"/>
          </a:bodyPr>
          <a:lstStyle/>
          <a:p>
            <a:pPr marL="0" marR="0" lvl="0" indent="0" algn="l" rtl="0">
              <a:lnSpc>
                <a:spcPct val="90000"/>
              </a:lnSpc>
              <a:spcBef>
                <a:spcPts val="0"/>
              </a:spcBef>
              <a:spcAft>
                <a:spcPts val="0"/>
              </a:spcAft>
              <a:buNone/>
            </a:pPr>
            <a:r>
              <a:rPr lang="en-US" sz="2700" b="1" i="0" u="none" strike="noStrike" cap="none">
                <a:solidFill>
                  <a:schemeClr val="lt1"/>
                </a:solidFill>
                <a:latin typeface="Arial"/>
                <a:ea typeface="Arial"/>
                <a:cs typeface="Arial"/>
                <a:sym typeface="Arial"/>
              </a:rPr>
              <a:t>Thank You and Questions</a:t>
            </a:r>
            <a:endParaRPr/>
          </a:p>
        </p:txBody>
      </p:sp>
      <p:sp>
        <p:nvSpPr>
          <p:cNvPr id="766" name="Google Shape;766;p49"/>
          <p:cNvSpPr/>
          <p:nvPr/>
        </p:nvSpPr>
        <p:spPr>
          <a:xfrm>
            <a:off x="2" y="685225"/>
            <a:ext cx="2977273" cy="186493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SimSun"/>
              <a:cs typeface="Arial"/>
              <a:sym typeface="Arial"/>
            </a:endParaRPr>
          </a:p>
        </p:txBody>
      </p:sp>
      <p:sp>
        <p:nvSpPr>
          <p:cNvPr id="767" name="Google Shape;767;p49"/>
          <p:cNvSpPr txBox="1">
            <a:spLocks noGrp="1"/>
          </p:cNvSpPr>
          <p:nvPr>
            <p:ph type="body" idx="1"/>
          </p:nvPr>
        </p:nvSpPr>
        <p:spPr>
          <a:xfrm>
            <a:off x="3391319" y="1865312"/>
            <a:ext cx="7964599" cy="346541"/>
          </a:xfrm>
          <a:prstGeom prst="rect">
            <a:avLst/>
          </a:prstGeom>
          <a:noFill/>
          <a:ln>
            <a:noFill/>
          </a:ln>
        </p:spPr>
        <p:txBody>
          <a:bodyPr spcFirstLastPara="1" wrap="square" lIns="0" tIns="0" rIns="0" bIns="0" anchor="t" anchorCtr="0">
            <a:normAutofit/>
          </a:bodyPr>
          <a:lstStyle>
            <a:lvl1pPr marL="457200" marR="0" lvl="0"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SimSun"/>
                <a:cs typeface="Arial"/>
                <a:sym typeface="Arial"/>
              </a:defRPr>
            </a:lvl1pPr>
            <a:lvl2pPr marL="914400" marR="0" lvl="1"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SimSun"/>
                <a:cs typeface="Arial"/>
                <a:sym typeface="Arial"/>
              </a:defRPr>
            </a:lvl2pPr>
            <a:lvl3pPr marL="1371600" marR="0" lvl="2"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SimSun"/>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SimSun"/>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768" name="Google Shape;768;p49"/>
          <p:cNvSpPr txBox="1">
            <a:spLocks noGrp="1"/>
          </p:cNvSpPr>
          <p:nvPr>
            <p:ph type="title"/>
          </p:nvPr>
        </p:nvSpPr>
        <p:spPr>
          <a:xfrm>
            <a:off x="420624"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69" name="Google Shape;769;p49" descr="ICANN_Logo_W.eps"/>
          <p:cNvPicPr preferRelativeResize="0"/>
          <p:nvPr/>
        </p:nvPicPr>
        <p:blipFill rotWithShape="1">
          <a:blip r:embed="rId2">
            <a:alphaModFix/>
          </a:blip>
          <a:srcRect/>
          <a:stretch/>
        </p:blipFill>
        <p:spPr>
          <a:xfrm>
            <a:off x="507392" y="856105"/>
            <a:ext cx="1962493" cy="1523172"/>
          </a:xfrm>
          <a:prstGeom prst="rect">
            <a:avLst/>
          </a:prstGeom>
          <a:noFill/>
          <a:ln>
            <a:noFill/>
          </a:ln>
        </p:spPr>
      </p:pic>
      <p:grpSp>
        <p:nvGrpSpPr>
          <p:cNvPr id="770" name="Google Shape;770;p49"/>
          <p:cNvGrpSpPr/>
          <p:nvPr/>
        </p:nvGrpSpPr>
        <p:grpSpPr>
          <a:xfrm>
            <a:off x="3380163" y="2747142"/>
            <a:ext cx="3730320" cy="3442072"/>
            <a:chOff x="3380163" y="2747142"/>
            <a:chExt cx="3730320" cy="3442072"/>
          </a:xfrm>
        </p:grpSpPr>
        <p:grpSp>
          <p:nvGrpSpPr>
            <p:cNvPr id="771" name="Google Shape;771;p49"/>
            <p:cNvGrpSpPr/>
            <p:nvPr/>
          </p:nvGrpSpPr>
          <p:grpSpPr>
            <a:xfrm>
              <a:off x="3380163" y="2761140"/>
              <a:ext cx="3730320" cy="3428074"/>
              <a:chOff x="3380163" y="2761140"/>
              <a:chExt cx="3730320" cy="3428074"/>
            </a:xfrm>
          </p:grpSpPr>
          <p:grpSp>
            <p:nvGrpSpPr>
              <p:cNvPr id="772" name="Google Shape;772;p49"/>
              <p:cNvGrpSpPr/>
              <p:nvPr/>
            </p:nvGrpSpPr>
            <p:grpSpPr>
              <a:xfrm>
                <a:off x="3380163" y="4285658"/>
                <a:ext cx="3416667" cy="365760"/>
                <a:chOff x="5325979" y="4715893"/>
                <a:chExt cx="3416667" cy="365760"/>
              </a:xfrm>
            </p:grpSpPr>
            <p:sp>
              <p:nvSpPr>
                <p:cNvPr id="773" name="Google Shape;773;p49"/>
                <p:cNvSpPr txBox="1"/>
                <p:nvPr/>
              </p:nvSpPr>
              <p:spPr>
                <a:xfrm>
                  <a:off x="5793339" y="4734885"/>
                  <a:ext cx="2949307"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3"/>
                    </a:rPr>
                    <a:t>flickr.com/icann</a:t>
                  </a:r>
                  <a:endParaRPr sz="1400" b="0" i="0" u="none" strike="noStrike" cap="none">
                    <a:solidFill>
                      <a:srgbClr val="0A304B"/>
                    </a:solidFill>
                    <a:latin typeface="Arial"/>
                    <a:ea typeface="SimSun"/>
                    <a:cs typeface="Arial"/>
                    <a:sym typeface="Arial"/>
                  </a:endParaRPr>
                </a:p>
              </p:txBody>
            </p:sp>
            <p:pic>
              <p:nvPicPr>
                <p:cNvPr id="774" name="Google Shape;774;p49" descr="1420947842_social_style_3_flikr-128.png">
                  <a:hlinkClick r:id="rId4"/>
                </p:cNvPr>
                <p:cNvPicPr preferRelativeResize="0"/>
                <p:nvPr/>
              </p:nvPicPr>
              <p:blipFill rotWithShape="1">
                <a:blip r:embed="rId5">
                  <a:alphaModFix/>
                </a:blip>
                <a:srcRect/>
                <a:stretch/>
              </p:blipFill>
              <p:spPr>
                <a:xfrm>
                  <a:off x="5325979" y="4715893"/>
                  <a:ext cx="365760" cy="365760"/>
                </a:xfrm>
                <a:prstGeom prst="rect">
                  <a:avLst/>
                </a:prstGeom>
                <a:noFill/>
                <a:ln>
                  <a:noFill/>
                </a:ln>
              </p:spPr>
            </p:pic>
          </p:grpSp>
          <p:grpSp>
            <p:nvGrpSpPr>
              <p:cNvPr id="775" name="Google Shape;775;p49"/>
              <p:cNvGrpSpPr/>
              <p:nvPr/>
            </p:nvGrpSpPr>
            <p:grpSpPr>
              <a:xfrm>
                <a:off x="3380163" y="4800604"/>
                <a:ext cx="3636602" cy="365760"/>
                <a:chOff x="1235726" y="5571713"/>
                <a:chExt cx="3636602" cy="365760"/>
              </a:xfrm>
            </p:grpSpPr>
            <p:sp>
              <p:nvSpPr>
                <p:cNvPr id="776" name="Google Shape;776;p49"/>
                <p:cNvSpPr txBox="1"/>
                <p:nvPr/>
              </p:nvSpPr>
              <p:spPr>
                <a:xfrm>
                  <a:off x="1703086" y="5592033"/>
                  <a:ext cx="3169242"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6"/>
                    </a:rPr>
                    <a:t>linkedin.com/company/icann</a:t>
                  </a:r>
                  <a:endParaRPr sz="1400" b="0" i="0" u="none" strike="noStrike" cap="none">
                    <a:solidFill>
                      <a:srgbClr val="0A304B"/>
                    </a:solidFill>
                    <a:latin typeface="Arial"/>
                    <a:ea typeface="SimSun"/>
                    <a:cs typeface="Arial"/>
                    <a:sym typeface="Arial"/>
                  </a:endParaRPr>
                </a:p>
              </p:txBody>
            </p:sp>
            <p:pic>
              <p:nvPicPr>
                <p:cNvPr id="777" name="Google Shape;777;p49" descr="1420948164_social_style_3_in-128.png">
                  <a:hlinkClick r:id="rId7"/>
                </p:cNvPr>
                <p:cNvPicPr preferRelativeResize="0"/>
                <p:nvPr/>
              </p:nvPicPr>
              <p:blipFill rotWithShape="1">
                <a:blip r:embed="rId8">
                  <a:alphaModFix/>
                </a:blip>
                <a:srcRect/>
                <a:stretch/>
              </p:blipFill>
              <p:spPr>
                <a:xfrm>
                  <a:off x="1235726" y="5571713"/>
                  <a:ext cx="365760" cy="365760"/>
                </a:xfrm>
                <a:prstGeom prst="rect">
                  <a:avLst/>
                </a:prstGeom>
                <a:noFill/>
                <a:ln>
                  <a:noFill/>
                </a:ln>
              </p:spPr>
            </p:pic>
          </p:grpSp>
          <p:sp>
            <p:nvSpPr>
              <p:cNvPr id="778" name="Google Shape;778;p49"/>
              <p:cNvSpPr txBox="1"/>
              <p:nvPr/>
            </p:nvSpPr>
            <p:spPr>
              <a:xfrm>
                <a:off x="3847524" y="2761140"/>
                <a:ext cx="2342226"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9"/>
                  </a:rPr>
                  <a:t>@icann</a:t>
                </a:r>
                <a:endParaRPr sz="1400" b="0" i="0" u="none" strike="noStrike" cap="none">
                  <a:solidFill>
                    <a:srgbClr val="0A304B"/>
                  </a:solidFill>
                  <a:latin typeface="Arial"/>
                  <a:ea typeface="SimSun"/>
                  <a:cs typeface="Arial"/>
                  <a:sym typeface="Arial"/>
                </a:endParaRPr>
              </a:p>
            </p:txBody>
          </p:sp>
          <p:grpSp>
            <p:nvGrpSpPr>
              <p:cNvPr id="779" name="Google Shape;779;p49"/>
              <p:cNvGrpSpPr/>
              <p:nvPr/>
            </p:nvGrpSpPr>
            <p:grpSpPr>
              <a:xfrm>
                <a:off x="3380163" y="3255766"/>
                <a:ext cx="3730320" cy="365760"/>
                <a:chOff x="1235727" y="3892739"/>
                <a:chExt cx="3730320" cy="365760"/>
              </a:xfrm>
            </p:grpSpPr>
            <p:sp>
              <p:nvSpPr>
                <p:cNvPr id="780" name="Google Shape;780;p49"/>
                <p:cNvSpPr txBox="1"/>
                <p:nvPr/>
              </p:nvSpPr>
              <p:spPr>
                <a:xfrm>
                  <a:off x="1703086" y="3913059"/>
                  <a:ext cx="3262961"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10"/>
                    </a:rPr>
                    <a:t>facebook.com/icannorg </a:t>
                  </a:r>
                  <a:endParaRPr sz="1400" b="0" i="0" u="none" strike="noStrike" cap="none">
                    <a:solidFill>
                      <a:srgbClr val="0A304B"/>
                    </a:solidFill>
                    <a:latin typeface="Arial"/>
                    <a:ea typeface="SimSun"/>
                    <a:cs typeface="Arial"/>
                    <a:sym typeface="Arial"/>
                  </a:endParaRPr>
                </a:p>
              </p:txBody>
            </p:sp>
            <p:pic>
              <p:nvPicPr>
                <p:cNvPr id="781" name="Google Shape;781;p49" descr="1420948141_social_style_3_facebook-128.png">
                  <a:hlinkClick r:id="rId11"/>
                </p:cNvPr>
                <p:cNvPicPr preferRelativeResize="0"/>
                <p:nvPr/>
              </p:nvPicPr>
              <p:blipFill rotWithShape="1">
                <a:blip r:embed="rId12">
                  <a:alphaModFix/>
                </a:blip>
                <a:srcRect/>
                <a:stretch/>
              </p:blipFill>
              <p:spPr>
                <a:xfrm>
                  <a:off x="1235727" y="3892739"/>
                  <a:ext cx="365760" cy="365760"/>
                </a:xfrm>
                <a:prstGeom prst="rect">
                  <a:avLst/>
                </a:prstGeom>
                <a:noFill/>
                <a:ln>
                  <a:noFill/>
                </a:ln>
              </p:spPr>
            </p:pic>
          </p:grpSp>
          <p:grpSp>
            <p:nvGrpSpPr>
              <p:cNvPr id="782" name="Google Shape;782;p49"/>
              <p:cNvGrpSpPr/>
              <p:nvPr/>
            </p:nvGrpSpPr>
            <p:grpSpPr>
              <a:xfrm>
                <a:off x="3380163" y="3770712"/>
                <a:ext cx="3636602" cy="365760"/>
                <a:chOff x="1235726" y="4721075"/>
                <a:chExt cx="3636602" cy="365760"/>
              </a:xfrm>
            </p:grpSpPr>
            <p:pic>
              <p:nvPicPr>
                <p:cNvPr id="783" name="Google Shape;783;p49" descr="1420948149_social_style_3_youtube-128.png">
                  <a:hlinkClick r:id="rId13"/>
                </p:cNvPr>
                <p:cNvPicPr preferRelativeResize="0"/>
                <p:nvPr/>
              </p:nvPicPr>
              <p:blipFill rotWithShape="1">
                <a:blip r:embed="rId14">
                  <a:alphaModFix/>
                </a:blip>
                <a:srcRect/>
                <a:stretch/>
              </p:blipFill>
              <p:spPr>
                <a:xfrm>
                  <a:off x="1235726" y="4721075"/>
                  <a:ext cx="365760" cy="365760"/>
                </a:xfrm>
                <a:prstGeom prst="rect">
                  <a:avLst/>
                </a:prstGeom>
                <a:noFill/>
                <a:ln>
                  <a:noFill/>
                </a:ln>
              </p:spPr>
            </p:pic>
            <p:sp>
              <p:nvSpPr>
                <p:cNvPr id="784" name="Google Shape;784;p49"/>
                <p:cNvSpPr txBox="1"/>
                <p:nvPr/>
              </p:nvSpPr>
              <p:spPr>
                <a:xfrm>
                  <a:off x="1703086" y="4734885"/>
                  <a:ext cx="3169242"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15"/>
                    </a:rPr>
                    <a:t>youtube.com/icannnews</a:t>
                  </a:r>
                  <a:endParaRPr sz="1400" b="0" i="0" u="none" strike="noStrike" cap="none">
                    <a:solidFill>
                      <a:srgbClr val="0A304B"/>
                    </a:solidFill>
                    <a:latin typeface="Arial"/>
                    <a:ea typeface="SimSun"/>
                    <a:cs typeface="Arial"/>
                    <a:sym typeface="Arial"/>
                  </a:endParaRPr>
                </a:p>
              </p:txBody>
            </p:sp>
          </p:grpSp>
          <p:grpSp>
            <p:nvGrpSpPr>
              <p:cNvPr id="785" name="Google Shape;785;p49"/>
              <p:cNvGrpSpPr/>
              <p:nvPr/>
            </p:nvGrpSpPr>
            <p:grpSpPr>
              <a:xfrm>
                <a:off x="3380163" y="5315550"/>
                <a:ext cx="2586167" cy="365760"/>
                <a:chOff x="5325979" y="3073176"/>
                <a:chExt cx="2586167" cy="365760"/>
              </a:xfrm>
            </p:grpSpPr>
            <p:sp>
              <p:nvSpPr>
                <p:cNvPr id="786" name="Google Shape;786;p49"/>
                <p:cNvSpPr txBox="1"/>
                <p:nvPr/>
              </p:nvSpPr>
              <p:spPr>
                <a:xfrm>
                  <a:off x="5793339" y="3093496"/>
                  <a:ext cx="2118807"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16"/>
                    </a:rPr>
                    <a:t>soundcloud.com/icann</a:t>
                  </a:r>
                  <a:endParaRPr sz="1400" b="0" i="0" u="none" strike="noStrike" cap="none">
                    <a:solidFill>
                      <a:srgbClr val="0A304B"/>
                    </a:solidFill>
                    <a:latin typeface="Arial"/>
                    <a:ea typeface="SimSun"/>
                    <a:cs typeface="Arial"/>
                    <a:sym typeface="Arial"/>
                  </a:endParaRPr>
                </a:p>
              </p:txBody>
            </p:sp>
            <p:pic>
              <p:nvPicPr>
                <p:cNvPr id="787" name="Google Shape;787;p49"/>
                <p:cNvPicPr preferRelativeResize="0"/>
                <p:nvPr/>
              </p:nvPicPr>
              <p:blipFill rotWithShape="1">
                <a:blip r:embed="rId17">
                  <a:alphaModFix/>
                </a:blip>
                <a:srcRect/>
                <a:stretch/>
              </p:blipFill>
              <p:spPr>
                <a:xfrm>
                  <a:off x="5325979" y="3073176"/>
                  <a:ext cx="365760" cy="365760"/>
                </a:xfrm>
                <a:prstGeom prst="rect">
                  <a:avLst/>
                </a:prstGeom>
                <a:noFill/>
                <a:ln>
                  <a:noFill/>
                </a:ln>
              </p:spPr>
            </p:pic>
          </p:grpSp>
          <p:grpSp>
            <p:nvGrpSpPr>
              <p:cNvPr id="788" name="Google Shape;788;p49"/>
              <p:cNvGrpSpPr/>
              <p:nvPr/>
            </p:nvGrpSpPr>
            <p:grpSpPr>
              <a:xfrm>
                <a:off x="3380163" y="5830497"/>
                <a:ext cx="3416667" cy="358717"/>
                <a:chOff x="6434703" y="4228306"/>
                <a:chExt cx="3416667" cy="358717"/>
              </a:xfrm>
            </p:grpSpPr>
            <p:sp>
              <p:nvSpPr>
                <p:cNvPr id="789" name="Google Shape;789;p49"/>
                <p:cNvSpPr txBox="1"/>
                <p:nvPr/>
              </p:nvSpPr>
              <p:spPr>
                <a:xfrm>
                  <a:off x="6902063" y="4247298"/>
                  <a:ext cx="2949307"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18"/>
                    </a:rPr>
                    <a:t>instagram.com/icannorg</a:t>
                  </a:r>
                  <a:endParaRPr sz="1400" b="0" i="0" u="none" strike="noStrike" cap="none">
                    <a:solidFill>
                      <a:srgbClr val="0A304B"/>
                    </a:solidFill>
                    <a:latin typeface="Arial"/>
                    <a:ea typeface="SimSun"/>
                    <a:cs typeface="Arial"/>
                    <a:sym typeface="Arial"/>
                  </a:endParaRPr>
                </a:p>
              </p:txBody>
            </p:sp>
            <p:pic>
              <p:nvPicPr>
                <p:cNvPr id="790" name="Google Shape;790;p49"/>
                <p:cNvPicPr preferRelativeResize="0"/>
                <p:nvPr/>
              </p:nvPicPr>
              <p:blipFill rotWithShape="1">
                <a:blip r:embed="rId19">
                  <a:alphaModFix/>
                </a:blip>
                <a:srcRect/>
                <a:stretch/>
              </p:blipFill>
              <p:spPr>
                <a:xfrm>
                  <a:off x="6434703" y="4228306"/>
                  <a:ext cx="358717" cy="358717"/>
                </a:xfrm>
                <a:prstGeom prst="rect">
                  <a:avLst/>
                </a:prstGeom>
                <a:noFill/>
                <a:ln>
                  <a:noFill/>
                </a:ln>
              </p:spPr>
            </p:pic>
          </p:grpSp>
        </p:grpSp>
        <p:pic>
          <p:nvPicPr>
            <p:cNvPr id="791" name="Google Shape;791;p49"/>
            <p:cNvPicPr preferRelativeResize="0"/>
            <p:nvPr/>
          </p:nvPicPr>
          <p:blipFill rotWithShape="1">
            <a:blip r:embed="rId20">
              <a:alphaModFix/>
            </a:blip>
            <a:srcRect/>
            <a:stretch/>
          </p:blipFill>
          <p:spPr>
            <a:xfrm>
              <a:off x="3387205" y="2747142"/>
              <a:ext cx="358718" cy="358718"/>
            </a:xfrm>
            <a:prstGeom prst="rect">
              <a:avLst/>
            </a:prstGeom>
            <a:noFill/>
            <a:ln>
              <a:noFill/>
            </a:ln>
          </p:spPr>
        </p:pic>
      </p:gr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1_Engage with ICANN White">
  <p:cSld name="1_Engage with ICANN White">
    <p:spTree>
      <p:nvGrpSpPr>
        <p:cNvPr id="1" name="Shape 792"/>
        <p:cNvGrpSpPr/>
        <p:nvPr/>
      </p:nvGrpSpPr>
      <p:grpSpPr>
        <a:xfrm>
          <a:off x="0" y="0"/>
          <a:ext cx="0" cy="0"/>
          <a:chOff x="0" y="0"/>
          <a:chExt cx="0" cy="0"/>
        </a:xfrm>
      </p:grpSpPr>
      <p:sp>
        <p:nvSpPr>
          <p:cNvPr id="793" name="Google Shape;793;p50"/>
          <p:cNvSpPr/>
          <p:nvPr/>
        </p:nvSpPr>
        <p:spPr>
          <a:xfrm>
            <a:off x="3084875" y="685225"/>
            <a:ext cx="9107124" cy="186493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SimSun"/>
              <a:cs typeface="Arial"/>
              <a:sym typeface="Arial"/>
            </a:endParaRPr>
          </a:p>
        </p:txBody>
      </p:sp>
      <p:sp>
        <p:nvSpPr>
          <p:cNvPr id="794" name="Google Shape;794;p50"/>
          <p:cNvSpPr/>
          <p:nvPr/>
        </p:nvSpPr>
        <p:spPr>
          <a:xfrm>
            <a:off x="2" y="685225"/>
            <a:ext cx="2977273" cy="186493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SimSun"/>
              <a:cs typeface="Arial"/>
              <a:sym typeface="Arial"/>
            </a:endParaRPr>
          </a:p>
        </p:txBody>
      </p:sp>
      <p:sp>
        <p:nvSpPr>
          <p:cNvPr id="795" name="Google Shape;795;p50"/>
          <p:cNvSpPr txBox="1">
            <a:spLocks noGrp="1"/>
          </p:cNvSpPr>
          <p:nvPr>
            <p:ph type="title"/>
          </p:nvPr>
        </p:nvSpPr>
        <p:spPr>
          <a:xfrm>
            <a:off x="420624"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96" name="Google Shape;796;p50" descr="ICANN_Logo_W.eps"/>
          <p:cNvPicPr preferRelativeResize="0"/>
          <p:nvPr/>
        </p:nvPicPr>
        <p:blipFill rotWithShape="1">
          <a:blip r:embed="rId2">
            <a:alphaModFix/>
          </a:blip>
          <a:srcRect/>
          <a:stretch/>
        </p:blipFill>
        <p:spPr>
          <a:xfrm>
            <a:off x="507392" y="856105"/>
            <a:ext cx="1962493" cy="1523172"/>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pattern slide">
  <p:cSld name="pattern slide">
    <p:bg>
      <p:bgPr>
        <a:solidFill>
          <a:srgbClr val="F1EFEA"/>
        </a:solidFill>
        <a:effectLst/>
      </p:bgPr>
    </p:bg>
    <p:spTree>
      <p:nvGrpSpPr>
        <p:cNvPr id="1" name="Shape 797"/>
        <p:cNvGrpSpPr/>
        <p:nvPr/>
      </p:nvGrpSpPr>
      <p:grpSpPr>
        <a:xfrm>
          <a:off x="0" y="0"/>
          <a:ext cx="0" cy="0"/>
          <a:chOff x="0" y="0"/>
          <a:chExt cx="0" cy="0"/>
        </a:xfrm>
      </p:grpSpPr>
      <p:sp>
        <p:nvSpPr>
          <p:cNvPr id="798" name="Google Shape;798;p51"/>
          <p:cNvSpPr txBox="1">
            <a:spLocks noGrp="1"/>
          </p:cNvSpPr>
          <p:nvPr>
            <p:ph type="title"/>
          </p:nvPr>
        </p:nvSpPr>
        <p:spPr>
          <a:xfrm>
            <a:off x="575999" y="900001"/>
            <a:ext cx="7973100" cy="5757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SimSun"/>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99" name="Google Shape;799;p51"/>
          <p:cNvSpPr/>
          <p:nvPr/>
        </p:nvSpPr>
        <p:spPr>
          <a:xfrm rot="8587839">
            <a:off x="2970275" y="5603633"/>
            <a:ext cx="6251580" cy="6251580"/>
          </a:xfrm>
          <a:prstGeom prst="chord">
            <a:avLst>
              <a:gd name="adj1" fmla="val 5375274"/>
              <a:gd name="adj2" fmla="val 10821329"/>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SimSun"/>
              <a:cs typeface="Arial"/>
              <a:sym typeface="Arial"/>
            </a:endParaRPr>
          </a:p>
        </p:txBody>
      </p:sp>
      <p:sp>
        <p:nvSpPr>
          <p:cNvPr id="800" name="Google Shape;800;p51"/>
          <p:cNvSpPr/>
          <p:nvPr/>
        </p:nvSpPr>
        <p:spPr>
          <a:xfrm>
            <a:off x="11232001" y="287999"/>
            <a:ext cx="384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76"/>
        <p:cNvGrpSpPr/>
        <p:nvPr/>
      </p:nvGrpSpPr>
      <p:grpSpPr>
        <a:xfrm>
          <a:off x="0" y="0"/>
          <a:ext cx="0" cy="0"/>
          <a:chOff x="0" y="0"/>
          <a:chExt cx="0" cy="0"/>
        </a:xfrm>
      </p:grpSpPr>
      <p:sp>
        <p:nvSpPr>
          <p:cNvPr id="77" name="Google Shape;77;p7"/>
          <p:cNvSpPr txBox="1">
            <a:spLocks noGrp="1"/>
          </p:cNvSpPr>
          <p:nvPr>
            <p:ph type="title"/>
          </p:nvPr>
        </p:nvSpPr>
        <p:spPr>
          <a:xfrm>
            <a:off x="420624" y="46180"/>
            <a:ext cx="10805055" cy="450663"/>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8" name="Google Shape;78;p7"/>
          <p:cNvSpPr txBox="1">
            <a:spLocks noGrp="1"/>
          </p:cNvSpPr>
          <p:nvPr>
            <p:ph type="body" idx="1"/>
          </p:nvPr>
        </p:nvSpPr>
        <p:spPr>
          <a:xfrm>
            <a:off x="812800" y="1470213"/>
            <a:ext cx="10543117" cy="4571813"/>
          </a:xfrm>
          <a:prstGeom prst="rect">
            <a:avLst/>
          </a:prstGeom>
          <a:noFill/>
          <a:ln>
            <a:noFill/>
          </a:ln>
        </p:spPr>
        <p:txBody>
          <a:bodyPr spcFirstLastPara="1" wrap="square" lIns="0" tIns="0" rIns="0" bIns="0" anchor="t" anchorCtr="0">
            <a:normAutofit/>
          </a:bodyPr>
          <a:lstStyle>
            <a:lvl1pPr marL="457200" marR="0" lvl="0" indent="-319087" algn="l" rtl="0">
              <a:spcBef>
                <a:spcPts val="2000"/>
              </a:spcBef>
              <a:spcAft>
                <a:spcPts val="0"/>
              </a:spcAft>
              <a:buClr>
                <a:srgbClr val="000000"/>
              </a:buClr>
              <a:buSzPts val="1425"/>
              <a:buFont typeface="Noto Sans Symbols"/>
              <a:buChar char="◉"/>
              <a:defRPr sz="1900" b="0" i="0" u="none" strike="noStrike" cap="none">
                <a:solidFill>
                  <a:srgbClr val="000000"/>
                </a:solidFill>
                <a:latin typeface="Arial"/>
                <a:ea typeface="SimSun"/>
                <a:cs typeface="Arial"/>
                <a:sym typeface="Arial"/>
              </a:defRPr>
            </a:lvl1pPr>
            <a:lvl2pPr marL="914400" marR="0" lvl="1" indent="-319087" algn="l" rtl="0">
              <a:spcBef>
                <a:spcPts val="500"/>
              </a:spcBef>
              <a:spcAft>
                <a:spcPts val="0"/>
              </a:spcAft>
              <a:buClr>
                <a:srgbClr val="000000"/>
              </a:buClr>
              <a:buSzPts val="1425"/>
              <a:buFont typeface="Noto Sans Symbols"/>
              <a:buChar char="⚪"/>
              <a:defRPr sz="1900" b="0" i="0" u="none" strike="noStrike" cap="none">
                <a:solidFill>
                  <a:srgbClr val="000000"/>
                </a:solidFill>
                <a:latin typeface="Arial"/>
                <a:ea typeface="SimSun"/>
                <a:cs typeface="Arial"/>
                <a:sym typeface="Arial"/>
              </a:defRPr>
            </a:lvl2pPr>
            <a:lvl3pPr marL="1371600" marR="0" lvl="2" indent="-349250" algn="l" rtl="0">
              <a:spcBef>
                <a:spcPts val="500"/>
              </a:spcBef>
              <a:spcAft>
                <a:spcPts val="0"/>
              </a:spcAft>
              <a:buClr>
                <a:srgbClr val="000000"/>
              </a:buClr>
              <a:buSzPts val="1900"/>
              <a:buFont typeface="Arial"/>
              <a:buChar char="•"/>
              <a:defRPr sz="1900" b="0" i="0" u="none" strike="noStrike" cap="none">
                <a:solidFill>
                  <a:srgbClr val="000000"/>
                </a:solidFill>
                <a:latin typeface="Arial"/>
                <a:ea typeface="SimSun"/>
                <a:cs typeface="Arial"/>
                <a:sym typeface="Arial"/>
              </a:defRPr>
            </a:lvl3pPr>
            <a:lvl4pPr marL="1828800" marR="0" lvl="3" indent="-228600" algn="l" rtl="0">
              <a:spcBef>
                <a:spcPts val="380"/>
              </a:spcBef>
              <a:spcAft>
                <a:spcPts val="0"/>
              </a:spcAft>
              <a:buClr>
                <a:srgbClr val="000000"/>
              </a:buClr>
              <a:buSzPts val="1900"/>
              <a:buFont typeface="Arial"/>
              <a:buNone/>
              <a:defRPr sz="1900" b="0" i="0" u="none" strike="noStrike" cap="none">
                <a:solidFill>
                  <a:srgbClr val="000000"/>
                </a:solidFill>
                <a:latin typeface="Arial"/>
                <a:ea typeface="SimSun"/>
                <a:cs typeface="Arial"/>
                <a:sym typeface="Arial"/>
              </a:defRPr>
            </a:lvl4pPr>
            <a:lvl5pPr marL="2286000" marR="0" lvl="4" indent="-349250" algn="l" rtl="0">
              <a:spcBef>
                <a:spcPts val="380"/>
              </a:spcBef>
              <a:spcAft>
                <a:spcPts val="0"/>
              </a:spcAft>
              <a:buClr>
                <a:srgbClr val="000000"/>
              </a:buClr>
              <a:buSzPts val="1900"/>
              <a:buFont typeface="Arial"/>
              <a:buChar char="»"/>
              <a:defRPr sz="1900" b="0" i="0" u="none" strike="noStrike" cap="none">
                <a:solidFill>
                  <a:srgbClr val="000000"/>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Cover 1 White">
  <p:cSld name="Cover 1 White">
    <p:bg>
      <p:bgPr>
        <a:solidFill>
          <a:srgbClr val="002A49"/>
        </a:solidFill>
        <a:effectLst/>
      </p:bgPr>
    </p:bg>
    <p:spTree>
      <p:nvGrpSpPr>
        <p:cNvPr id="1" name="Shape 803"/>
        <p:cNvGrpSpPr/>
        <p:nvPr/>
      </p:nvGrpSpPr>
      <p:grpSpPr>
        <a:xfrm>
          <a:off x="0" y="0"/>
          <a:ext cx="0" cy="0"/>
          <a:chOff x="0" y="0"/>
          <a:chExt cx="0" cy="0"/>
        </a:xfrm>
      </p:grpSpPr>
      <p:sp>
        <p:nvSpPr>
          <p:cNvPr id="804" name="Google Shape;804;p53"/>
          <p:cNvSpPr txBox="1">
            <a:spLocks noGrp="1"/>
          </p:cNvSpPr>
          <p:nvPr>
            <p:ph type="title"/>
          </p:nvPr>
        </p:nvSpPr>
        <p:spPr>
          <a:xfrm>
            <a:off x="720000" y="2049472"/>
            <a:ext cx="5672700" cy="2058300"/>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Clr>
                <a:schemeClr val="lt1"/>
              </a:buClr>
              <a:buSzPts val="4800"/>
              <a:buFont typeface="Arial"/>
              <a:buNone/>
              <a:defRPr sz="4800" b="1" i="0" u="none" strike="noStrike" cap="none">
                <a:solidFill>
                  <a:schemeClr val="lt1"/>
                </a:solidFill>
                <a:latin typeface="Arial"/>
                <a:ea typeface="SimSun"/>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05" name="Google Shape;805;p53"/>
          <p:cNvSpPr txBox="1">
            <a:spLocks noGrp="1"/>
          </p:cNvSpPr>
          <p:nvPr>
            <p:ph type="body" idx="1"/>
          </p:nvPr>
        </p:nvSpPr>
        <p:spPr>
          <a:xfrm>
            <a:off x="720000" y="4344247"/>
            <a:ext cx="5683200" cy="71670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500"/>
              <a:buFont typeface="Arial"/>
              <a:buNone/>
              <a:defRPr sz="1500" b="1" i="0" u="none" strike="noStrike" cap="none">
                <a:solidFill>
                  <a:schemeClr val="lt1"/>
                </a:solidFill>
                <a:latin typeface="Arial"/>
                <a:ea typeface="SimSun"/>
                <a:cs typeface="Arial"/>
                <a:sym typeface="Arial"/>
              </a:defRPr>
            </a:lvl1pPr>
            <a:lvl2pPr marL="914400" marR="0" lvl="1" indent="-361950" algn="l" rtl="0">
              <a:spcBef>
                <a:spcPts val="420"/>
              </a:spcBef>
              <a:spcAft>
                <a:spcPts val="0"/>
              </a:spcAft>
              <a:buClr>
                <a:schemeClr val="dk1"/>
              </a:buClr>
              <a:buSzPts val="2100"/>
              <a:buFont typeface="Arial"/>
              <a:buChar char="–"/>
              <a:defRPr sz="2100" b="0" i="0" u="none" strike="noStrike" cap="none">
                <a:solidFill>
                  <a:schemeClr val="dk1"/>
                </a:solidFill>
                <a:latin typeface="Arial"/>
                <a:ea typeface="SimSun"/>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SimSun"/>
                <a:cs typeface="Arial"/>
                <a:sym typeface="Arial"/>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SimSun"/>
                <a:cs typeface="Arial"/>
                <a:sym typeface="Arial"/>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SimSun"/>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SimSun"/>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SimSun"/>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SimSun"/>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SimSun"/>
                <a:cs typeface="Arial"/>
                <a:sym typeface="Arial"/>
              </a:defRPr>
            </a:lvl9pPr>
          </a:lstStyle>
          <a:p>
            <a:endParaRPr/>
          </a:p>
        </p:txBody>
      </p:sp>
      <p:pic>
        <p:nvPicPr>
          <p:cNvPr id="806" name="Google Shape;806;p53"/>
          <p:cNvPicPr preferRelativeResize="0"/>
          <p:nvPr/>
        </p:nvPicPr>
        <p:blipFill rotWithShape="1">
          <a:blip r:embed="rId2">
            <a:alphaModFix/>
          </a:blip>
          <a:srcRect/>
          <a:stretch/>
        </p:blipFill>
        <p:spPr>
          <a:xfrm>
            <a:off x="720000" y="5375868"/>
            <a:ext cx="1186519" cy="943970"/>
          </a:xfrm>
          <a:prstGeom prst="rect">
            <a:avLst/>
          </a:prstGeom>
          <a:noFill/>
          <a:ln>
            <a:noFill/>
          </a:ln>
        </p:spPr>
      </p:pic>
      <p:pic>
        <p:nvPicPr>
          <p:cNvPr id="807" name="Google Shape;807;p53"/>
          <p:cNvPicPr preferRelativeResize="0"/>
          <p:nvPr/>
        </p:nvPicPr>
        <p:blipFill rotWithShape="1">
          <a:blip r:embed="rId3">
            <a:alphaModFix/>
          </a:blip>
          <a:srcRect/>
          <a:stretch/>
        </p:blipFill>
        <p:spPr>
          <a:xfrm>
            <a:off x="720000" y="611558"/>
            <a:ext cx="6054631" cy="198000"/>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pattern slide">
  <p:cSld name="pattern slide">
    <p:bg>
      <p:bgPr>
        <a:solidFill>
          <a:srgbClr val="F1EFEA"/>
        </a:solidFill>
        <a:effectLst/>
      </p:bgPr>
    </p:bg>
    <p:spTree>
      <p:nvGrpSpPr>
        <p:cNvPr id="1" name="Shape 808"/>
        <p:cNvGrpSpPr/>
        <p:nvPr/>
      </p:nvGrpSpPr>
      <p:grpSpPr>
        <a:xfrm>
          <a:off x="0" y="0"/>
          <a:ext cx="0" cy="0"/>
          <a:chOff x="0" y="0"/>
          <a:chExt cx="0" cy="0"/>
        </a:xfrm>
      </p:grpSpPr>
      <p:sp>
        <p:nvSpPr>
          <p:cNvPr id="809" name="Google Shape;809;p54"/>
          <p:cNvSpPr txBox="1">
            <a:spLocks noGrp="1"/>
          </p:cNvSpPr>
          <p:nvPr>
            <p:ph type="title"/>
          </p:nvPr>
        </p:nvSpPr>
        <p:spPr>
          <a:xfrm>
            <a:off x="575999" y="900001"/>
            <a:ext cx="7973100" cy="5757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SimSun"/>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10" name="Google Shape;810;p54"/>
          <p:cNvSpPr/>
          <p:nvPr/>
        </p:nvSpPr>
        <p:spPr>
          <a:xfrm rot="8587839">
            <a:off x="2970275" y="5603633"/>
            <a:ext cx="6251580" cy="6251580"/>
          </a:xfrm>
          <a:prstGeom prst="chord">
            <a:avLst>
              <a:gd name="adj1" fmla="val 5375274"/>
              <a:gd name="adj2" fmla="val 10821329"/>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SimSun"/>
              <a:cs typeface="Arial"/>
              <a:sym typeface="Arial"/>
            </a:endParaRPr>
          </a:p>
        </p:txBody>
      </p:sp>
      <p:sp>
        <p:nvSpPr>
          <p:cNvPr id="811" name="Google Shape;811;p54"/>
          <p:cNvSpPr/>
          <p:nvPr/>
        </p:nvSpPr>
        <p:spPr>
          <a:xfrm>
            <a:off x="11232001" y="287999"/>
            <a:ext cx="384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Divider slide">
  <p:cSld name="Divider slide">
    <p:bg>
      <p:bgPr>
        <a:solidFill>
          <a:srgbClr val="F1633E"/>
        </a:solidFill>
        <a:effectLst/>
      </p:bgPr>
    </p:bg>
    <p:spTree>
      <p:nvGrpSpPr>
        <p:cNvPr id="1" name="Shape 812"/>
        <p:cNvGrpSpPr/>
        <p:nvPr/>
      </p:nvGrpSpPr>
      <p:grpSpPr>
        <a:xfrm>
          <a:off x="0" y="0"/>
          <a:ext cx="0" cy="0"/>
          <a:chOff x="0" y="0"/>
          <a:chExt cx="0" cy="0"/>
        </a:xfrm>
      </p:grpSpPr>
      <p:sp>
        <p:nvSpPr>
          <p:cNvPr id="813" name="Google Shape;813;p55"/>
          <p:cNvSpPr txBox="1">
            <a:spLocks noGrp="1"/>
          </p:cNvSpPr>
          <p:nvPr>
            <p:ph type="body" idx="1"/>
          </p:nvPr>
        </p:nvSpPr>
        <p:spPr>
          <a:xfrm>
            <a:off x="575999" y="1736256"/>
            <a:ext cx="6638840" cy="896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2A49"/>
              </a:buClr>
              <a:buSzPts val="5400"/>
              <a:buFont typeface="Arial"/>
              <a:buNone/>
              <a:defRPr sz="5400" b="0" i="0" u="none" strike="noStrike" cap="none">
                <a:solidFill>
                  <a:srgbClr val="002A49"/>
                </a:solidFill>
                <a:latin typeface="Arial"/>
                <a:ea typeface="SimSun"/>
                <a:cs typeface="Arial"/>
                <a:sym typeface="Arial"/>
              </a:defRPr>
            </a:lvl1pPr>
            <a:lvl2pPr marL="914400" marR="0" lvl="1" indent="-361950" algn="l" rtl="0">
              <a:spcBef>
                <a:spcPts val="420"/>
              </a:spcBef>
              <a:spcAft>
                <a:spcPts val="0"/>
              </a:spcAft>
              <a:buClr>
                <a:schemeClr val="dk1"/>
              </a:buClr>
              <a:buSzPts val="2100"/>
              <a:buFont typeface="Arial"/>
              <a:buChar char="–"/>
              <a:defRPr sz="2100" b="0" i="0" u="none" strike="noStrike" cap="none">
                <a:solidFill>
                  <a:schemeClr val="dk1"/>
                </a:solidFill>
                <a:latin typeface="Arial"/>
                <a:ea typeface="SimSun"/>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SimSun"/>
                <a:cs typeface="Arial"/>
                <a:sym typeface="Arial"/>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SimSun"/>
                <a:cs typeface="Arial"/>
                <a:sym typeface="Arial"/>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SimSun"/>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SimSun"/>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SimSun"/>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SimSun"/>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SimSun"/>
                <a:cs typeface="Arial"/>
                <a:sym typeface="Arial"/>
              </a:defRPr>
            </a:lvl9pPr>
          </a:lstStyle>
          <a:p>
            <a:endParaRPr dirty="0"/>
          </a:p>
        </p:txBody>
      </p:sp>
      <p:sp>
        <p:nvSpPr>
          <p:cNvPr id="814" name="Google Shape;814;p55"/>
          <p:cNvSpPr txBox="1">
            <a:spLocks noGrp="1"/>
          </p:cNvSpPr>
          <p:nvPr>
            <p:ph type="title"/>
          </p:nvPr>
        </p:nvSpPr>
        <p:spPr>
          <a:xfrm>
            <a:off x="576000" y="2785561"/>
            <a:ext cx="7767600" cy="55410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Clr>
                <a:srgbClr val="002A49"/>
              </a:buClr>
              <a:buSzPts val="3600"/>
              <a:buFont typeface="Arial"/>
              <a:buNone/>
              <a:defRPr sz="3600" b="1" i="0" u="none" strike="noStrike" cap="none">
                <a:solidFill>
                  <a:srgbClr val="002A49"/>
                </a:solidFill>
                <a:latin typeface="Arial"/>
                <a:ea typeface="SimSun"/>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pic>
        <p:nvPicPr>
          <p:cNvPr id="815" name="Google Shape;815;p55"/>
          <p:cNvPicPr preferRelativeResize="0"/>
          <p:nvPr/>
        </p:nvPicPr>
        <p:blipFill rotWithShape="1">
          <a:blip r:embed="rId2">
            <a:alphaModFix/>
          </a:blip>
          <a:srcRect r="24075"/>
          <a:stretch/>
        </p:blipFill>
        <p:spPr>
          <a:xfrm>
            <a:off x="8456488" y="-3637"/>
            <a:ext cx="2378930" cy="6867515"/>
          </a:xfrm>
          <a:prstGeom prst="rect">
            <a:avLst/>
          </a:prstGeom>
          <a:noFill/>
          <a:ln>
            <a:noFill/>
          </a:ln>
        </p:spPr>
      </p:pic>
      <p:sp>
        <p:nvSpPr>
          <p:cNvPr id="2" name="Rectangle 1">
            <a:extLst>
              <a:ext uri="{FF2B5EF4-FFF2-40B4-BE49-F238E27FC236}">
                <a16:creationId xmlns:a16="http://schemas.microsoft.com/office/drawing/2014/main" id="{149CB659-2BF5-E2AF-0946-11F0AA0F5A0B}"/>
              </a:ext>
            </a:extLst>
          </p:cNvPr>
          <p:cNvSpPr/>
          <p:nvPr userDrawn="1"/>
        </p:nvSpPr>
        <p:spPr>
          <a:xfrm>
            <a:off x="10582506" y="0"/>
            <a:ext cx="1609493" cy="6858000"/>
          </a:xfrm>
          <a:prstGeom prst="rect">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Regular slide">
  <p:cSld name="Regular slide">
    <p:bg>
      <p:bgPr>
        <a:solidFill>
          <a:srgbClr val="F1EFEA"/>
        </a:solidFill>
        <a:effectLst/>
      </p:bgPr>
    </p:bg>
    <p:spTree>
      <p:nvGrpSpPr>
        <p:cNvPr id="1" name="Shape 816"/>
        <p:cNvGrpSpPr/>
        <p:nvPr/>
      </p:nvGrpSpPr>
      <p:grpSpPr>
        <a:xfrm>
          <a:off x="0" y="0"/>
          <a:ext cx="0" cy="0"/>
          <a:chOff x="0" y="0"/>
          <a:chExt cx="0" cy="0"/>
        </a:xfrm>
      </p:grpSpPr>
      <p:sp>
        <p:nvSpPr>
          <p:cNvPr id="817" name="Google Shape;817;p56"/>
          <p:cNvSpPr txBox="1">
            <a:spLocks noGrp="1"/>
          </p:cNvSpPr>
          <p:nvPr>
            <p:ph type="title"/>
          </p:nvPr>
        </p:nvSpPr>
        <p:spPr>
          <a:xfrm>
            <a:off x="576000" y="900001"/>
            <a:ext cx="7150500" cy="5757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SimSun"/>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18" name="Google Shape;818;p56"/>
          <p:cNvSpPr/>
          <p:nvPr/>
        </p:nvSpPr>
        <p:spPr>
          <a:xfrm>
            <a:off x="11232001" y="287999"/>
            <a:ext cx="384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Engage with ICANN">
  <p:cSld name="Engage with ICANN">
    <p:bg>
      <p:bgPr>
        <a:solidFill>
          <a:srgbClr val="002A49"/>
        </a:solidFill>
        <a:effectLst/>
      </p:bgPr>
    </p:bg>
    <p:spTree>
      <p:nvGrpSpPr>
        <p:cNvPr id="1" name="Shape 819"/>
        <p:cNvGrpSpPr/>
        <p:nvPr/>
      </p:nvGrpSpPr>
      <p:grpSpPr>
        <a:xfrm>
          <a:off x="0" y="0"/>
          <a:ext cx="0" cy="0"/>
          <a:chOff x="0" y="0"/>
          <a:chExt cx="0" cy="0"/>
        </a:xfrm>
      </p:grpSpPr>
      <p:cxnSp>
        <p:nvCxnSpPr>
          <p:cNvPr id="820" name="Google Shape;820;p57"/>
          <p:cNvCxnSpPr/>
          <p:nvPr/>
        </p:nvCxnSpPr>
        <p:spPr>
          <a:xfrm>
            <a:off x="5039179" y="3198304"/>
            <a:ext cx="3600" cy="3659700"/>
          </a:xfrm>
          <a:prstGeom prst="straightConnector1">
            <a:avLst/>
          </a:prstGeom>
          <a:noFill/>
          <a:ln w="15875" cap="flat" cmpd="sng">
            <a:solidFill>
              <a:srgbClr val="36BEC1"/>
            </a:solidFill>
            <a:prstDash val="solid"/>
            <a:round/>
            <a:headEnd type="none" w="sm" len="sm"/>
            <a:tailEnd type="none" w="sm" len="sm"/>
          </a:ln>
        </p:spPr>
      </p:cxnSp>
      <p:cxnSp>
        <p:nvCxnSpPr>
          <p:cNvPr id="821" name="Google Shape;821;p57"/>
          <p:cNvCxnSpPr/>
          <p:nvPr/>
        </p:nvCxnSpPr>
        <p:spPr>
          <a:xfrm>
            <a:off x="1008305" y="3198304"/>
            <a:ext cx="0" cy="3659700"/>
          </a:xfrm>
          <a:prstGeom prst="straightConnector1">
            <a:avLst/>
          </a:prstGeom>
          <a:noFill/>
          <a:ln w="15875" cap="flat" cmpd="sng">
            <a:solidFill>
              <a:srgbClr val="36BEC1"/>
            </a:solidFill>
            <a:prstDash val="solid"/>
            <a:round/>
            <a:headEnd type="none" w="sm" len="sm"/>
            <a:tailEnd type="none" w="sm" len="sm"/>
          </a:ln>
        </p:spPr>
      </p:cxnSp>
      <p:sp>
        <p:nvSpPr>
          <p:cNvPr id="822" name="Google Shape;822;p57"/>
          <p:cNvSpPr txBox="1"/>
          <p:nvPr/>
        </p:nvSpPr>
        <p:spPr>
          <a:xfrm>
            <a:off x="5482687" y="3141058"/>
            <a:ext cx="3559200" cy="17364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1600">
                <a:solidFill>
                  <a:srgbClr val="4BCDD5"/>
                </a:solidFill>
                <a:latin typeface="Arial"/>
                <a:ea typeface="Arial"/>
                <a:cs typeface="Arial"/>
                <a:sym typeface="Arial"/>
              </a:rPr>
              <a:t>flickr.com/icann</a:t>
            </a:r>
            <a:endParaRPr sz="1600">
              <a:solidFill>
                <a:srgbClr val="4BCDD5"/>
              </a:solidFill>
              <a:latin typeface="Arial"/>
              <a:ea typeface="SimSun"/>
              <a:cs typeface="Arial"/>
              <a:sym typeface="Arial"/>
            </a:endParaRPr>
          </a:p>
          <a:p>
            <a:pPr marL="0" marR="0" lvl="0" indent="0" algn="l" rtl="0">
              <a:lnSpc>
                <a:spcPct val="115000"/>
              </a:lnSpc>
              <a:spcBef>
                <a:spcPts val="3600"/>
              </a:spcBef>
              <a:spcAft>
                <a:spcPts val="0"/>
              </a:spcAft>
              <a:buNone/>
            </a:pPr>
            <a:r>
              <a:rPr lang="en-US" sz="1600">
                <a:solidFill>
                  <a:srgbClr val="4BCDD5"/>
                </a:solidFill>
                <a:latin typeface="Arial"/>
                <a:ea typeface="Arial"/>
                <a:cs typeface="Arial"/>
                <a:sym typeface="Arial"/>
              </a:rPr>
              <a:t>linkedin.com/company/icann</a:t>
            </a:r>
            <a:endParaRPr sz="1600">
              <a:solidFill>
                <a:srgbClr val="4BCDD5"/>
              </a:solidFill>
              <a:latin typeface="Arial"/>
              <a:ea typeface="SimSun"/>
              <a:cs typeface="Arial"/>
              <a:sym typeface="Arial"/>
            </a:endParaRPr>
          </a:p>
          <a:p>
            <a:pPr marL="0" marR="0" lvl="0" indent="0" algn="l" rtl="0">
              <a:lnSpc>
                <a:spcPct val="115000"/>
              </a:lnSpc>
              <a:spcBef>
                <a:spcPts val="3600"/>
              </a:spcBef>
              <a:spcAft>
                <a:spcPts val="0"/>
              </a:spcAft>
              <a:buNone/>
            </a:pPr>
            <a:r>
              <a:rPr lang="en-US" sz="1600">
                <a:solidFill>
                  <a:srgbClr val="4BCDD5"/>
                </a:solidFill>
                <a:latin typeface="Arial"/>
                <a:ea typeface="Arial"/>
                <a:cs typeface="Arial"/>
                <a:sym typeface="Arial"/>
              </a:rPr>
              <a:t>instagram.com/icannorg</a:t>
            </a:r>
            <a:endParaRPr sz="1600">
              <a:solidFill>
                <a:srgbClr val="4BCDD5"/>
              </a:solidFill>
              <a:latin typeface="Arial"/>
              <a:ea typeface="SimSun"/>
              <a:cs typeface="Arial"/>
              <a:sym typeface="Arial"/>
            </a:endParaRPr>
          </a:p>
        </p:txBody>
      </p:sp>
      <p:sp>
        <p:nvSpPr>
          <p:cNvPr id="823" name="Google Shape;823;p57"/>
          <p:cNvSpPr/>
          <p:nvPr/>
        </p:nvSpPr>
        <p:spPr>
          <a:xfrm>
            <a:off x="4755149" y="3064681"/>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SimSun"/>
              <a:cs typeface="Arial"/>
              <a:sym typeface="Arial"/>
            </a:endParaRPr>
          </a:p>
        </p:txBody>
      </p:sp>
      <p:sp>
        <p:nvSpPr>
          <p:cNvPr id="824" name="Google Shape;824;p57"/>
          <p:cNvSpPr/>
          <p:nvPr/>
        </p:nvSpPr>
        <p:spPr>
          <a:xfrm>
            <a:off x="4755149" y="3814930"/>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SimSun"/>
              <a:cs typeface="Arial"/>
              <a:sym typeface="Arial"/>
            </a:endParaRPr>
          </a:p>
        </p:txBody>
      </p:sp>
      <p:sp>
        <p:nvSpPr>
          <p:cNvPr id="825" name="Google Shape;825;p57"/>
          <p:cNvSpPr/>
          <p:nvPr/>
        </p:nvSpPr>
        <p:spPr>
          <a:xfrm>
            <a:off x="4755149" y="4565473"/>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SimSun"/>
              <a:cs typeface="Arial"/>
              <a:sym typeface="Arial"/>
            </a:endParaRPr>
          </a:p>
        </p:txBody>
      </p:sp>
      <p:sp>
        <p:nvSpPr>
          <p:cNvPr id="826" name="Google Shape;826;p57"/>
          <p:cNvSpPr/>
          <p:nvPr/>
        </p:nvSpPr>
        <p:spPr>
          <a:xfrm>
            <a:off x="720000" y="3064681"/>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SimSun"/>
              <a:cs typeface="Arial"/>
              <a:sym typeface="Arial"/>
            </a:endParaRPr>
          </a:p>
        </p:txBody>
      </p:sp>
      <p:sp>
        <p:nvSpPr>
          <p:cNvPr id="827" name="Google Shape;827;p57"/>
          <p:cNvSpPr/>
          <p:nvPr/>
        </p:nvSpPr>
        <p:spPr>
          <a:xfrm>
            <a:off x="720000" y="3814930"/>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SimSun"/>
              <a:cs typeface="Arial"/>
              <a:sym typeface="Arial"/>
            </a:endParaRPr>
          </a:p>
        </p:txBody>
      </p:sp>
      <p:sp>
        <p:nvSpPr>
          <p:cNvPr id="828" name="Google Shape;828;p57"/>
          <p:cNvSpPr/>
          <p:nvPr/>
        </p:nvSpPr>
        <p:spPr>
          <a:xfrm>
            <a:off x="720000" y="4565472"/>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SimSun"/>
              <a:cs typeface="Arial"/>
              <a:sym typeface="Arial"/>
            </a:endParaRPr>
          </a:p>
        </p:txBody>
      </p:sp>
      <p:pic>
        <p:nvPicPr>
          <p:cNvPr id="829" name="Google Shape;829;p57"/>
          <p:cNvPicPr preferRelativeResize="0"/>
          <p:nvPr/>
        </p:nvPicPr>
        <p:blipFill rotWithShape="1">
          <a:blip r:embed="rId2">
            <a:alphaModFix/>
          </a:blip>
          <a:srcRect/>
          <a:stretch/>
        </p:blipFill>
        <p:spPr>
          <a:xfrm>
            <a:off x="4917915" y="4698193"/>
            <a:ext cx="184206" cy="177742"/>
          </a:xfrm>
          <a:prstGeom prst="rect">
            <a:avLst/>
          </a:prstGeom>
          <a:noFill/>
          <a:ln>
            <a:noFill/>
          </a:ln>
        </p:spPr>
      </p:pic>
      <p:pic>
        <p:nvPicPr>
          <p:cNvPr id="830" name="Google Shape;830;p57"/>
          <p:cNvPicPr preferRelativeResize="0"/>
          <p:nvPr/>
        </p:nvPicPr>
        <p:blipFill rotWithShape="1">
          <a:blip r:embed="rId3">
            <a:alphaModFix/>
          </a:blip>
          <a:srcRect/>
          <a:stretch/>
        </p:blipFill>
        <p:spPr>
          <a:xfrm>
            <a:off x="4823571" y="3860920"/>
            <a:ext cx="340338" cy="340338"/>
          </a:xfrm>
          <a:prstGeom prst="rect">
            <a:avLst/>
          </a:prstGeom>
          <a:noFill/>
          <a:ln>
            <a:noFill/>
          </a:ln>
        </p:spPr>
      </p:pic>
      <p:sp>
        <p:nvSpPr>
          <p:cNvPr id="831" name="Google Shape;831;p57"/>
          <p:cNvSpPr/>
          <p:nvPr/>
        </p:nvSpPr>
        <p:spPr>
          <a:xfrm>
            <a:off x="4892484" y="3234580"/>
            <a:ext cx="144000" cy="108000"/>
          </a:xfrm>
          <a:prstGeom prst="ellipse">
            <a:avLst/>
          </a:prstGeom>
          <a:solidFill>
            <a:srgbClr val="002A4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SimSun"/>
              <a:cs typeface="Arial"/>
              <a:sym typeface="Arial"/>
            </a:endParaRPr>
          </a:p>
        </p:txBody>
      </p:sp>
      <p:sp>
        <p:nvSpPr>
          <p:cNvPr id="832" name="Google Shape;832;p57"/>
          <p:cNvSpPr/>
          <p:nvPr/>
        </p:nvSpPr>
        <p:spPr>
          <a:xfrm>
            <a:off x="5059023" y="3234580"/>
            <a:ext cx="144000" cy="108000"/>
          </a:xfrm>
          <a:prstGeom prst="ellipse">
            <a:avLst/>
          </a:prstGeom>
          <a:solidFill>
            <a:srgbClr val="002A4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SimSun"/>
              <a:cs typeface="Arial"/>
              <a:sym typeface="Arial"/>
            </a:endParaRPr>
          </a:p>
        </p:txBody>
      </p:sp>
      <p:sp>
        <p:nvSpPr>
          <p:cNvPr id="833" name="Google Shape;833;p57"/>
          <p:cNvSpPr txBox="1">
            <a:spLocks noGrp="1"/>
          </p:cNvSpPr>
          <p:nvPr>
            <p:ph type="body" idx="1"/>
          </p:nvPr>
        </p:nvSpPr>
        <p:spPr>
          <a:xfrm>
            <a:off x="720000" y="1718062"/>
            <a:ext cx="5744400" cy="369300"/>
          </a:xfrm>
          <a:prstGeom prst="rect">
            <a:avLst/>
          </a:prstGeom>
          <a:noFill/>
          <a:ln>
            <a:noFill/>
          </a:ln>
        </p:spPr>
        <p:txBody>
          <a:bodyPr spcFirstLastPara="1" wrap="square" lIns="0" tIns="0" rIns="0" bIns="0" anchor="t" anchorCtr="0">
            <a:spAutoFit/>
          </a:bodyPr>
          <a:lstStyle>
            <a:lvl1pPr marL="457200" marR="0" lvl="0" indent="-228600" algn="l" rtl="0">
              <a:spcBef>
                <a:spcPts val="540"/>
              </a:spcBef>
              <a:spcAft>
                <a:spcPts val="0"/>
              </a:spcAft>
              <a:buClr>
                <a:schemeClr val="lt1"/>
              </a:buClr>
              <a:buSzPts val="2700"/>
              <a:buFont typeface="Arial"/>
              <a:buNone/>
              <a:defRPr sz="2700" b="1" i="0" u="none" strike="noStrike" cap="none">
                <a:solidFill>
                  <a:schemeClr val="lt1"/>
                </a:solidFill>
                <a:latin typeface="Arial"/>
                <a:ea typeface="SimSun"/>
                <a:cs typeface="Arial"/>
                <a:sym typeface="Arial"/>
              </a:defRPr>
            </a:lvl1pPr>
            <a:lvl2pPr marL="914400" marR="0" lvl="1" indent="-361950" algn="l" rtl="0">
              <a:spcBef>
                <a:spcPts val="420"/>
              </a:spcBef>
              <a:spcAft>
                <a:spcPts val="0"/>
              </a:spcAft>
              <a:buClr>
                <a:srgbClr val="0B3458"/>
              </a:buClr>
              <a:buSzPts val="2100"/>
              <a:buFont typeface="Arial"/>
              <a:buChar char="–"/>
              <a:defRPr sz="2100" b="0" i="0" u="none" strike="noStrike" cap="none">
                <a:solidFill>
                  <a:srgbClr val="0B3458"/>
                </a:solidFill>
                <a:latin typeface="Arial"/>
                <a:ea typeface="SimSun"/>
                <a:cs typeface="Arial"/>
                <a:sym typeface="Arial"/>
              </a:defRPr>
            </a:lvl2pPr>
            <a:lvl3pPr marL="1371600" marR="0" lvl="2" indent="-342900" algn="l" rtl="0">
              <a:spcBef>
                <a:spcPts val="360"/>
              </a:spcBef>
              <a:spcAft>
                <a:spcPts val="0"/>
              </a:spcAft>
              <a:buClr>
                <a:srgbClr val="0B3458"/>
              </a:buClr>
              <a:buSzPts val="1800"/>
              <a:buFont typeface="Arial"/>
              <a:buChar char="•"/>
              <a:defRPr sz="1800" b="0" i="0" u="none" strike="noStrike" cap="none">
                <a:solidFill>
                  <a:srgbClr val="0B3458"/>
                </a:solidFill>
                <a:latin typeface="Arial"/>
                <a:ea typeface="SimSun"/>
                <a:cs typeface="Arial"/>
                <a:sym typeface="Arial"/>
              </a:defRPr>
            </a:lvl3pPr>
            <a:lvl4pPr marL="1828800" marR="0" lvl="3" indent="-323850" algn="l" rtl="0">
              <a:spcBef>
                <a:spcPts val="300"/>
              </a:spcBef>
              <a:spcAft>
                <a:spcPts val="0"/>
              </a:spcAft>
              <a:buClr>
                <a:srgbClr val="0B3458"/>
              </a:buClr>
              <a:buSzPts val="1500"/>
              <a:buFont typeface="Arial"/>
              <a:buChar char="–"/>
              <a:defRPr sz="1500" b="0" i="0" u="none" strike="noStrike" cap="none">
                <a:solidFill>
                  <a:srgbClr val="0B3458"/>
                </a:solidFill>
                <a:latin typeface="Arial"/>
                <a:ea typeface="SimSun"/>
                <a:cs typeface="Arial"/>
                <a:sym typeface="Arial"/>
              </a:defRPr>
            </a:lvl4pPr>
            <a:lvl5pPr marL="2286000" marR="0" lvl="4" indent="-323850" algn="l" rtl="0">
              <a:spcBef>
                <a:spcPts val="300"/>
              </a:spcBef>
              <a:spcAft>
                <a:spcPts val="0"/>
              </a:spcAft>
              <a:buClr>
                <a:srgbClr val="0B3458"/>
              </a:buClr>
              <a:buSzPts val="1500"/>
              <a:buFont typeface="Arial"/>
              <a:buChar char="»"/>
              <a:defRPr sz="1500" b="0" i="0" u="none" strike="noStrike" cap="none">
                <a:solidFill>
                  <a:srgbClr val="0B3458"/>
                </a:solidFill>
                <a:latin typeface="Arial"/>
                <a:ea typeface="SimSun"/>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SimSun"/>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SimSun"/>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SimSun"/>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SimSun"/>
                <a:cs typeface="Arial"/>
                <a:sym typeface="Arial"/>
              </a:defRPr>
            </a:lvl9pPr>
          </a:lstStyle>
          <a:p>
            <a:endParaRPr/>
          </a:p>
        </p:txBody>
      </p:sp>
      <p:sp>
        <p:nvSpPr>
          <p:cNvPr id="834" name="Google Shape;834;p57"/>
          <p:cNvSpPr txBox="1"/>
          <p:nvPr/>
        </p:nvSpPr>
        <p:spPr>
          <a:xfrm>
            <a:off x="1450339" y="3145187"/>
            <a:ext cx="2891700" cy="17364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1600">
                <a:solidFill>
                  <a:srgbClr val="4BCDD5"/>
                </a:solidFill>
                <a:latin typeface="Arial"/>
                <a:ea typeface="Arial"/>
                <a:cs typeface="Arial"/>
                <a:sym typeface="Arial"/>
              </a:rPr>
              <a:t>@icann</a:t>
            </a:r>
            <a:endParaRPr sz="1600">
              <a:solidFill>
                <a:srgbClr val="4BCDD5"/>
              </a:solidFill>
              <a:latin typeface="Arial"/>
              <a:ea typeface="SimSun"/>
              <a:cs typeface="Arial"/>
              <a:sym typeface="Arial"/>
            </a:endParaRPr>
          </a:p>
          <a:p>
            <a:pPr marL="0" marR="0" lvl="0" indent="0" algn="l" rtl="0">
              <a:lnSpc>
                <a:spcPct val="115000"/>
              </a:lnSpc>
              <a:spcBef>
                <a:spcPts val="3600"/>
              </a:spcBef>
              <a:spcAft>
                <a:spcPts val="0"/>
              </a:spcAft>
              <a:buNone/>
            </a:pPr>
            <a:r>
              <a:rPr lang="en-US" sz="1600">
                <a:solidFill>
                  <a:srgbClr val="4BCDD5"/>
                </a:solidFill>
                <a:latin typeface="Arial"/>
                <a:ea typeface="Arial"/>
                <a:cs typeface="Arial"/>
                <a:sym typeface="Arial"/>
              </a:rPr>
              <a:t>facebook.com/icannorg</a:t>
            </a:r>
            <a:endParaRPr sz="1600">
              <a:solidFill>
                <a:srgbClr val="4BCDD5"/>
              </a:solidFill>
              <a:latin typeface="Arial"/>
              <a:ea typeface="SimSun"/>
              <a:cs typeface="Arial"/>
              <a:sym typeface="Arial"/>
            </a:endParaRPr>
          </a:p>
          <a:p>
            <a:pPr marL="0" marR="0" lvl="0" indent="0" algn="l" rtl="0">
              <a:lnSpc>
                <a:spcPct val="115000"/>
              </a:lnSpc>
              <a:spcBef>
                <a:spcPts val="3600"/>
              </a:spcBef>
              <a:spcAft>
                <a:spcPts val="0"/>
              </a:spcAft>
              <a:buNone/>
            </a:pPr>
            <a:r>
              <a:rPr lang="en-US" sz="1600">
                <a:solidFill>
                  <a:srgbClr val="4BCDD5"/>
                </a:solidFill>
                <a:latin typeface="Arial"/>
                <a:ea typeface="Arial"/>
                <a:cs typeface="Arial"/>
                <a:sym typeface="Arial"/>
              </a:rPr>
              <a:t>youtube.com/icannnews</a:t>
            </a:r>
            <a:endParaRPr sz="1600">
              <a:solidFill>
                <a:srgbClr val="4BCDD5"/>
              </a:solidFill>
              <a:latin typeface="Arial"/>
              <a:ea typeface="SimSun"/>
              <a:cs typeface="Arial"/>
              <a:sym typeface="Arial"/>
            </a:endParaRPr>
          </a:p>
        </p:txBody>
      </p:sp>
      <p:pic>
        <p:nvPicPr>
          <p:cNvPr id="835" name="Google Shape;835;p57"/>
          <p:cNvPicPr preferRelativeResize="0"/>
          <p:nvPr/>
        </p:nvPicPr>
        <p:blipFill rotWithShape="1">
          <a:blip r:embed="rId4">
            <a:alphaModFix/>
          </a:blip>
          <a:srcRect/>
          <a:stretch/>
        </p:blipFill>
        <p:spPr>
          <a:xfrm>
            <a:off x="881524" y="4718555"/>
            <a:ext cx="193406" cy="131017"/>
          </a:xfrm>
          <a:prstGeom prst="rect">
            <a:avLst/>
          </a:prstGeom>
          <a:noFill/>
          <a:ln>
            <a:noFill/>
          </a:ln>
        </p:spPr>
      </p:pic>
      <p:pic>
        <p:nvPicPr>
          <p:cNvPr id="836" name="Google Shape;836;p57"/>
          <p:cNvPicPr preferRelativeResize="0"/>
          <p:nvPr/>
        </p:nvPicPr>
        <p:blipFill rotWithShape="1">
          <a:blip r:embed="rId5">
            <a:alphaModFix/>
          </a:blip>
          <a:srcRect/>
          <a:stretch/>
        </p:blipFill>
        <p:spPr>
          <a:xfrm>
            <a:off x="880825" y="3199155"/>
            <a:ext cx="189759" cy="171687"/>
          </a:xfrm>
          <a:prstGeom prst="rect">
            <a:avLst/>
          </a:prstGeom>
          <a:noFill/>
          <a:ln>
            <a:noFill/>
          </a:ln>
        </p:spPr>
      </p:pic>
      <p:pic>
        <p:nvPicPr>
          <p:cNvPr id="837" name="Google Shape;837;p57"/>
          <p:cNvPicPr preferRelativeResize="0"/>
          <p:nvPr/>
        </p:nvPicPr>
        <p:blipFill rotWithShape="1">
          <a:blip r:embed="rId6">
            <a:alphaModFix/>
          </a:blip>
          <a:srcRect/>
          <a:stretch/>
        </p:blipFill>
        <p:spPr>
          <a:xfrm>
            <a:off x="791407" y="3876167"/>
            <a:ext cx="320919" cy="320919"/>
          </a:xfrm>
          <a:prstGeom prst="rect">
            <a:avLst/>
          </a:prstGeom>
          <a:noFill/>
          <a:ln>
            <a:noFill/>
          </a:ln>
        </p:spPr>
      </p:pic>
      <p:pic>
        <p:nvPicPr>
          <p:cNvPr id="838" name="Google Shape;838;p57"/>
          <p:cNvPicPr preferRelativeResize="0"/>
          <p:nvPr/>
        </p:nvPicPr>
        <p:blipFill rotWithShape="1">
          <a:blip r:embed="rId7">
            <a:alphaModFix/>
          </a:blip>
          <a:srcRect/>
          <a:stretch/>
        </p:blipFill>
        <p:spPr>
          <a:xfrm>
            <a:off x="7302821" y="4446953"/>
            <a:ext cx="3666885" cy="2414222"/>
          </a:xfrm>
          <a:prstGeom prst="rect">
            <a:avLst/>
          </a:prstGeom>
          <a:noFill/>
          <a:ln>
            <a:noFill/>
          </a:ln>
        </p:spPr>
      </p:pic>
      <p:sp>
        <p:nvSpPr>
          <p:cNvPr id="839" name="Google Shape;839;p57"/>
          <p:cNvSpPr/>
          <p:nvPr/>
        </p:nvSpPr>
        <p:spPr>
          <a:xfrm>
            <a:off x="6683928" y="6005456"/>
            <a:ext cx="960000" cy="720000"/>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SimSun"/>
              <a:cs typeface="Arial"/>
              <a:sym typeface="Arial"/>
            </a:endParaRPr>
          </a:p>
        </p:txBody>
      </p:sp>
      <p:sp>
        <p:nvSpPr>
          <p:cNvPr id="840" name="Google Shape;840;p57"/>
          <p:cNvSpPr/>
          <p:nvPr/>
        </p:nvSpPr>
        <p:spPr>
          <a:xfrm>
            <a:off x="11550961" y="3577348"/>
            <a:ext cx="240000" cy="180000"/>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SimSun"/>
              <a:cs typeface="Arial"/>
              <a:sym typeface="Arial"/>
            </a:endParaRPr>
          </a:p>
        </p:txBody>
      </p:sp>
      <p:sp>
        <p:nvSpPr>
          <p:cNvPr id="841" name="Google Shape;841;p57"/>
          <p:cNvSpPr/>
          <p:nvPr/>
        </p:nvSpPr>
        <p:spPr>
          <a:xfrm>
            <a:off x="9096917" y="2108508"/>
            <a:ext cx="576000" cy="4320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SimSun"/>
              <a:cs typeface="Arial"/>
              <a:sym typeface="Arial"/>
            </a:endParaRPr>
          </a:p>
        </p:txBody>
      </p:sp>
      <p:pic>
        <p:nvPicPr>
          <p:cNvPr id="842" name="Google Shape;842;p57"/>
          <p:cNvPicPr preferRelativeResize="0"/>
          <p:nvPr/>
        </p:nvPicPr>
        <p:blipFill rotWithShape="1">
          <a:blip r:embed="rId8">
            <a:alphaModFix/>
          </a:blip>
          <a:srcRect/>
          <a:stretch/>
        </p:blipFill>
        <p:spPr>
          <a:xfrm>
            <a:off x="9550233" y="5410158"/>
            <a:ext cx="1186519" cy="943970"/>
          </a:xfrm>
          <a:prstGeom prst="rect">
            <a:avLst/>
          </a:prstGeom>
          <a:noFill/>
          <a:ln>
            <a:noFill/>
          </a:ln>
        </p:spPr>
      </p:pic>
      <p:sp>
        <p:nvSpPr>
          <p:cNvPr id="843" name="Google Shape;843;p57"/>
          <p:cNvSpPr/>
          <p:nvPr/>
        </p:nvSpPr>
        <p:spPr>
          <a:xfrm rot="-5400000">
            <a:off x="10169222" y="-1075798"/>
            <a:ext cx="1613700" cy="2151600"/>
          </a:xfrm>
          <a:prstGeom prst="chord">
            <a:avLst>
              <a:gd name="adj1" fmla="val 5403826"/>
              <a:gd name="adj2" fmla="val 1620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SimSun"/>
              <a:cs typeface="Arial"/>
              <a:sym typeface="Arial"/>
            </a:endParaRPr>
          </a:p>
        </p:txBody>
      </p:sp>
      <p:pic>
        <p:nvPicPr>
          <p:cNvPr id="844" name="Google Shape;844;p57"/>
          <p:cNvPicPr preferRelativeResize="0"/>
          <p:nvPr/>
        </p:nvPicPr>
        <p:blipFill rotWithShape="1">
          <a:blip r:embed="rId9">
            <a:alphaModFix/>
          </a:blip>
          <a:srcRect/>
          <a:stretch/>
        </p:blipFill>
        <p:spPr>
          <a:xfrm>
            <a:off x="720000" y="611558"/>
            <a:ext cx="6054631" cy="198000"/>
          </a:xfrm>
          <a:prstGeom prst="rect">
            <a:avLst/>
          </a:prstGeom>
          <a:noFill/>
          <a:ln>
            <a:noFill/>
          </a:ln>
        </p:spPr>
      </p:pic>
      <p:pic>
        <p:nvPicPr>
          <p:cNvPr id="845" name="Google Shape;845;p57"/>
          <p:cNvPicPr preferRelativeResize="0"/>
          <p:nvPr/>
        </p:nvPicPr>
        <p:blipFill rotWithShape="1">
          <a:blip r:embed="rId10">
            <a:alphaModFix/>
          </a:blip>
          <a:srcRect/>
          <a:stretch/>
        </p:blipFill>
        <p:spPr>
          <a:xfrm>
            <a:off x="9517663" y="294969"/>
            <a:ext cx="800100" cy="800100"/>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lank slide">
  <p:cSld name="Blank slide">
    <p:bg>
      <p:bgPr>
        <a:solidFill>
          <a:srgbClr val="F1EFEA"/>
        </a:solidFill>
        <a:effectLst/>
      </p:bgPr>
    </p:bg>
    <p:spTree>
      <p:nvGrpSpPr>
        <p:cNvPr id="1" name="Shape 846"/>
        <p:cNvGrpSpPr/>
        <p:nvPr/>
      </p:nvGrpSpPr>
      <p:grpSpPr>
        <a:xfrm>
          <a:off x="0" y="0"/>
          <a:ext cx="0" cy="0"/>
          <a:chOff x="0" y="0"/>
          <a:chExt cx="0" cy="0"/>
        </a:xfrm>
      </p:grpSpPr>
      <p:sp>
        <p:nvSpPr>
          <p:cNvPr id="847" name="Google Shape;847;p58"/>
          <p:cNvSpPr txBox="1">
            <a:spLocks noGrp="1"/>
          </p:cNvSpPr>
          <p:nvPr>
            <p:ph type="title"/>
          </p:nvPr>
        </p:nvSpPr>
        <p:spPr>
          <a:xfrm>
            <a:off x="576000" y="900000"/>
            <a:ext cx="7209300" cy="576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SimSun"/>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lank Background Slide">
  <p:cSld name="Blank Background Slide">
    <p:spTree>
      <p:nvGrpSpPr>
        <p:cNvPr id="1" name="Shape 848"/>
        <p:cNvGrpSpPr/>
        <p:nvPr/>
      </p:nvGrpSpPr>
      <p:grpSpPr>
        <a:xfrm>
          <a:off x="0" y="0"/>
          <a:ext cx="0" cy="0"/>
          <a:chOff x="0" y="0"/>
          <a:chExt cx="0" cy="0"/>
        </a:xfrm>
      </p:grpSpPr>
      <p:sp>
        <p:nvSpPr>
          <p:cNvPr id="849" name="Google Shape;849;p59"/>
          <p:cNvSpPr txBox="1">
            <a:spLocks noGrp="1"/>
          </p:cNvSpPr>
          <p:nvPr>
            <p:ph type="title"/>
          </p:nvPr>
        </p:nvSpPr>
        <p:spPr>
          <a:xfrm>
            <a:off x="499872" y="46179"/>
            <a:ext cx="10683900" cy="450600"/>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SimSun"/>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over 1 White">
  <p:cSld name="Cover 1 White">
    <p:spTree>
      <p:nvGrpSpPr>
        <p:cNvPr id="1" name="Shape 79"/>
        <p:cNvGrpSpPr/>
        <p:nvPr/>
      </p:nvGrpSpPr>
      <p:grpSpPr>
        <a:xfrm>
          <a:off x="0" y="0"/>
          <a:ext cx="0" cy="0"/>
          <a:chOff x="0" y="0"/>
          <a:chExt cx="0" cy="0"/>
        </a:xfrm>
      </p:grpSpPr>
      <p:sp>
        <p:nvSpPr>
          <p:cNvPr id="80" name="Google Shape;80;p8"/>
          <p:cNvSpPr txBox="1">
            <a:spLocks noGrp="1"/>
          </p:cNvSpPr>
          <p:nvPr>
            <p:ph type="title"/>
          </p:nvPr>
        </p:nvSpPr>
        <p:spPr>
          <a:xfrm>
            <a:off x="553082" y="0"/>
            <a:ext cx="10788321" cy="2533369"/>
          </a:xfrm>
          <a:prstGeom prst="rect">
            <a:avLst/>
          </a:prstGeom>
          <a:noFill/>
          <a:ln>
            <a:noFill/>
          </a:ln>
        </p:spPr>
        <p:txBody>
          <a:bodyPr spcFirstLastPara="1" wrap="square" lIns="0" tIns="0" rIns="0" bIns="0" anchor="b" anchorCtr="0">
            <a:normAutofit/>
          </a:bodyPr>
          <a:lstStyle>
            <a:lvl1pPr marR="0" lvl="0" algn="l" rtl="0">
              <a:spcBef>
                <a:spcPts val="0"/>
              </a:spcBef>
              <a:spcAft>
                <a:spcPts val="0"/>
              </a:spcAft>
              <a:buClr>
                <a:srgbClr val="0B3458"/>
              </a:buClr>
              <a:buSzPts val="3600"/>
              <a:buFont typeface="Arial"/>
              <a:buNone/>
              <a:defRPr sz="3600" b="1" i="0" u="none" strike="noStrike" cap="none">
                <a:solidFill>
                  <a:srgbClr val="0B3458"/>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1" name="Google Shape;81;p8"/>
          <p:cNvSpPr txBox="1">
            <a:spLocks noGrp="1"/>
          </p:cNvSpPr>
          <p:nvPr>
            <p:ph type="body" idx="1"/>
          </p:nvPr>
        </p:nvSpPr>
        <p:spPr>
          <a:xfrm>
            <a:off x="566928" y="3553576"/>
            <a:ext cx="10788321" cy="716808"/>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SimSun"/>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SimSun"/>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82" name="Google Shape;82;p8"/>
          <p:cNvSpPr txBox="1">
            <a:spLocks noGrp="1"/>
          </p:cNvSpPr>
          <p:nvPr>
            <p:ph type="body" idx="2"/>
          </p:nvPr>
        </p:nvSpPr>
        <p:spPr>
          <a:xfrm>
            <a:off x="566928" y="4279392"/>
            <a:ext cx="10788321" cy="27360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SimSun"/>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SimSun"/>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83" name="Google Shape;83;p8"/>
          <p:cNvSpPr txBox="1">
            <a:spLocks noGrp="1"/>
          </p:cNvSpPr>
          <p:nvPr>
            <p:ph type="body" idx="3"/>
          </p:nvPr>
        </p:nvSpPr>
        <p:spPr>
          <a:xfrm>
            <a:off x="566928" y="4553712"/>
            <a:ext cx="10788321" cy="40378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SimSun"/>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SimSun"/>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pic>
        <p:nvPicPr>
          <p:cNvPr id="84" name="Google Shape;84;p8"/>
          <p:cNvPicPr preferRelativeResize="0"/>
          <p:nvPr/>
        </p:nvPicPr>
        <p:blipFill rotWithShape="1">
          <a:blip r:embed="rId2">
            <a:alphaModFix/>
          </a:blip>
          <a:srcRect/>
          <a:stretch/>
        </p:blipFill>
        <p:spPr>
          <a:xfrm>
            <a:off x="567596" y="5193792"/>
            <a:ext cx="1189829" cy="951863"/>
          </a:xfrm>
          <a:prstGeom prst="rect">
            <a:avLst/>
          </a:prstGeom>
          <a:noFill/>
          <a:ln>
            <a:noFill/>
          </a:ln>
        </p:spPr>
      </p:pic>
      <p:sp>
        <p:nvSpPr>
          <p:cNvPr id="85" name="Google Shape;85;p8"/>
          <p:cNvSpPr txBox="1">
            <a:spLocks noGrp="1"/>
          </p:cNvSpPr>
          <p:nvPr>
            <p:ph type="body" idx="4"/>
          </p:nvPr>
        </p:nvSpPr>
        <p:spPr>
          <a:xfrm>
            <a:off x="548639" y="2837138"/>
            <a:ext cx="10808208" cy="716808"/>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1" i="0" u="none" strike="noStrike" cap="none">
                <a:solidFill>
                  <a:srgbClr val="0B3458"/>
                </a:solidFill>
                <a:latin typeface="Arial"/>
                <a:ea typeface="SimSun"/>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SimSun"/>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over 1 Blue">
  <p:cSld name="Cover 1 Blue">
    <p:spTree>
      <p:nvGrpSpPr>
        <p:cNvPr id="1" name="Shape 86"/>
        <p:cNvGrpSpPr/>
        <p:nvPr/>
      </p:nvGrpSpPr>
      <p:grpSpPr>
        <a:xfrm>
          <a:off x="0" y="0"/>
          <a:ext cx="0" cy="0"/>
          <a:chOff x="0" y="0"/>
          <a:chExt cx="0" cy="0"/>
        </a:xfrm>
      </p:grpSpPr>
      <p:sp>
        <p:nvSpPr>
          <p:cNvPr id="87" name="Google Shape;87;p9"/>
          <p:cNvSpPr/>
          <p:nvPr/>
        </p:nvSpPr>
        <p:spPr>
          <a:xfrm>
            <a:off x="0" y="0"/>
            <a:ext cx="12192000"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SimSun"/>
              <a:cs typeface="Arial"/>
              <a:sym typeface="Arial"/>
            </a:endParaRPr>
          </a:p>
        </p:txBody>
      </p:sp>
      <p:sp>
        <p:nvSpPr>
          <p:cNvPr id="88" name="Google Shape;88;p9"/>
          <p:cNvSpPr txBox="1">
            <a:spLocks noGrp="1"/>
          </p:cNvSpPr>
          <p:nvPr>
            <p:ph type="title"/>
          </p:nvPr>
        </p:nvSpPr>
        <p:spPr>
          <a:xfrm>
            <a:off x="550863" y="1"/>
            <a:ext cx="10805054" cy="2533369"/>
          </a:xfrm>
          <a:prstGeom prst="rect">
            <a:avLst/>
          </a:prstGeom>
          <a:noFill/>
          <a:ln>
            <a:noFill/>
          </a:ln>
        </p:spPr>
        <p:txBody>
          <a:bodyPr spcFirstLastPara="1" wrap="square" lIns="0" tIns="0" rIns="0" bIns="0" anchor="b" anchorCtr="0">
            <a:normAutofit/>
          </a:bodyPr>
          <a:lstStyle>
            <a:lvl1pPr marR="0" lvl="0" algn="l" rtl="0">
              <a:spcBef>
                <a:spcPts val="0"/>
              </a:spcBef>
              <a:spcAft>
                <a:spcPts val="0"/>
              </a:spcAft>
              <a:buClr>
                <a:schemeClr val="lt1"/>
              </a:buClr>
              <a:buSzPts val="3600"/>
              <a:buFont typeface="Arial"/>
              <a:buNone/>
              <a:defRPr sz="36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9" name="Google Shape;89;p9"/>
          <p:cNvSpPr txBox="1">
            <a:spLocks noGrp="1"/>
          </p:cNvSpPr>
          <p:nvPr>
            <p:ph type="body" idx="1"/>
          </p:nvPr>
        </p:nvSpPr>
        <p:spPr>
          <a:xfrm>
            <a:off x="550863" y="3553574"/>
            <a:ext cx="10805054" cy="716808"/>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SimSun"/>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SimSun"/>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90" name="Google Shape;90;p9"/>
          <p:cNvSpPr txBox="1">
            <a:spLocks noGrp="1"/>
          </p:cNvSpPr>
          <p:nvPr>
            <p:ph type="body" idx="2"/>
          </p:nvPr>
        </p:nvSpPr>
        <p:spPr>
          <a:xfrm>
            <a:off x="550863" y="4279392"/>
            <a:ext cx="10805054" cy="27360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SimSun"/>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SimSun"/>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91" name="Google Shape;91;p9"/>
          <p:cNvSpPr txBox="1">
            <a:spLocks noGrp="1"/>
          </p:cNvSpPr>
          <p:nvPr>
            <p:ph type="body" idx="3"/>
          </p:nvPr>
        </p:nvSpPr>
        <p:spPr>
          <a:xfrm>
            <a:off x="550863" y="4553415"/>
            <a:ext cx="10805054" cy="40378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SimSun"/>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SimSun"/>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pic>
        <p:nvPicPr>
          <p:cNvPr id="92" name="Google Shape;92;p9"/>
          <p:cNvPicPr preferRelativeResize="0"/>
          <p:nvPr/>
        </p:nvPicPr>
        <p:blipFill rotWithShape="1">
          <a:blip r:embed="rId2">
            <a:alphaModFix/>
          </a:blip>
          <a:srcRect/>
          <a:stretch/>
        </p:blipFill>
        <p:spPr>
          <a:xfrm>
            <a:off x="567217" y="5193792"/>
            <a:ext cx="1193800" cy="952500"/>
          </a:xfrm>
          <a:prstGeom prst="rect">
            <a:avLst/>
          </a:prstGeom>
          <a:noFill/>
          <a:ln>
            <a:noFill/>
          </a:ln>
        </p:spPr>
      </p:pic>
      <p:sp>
        <p:nvSpPr>
          <p:cNvPr id="93" name="Google Shape;93;p9"/>
          <p:cNvSpPr txBox="1">
            <a:spLocks noGrp="1"/>
          </p:cNvSpPr>
          <p:nvPr>
            <p:ph type="body" idx="4"/>
          </p:nvPr>
        </p:nvSpPr>
        <p:spPr>
          <a:xfrm>
            <a:off x="548640" y="2837138"/>
            <a:ext cx="10808208" cy="716808"/>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1" i="0" u="none" strike="noStrike" cap="none">
                <a:solidFill>
                  <a:schemeClr val="lt1"/>
                </a:solidFill>
                <a:latin typeface="Arial"/>
                <a:ea typeface="SimSun"/>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SimSun"/>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ver 2 White">
  <p:cSld name="Cover 2 White">
    <p:spTree>
      <p:nvGrpSpPr>
        <p:cNvPr id="1" name="Shape 94"/>
        <p:cNvGrpSpPr/>
        <p:nvPr/>
      </p:nvGrpSpPr>
      <p:grpSpPr>
        <a:xfrm>
          <a:off x="0" y="0"/>
          <a:ext cx="0" cy="0"/>
          <a:chOff x="0" y="0"/>
          <a:chExt cx="0" cy="0"/>
        </a:xfrm>
      </p:grpSpPr>
      <p:sp>
        <p:nvSpPr>
          <p:cNvPr id="95" name="Google Shape;95;p10"/>
          <p:cNvSpPr txBox="1">
            <a:spLocks noGrp="1"/>
          </p:cNvSpPr>
          <p:nvPr>
            <p:ph type="title"/>
          </p:nvPr>
        </p:nvSpPr>
        <p:spPr>
          <a:xfrm>
            <a:off x="2228479" y="2020824"/>
            <a:ext cx="9299448" cy="1325880"/>
          </a:xfrm>
          <a:prstGeom prst="rect">
            <a:avLst/>
          </a:prstGeom>
          <a:noFill/>
          <a:ln>
            <a:noFill/>
          </a:ln>
        </p:spPr>
        <p:txBody>
          <a:bodyPr spcFirstLastPara="1" wrap="square" lIns="0" tIns="0" rIns="0" bIns="0" anchor="b" anchorCtr="0">
            <a:normAutofit/>
          </a:bodyPr>
          <a:lstStyle>
            <a:lvl1pPr marR="0" lvl="0" algn="l" rtl="0">
              <a:spcBef>
                <a:spcPts val="0"/>
              </a:spcBef>
              <a:spcAft>
                <a:spcPts val="0"/>
              </a:spcAft>
              <a:buClr>
                <a:srgbClr val="0B3458"/>
              </a:buClr>
              <a:buSzPts val="3600"/>
              <a:buFont typeface="Arial"/>
              <a:buNone/>
              <a:defRPr sz="3600" b="1" i="0" u="none" strike="noStrike" cap="none">
                <a:solidFill>
                  <a:srgbClr val="0B3458"/>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6" name="Google Shape;96;p10"/>
          <p:cNvSpPr txBox="1">
            <a:spLocks noGrp="1"/>
          </p:cNvSpPr>
          <p:nvPr>
            <p:ph type="body" idx="1"/>
          </p:nvPr>
        </p:nvSpPr>
        <p:spPr>
          <a:xfrm>
            <a:off x="2228479" y="4617720"/>
            <a:ext cx="9299448" cy="578412"/>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SimSun"/>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SimSun"/>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97" name="Google Shape;97;p10"/>
          <p:cNvSpPr txBox="1">
            <a:spLocks noGrp="1"/>
          </p:cNvSpPr>
          <p:nvPr>
            <p:ph type="body" idx="2"/>
          </p:nvPr>
        </p:nvSpPr>
        <p:spPr>
          <a:xfrm>
            <a:off x="2228479" y="5199656"/>
            <a:ext cx="9299448" cy="390521"/>
          </a:xfrm>
          <a:prstGeom prst="rect">
            <a:avLst/>
          </a:prstGeom>
          <a:noFill/>
          <a:ln>
            <a:noFill/>
          </a:ln>
        </p:spPr>
        <p:txBody>
          <a:bodyPr spcFirstLastPara="1" wrap="square" lIns="0" tIns="0" rIns="0" bIns="0" anchor="b"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SimSun"/>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SimSun"/>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98" name="Google Shape;98;p10"/>
          <p:cNvSpPr txBox="1">
            <a:spLocks noGrp="1"/>
          </p:cNvSpPr>
          <p:nvPr>
            <p:ph type="body" idx="3"/>
          </p:nvPr>
        </p:nvSpPr>
        <p:spPr>
          <a:xfrm>
            <a:off x="2228479" y="5602567"/>
            <a:ext cx="9299448" cy="40378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SimSun"/>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SimSun"/>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pic>
        <p:nvPicPr>
          <p:cNvPr id="99" name="Google Shape;99;p10"/>
          <p:cNvPicPr preferRelativeResize="0"/>
          <p:nvPr/>
        </p:nvPicPr>
        <p:blipFill rotWithShape="1">
          <a:blip r:embed="rId2">
            <a:alphaModFix/>
          </a:blip>
          <a:srcRect/>
          <a:stretch/>
        </p:blipFill>
        <p:spPr>
          <a:xfrm>
            <a:off x="326395" y="4874480"/>
            <a:ext cx="1189829" cy="951863"/>
          </a:xfrm>
          <a:prstGeom prst="rect">
            <a:avLst/>
          </a:prstGeom>
          <a:noFill/>
          <a:ln>
            <a:noFill/>
          </a:ln>
        </p:spPr>
      </p:pic>
      <p:sp>
        <p:nvSpPr>
          <p:cNvPr id="100" name="Google Shape;100;p10"/>
          <p:cNvSpPr/>
          <p:nvPr/>
        </p:nvSpPr>
        <p:spPr>
          <a:xfrm>
            <a:off x="1825043" y="6101651"/>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101" name="Google Shape;101;p10"/>
          <p:cNvCxnSpPr/>
          <p:nvPr/>
        </p:nvCxnSpPr>
        <p:spPr>
          <a:xfrm rot="10800000">
            <a:off x="0" y="6124669"/>
            <a:ext cx="1793872" cy="0"/>
          </a:xfrm>
          <a:prstGeom prst="straightConnector1">
            <a:avLst/>
          </a:prstGeom>
          <a:noFill/>
          <a:ln w="12700" cap="flat" cmpd="sng">
            <a:solidFill>
              <a:srgbClr val="0B3458"/>
            </a:solidFill>
            <a:prstDash val="solid"/>
            <a:round/>
            <a:headEnd type="none" w="sm" len="sm"/>
            <a:tailEnd type="none" w="sm" len="sm"/>
          </a:ln>
        </p:spPr>
      </p:cxnSp>
      <p:cxnSp>
        <p:nvCxnSpPr>
          <p:cNvPr id="102" name="Google Shape;102;p10"/>
          <p:cNvCxnSpPr/>
          <p:nvPr/>
        </p:nvCxnSpPr>
        <p:spPr>
          <a:xfrm rot="10800000">
            <a:off x="1892734" y="6124511"/>
            <a:ext cx="9720781" cy="0"/>
          </a:xfrm>
          <a:prstGeom prst="straightConnector1">
            <a:avLst/>
          </a:prstGeom>
          <a:noFill/>
          <a:ln w="12700" cap="flat" cmpd="sng">
            <a:solidFill>
              <a:srgbClr val="0B3458"/>
            </a:solidFill>
            <a:prstDash val="solid"/>
            <a:round/>
            <a:headEnd type="none" w="sm" len="sm"/>
            <a:tailEnd type="none" w="sm" len="sm"/>
          </a:ln>
        </p:spPr>
      </p:cxnSp>
      <p:sp>
        <p:nvSpPr>
          <p:cNvPr id="103" name="Google Shape;103;p10"/>
          <p:cNvSpPr/>
          <p:nvPr/>
        </p:nvSpPr>
        <p:spPr>
          <a:xfrm flipH="1">
            <a:off x="11642081" y="6101651"/>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
        <p:nvSpPr>
          <p:cNvPr id="104" name="Google Shape;104;p10"/>
          <p:cNvSpPr/>
          <p:nvPr/>
        </p:nvSpPr>
        <p:spPr>
          <a:xfrm flipH="1">
            <a:off x="11642081" y="3470373"/>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105" name="Google Shape;105;p10"/>
          <p:cNvCxnSpPr/>
          <p:nvPr/>
        </p:nvCxnSpPr>
        <p:spPr>
          <a:xfrm rot="10800000">
            <a:off x="1849172" y="3552825"/>
            <a:ext cx="0" cy="2529959"/>
          </a:xfrm>
          <a:prstGeom prst="straightConnector1">
            <a:avLst/>
          </a:prstGeom>
          <a:noFill/>
          <a:ln w="12700" cap="flat" cmpd="sng">
            <a:solidFill>
              <a:srgbClr val="0B3458"/>
            </a:solidFill>
            <a:prstDash val="solid"/>
            <a:round/>
            <a:headEnd type="none" w="sm" len="sm"/>
            <a:tailEnd type="none" w="sm" len="sm"/>
          </a:ln>
        </p:spPr>
      </p:cxnSp>
      <p:sp>
        <p:nvSpPr>
          <p:cNvPr id="106" name="Google Shape;106;p10"/>
          <p:cNvSpPr/>
          <p:nvPr/>
        </p:nvSpPr>
        <p:spPr>
          <a:xfrm rot="-5400000">
            <a:off x="1847726" y="3495590"/>
            <a:ext cx="121764" cy="118872"/>
          </a:xfrm>
          <a:prstGeom prst="arc">
            <a:avLst>
              <a:gd name="adj1" fmla="val 16200000"/>
              <a:gd name="adj2" fmla="val 0"/>
            </a:avLst>
          </a:prstGeom>
          <a:noFill/>
          <a:ln w="12700" cap="flat"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SimSun"/>
              <a:cs typeface="Arial"/>
              <a:sym typeface="Arial"/>
            </a:endParaRPr>
          </a:p>
        </p:txBody>
      </p:sp>
      <p:cxnSp>
        <p:nvCxnSpPr>
          <p:cNvPr id="107" name="Google Shape;107;p10"/>
          <p:cNvCxnSpPr/>
          <p:nvPr/>
        </p:nvCxnSpPr>
        <p:spPr>
          <a:xfrm rot="10800000">
            <a:off x="1899083" y="3494144"/>
            <a:ext cx="9714432" cy="0"/>
          </a:xfrm>
          <a:prstGeom prst="straightConnector1">
            <a:avLst/>
          </a:prstGeom>
          <a:noFill/>
          <a:ln w="12700" cap="flat" cmpd="sng">
            <a:solidFill>
              <a:srgbClr val="0B3458"/>
            </a:solidFill>
            <a:prstDash val="solid"/>
            <a:round/>
            <a:headEnd type="none" w="sm" len="sm"/>
            <a:tailEnd type="none" w="sm" len="sm"/>
          </a:ln>
        </p:spPr>
      </p:cxnSp>
      <p:sp>
        <p:nvSpPr>
          <p:cNvPr id="108" name="Google Shape;108;p10"/>
          <p:cNvSpPr txBox="1">
            <a:spLocks noGrp="1"/>
          </p:cNvSpPr>
          <p:nvPr>
            <p:ph type="body" idx="4"/>
          </p:nvPr>
        </p:nvSpPr>
        <p:spPr>
          <a:xfrm>
            <a:off x="2228478" y="3666744"/>
            <a:ext cx="9299448" cy="576072"/>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1" i="0" u="none" strike="noStrike" cap="none">
                <a:solidFill>
                  <a:srgbClr val="0B3458"/>
                </a:solidFill>
                <a:latin typeface="Arial"/>
                <a:ea typeface="SimSun"/>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SimSun"/>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Full-Width Photo">
  <p:cSld name="Full-Width Photo">
    <p:spTree>
      <p:nvGrpSpPr>
        <p:cNvPr id="1" name="Shape 109"/>
        <p:cNvGrpSpPr/>
        <p:nvPr/>
      </p:nvGrpSpPr>
      <p:grpSpPr>
        <a:xfrm>
          <a:off x="0" y="0"/>
          <a:ext cx="0" cy="0"/>
          <a:chOff x="0" y="0"/>
          <a:chExt cx="0" cy="0"/>
        </a:xfrm>
      </p:grpSpPr>
      <p:sp>
        <p:nvSpPr>
          <p:cNvPr id="110" name="Google Shape;110;p11"/>
          <p:cNvSpPr>
            <a:spLocks noGrp="1"/>
          </p:cNvSpPr>
          <p:nvPr>
            <p:ph type="pic" idx="2"/>
          </p:nvPr>
        </p:nvSpPr>
        <p:spPr>
          <a:xfrm>
            <a:off x="0" y="616645"/>
            <a:ext cx="12192000" cy="5696712"/>
          </a:xfrm>
          <a:prstGeom prst="rect">
            <a:avLst/>
          </a:prstGeom>
          <a:noFill/>
          <a:ln>
            <a:noFill/>
          </a:ln>
        </p:spPr>
      </p:sp>
      <p:sp>
        <p:nvSpPr>
          <p:cNvPr id="111" name="Google Shape;111;p11"/>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12" name="Google Shape;112;p11"/>
          <p:cNvCxnSpPr/>
          <p:nvPr/>
        </p:nvCxnSpPr>
        <p:spPr>
          <a:xfrm rot="10800000">
            <a:off x="0" y="608083"/>
            <a:ext cx="12192000" cy="0"/>
          </a:xfrm>
          <a:prstGeom prst="straightConnector1">
            <a:avLst/>
          </a:prstGeom>
          <a:noFill/>
          <a:ln w="19050" cap="flat" cmpd="sng">
            <a:solidFill>
              <a:srgbClr val="0B3458"/>
            </a:solidFill>
            <a:prstDash val="solid"/>
            <a:round/>
            <a:headEnd type="none" w="sm" len="sm"/>
            <a:tailEnd type="none" w="sm" len="sm"/>
          </a:ln>
        </p:spPr>
      </p:cxnSp>
      <p:cxnSp>
        <p:nvCxnSpPr>
          <p:cNvPr id="113" name="Google Shape;113;p11"/>
          <p:cNvCxnSpPr/>
          <p:nvPr/>
        </p:nvCxnSpPr>
        <p:spPr>
          <a:xfrm rot="10800000">
            <a:off x="0" y="6320547"/>
            <a:ext cx="12192000" cy="0"/>
          </a:xfrm>
          <a:prstGeom prst="straightConnector1">
            <a:avLst/>
          </a:prstGeom>
          <a:noFill/>
          <a:ln w="19050" cap="flat" cmpd="sng">
            <a:solidFill>
              <a:srgbClr val="0B3458"/>
            </a:solidFill>
            <a:prstDash val="solid"/>
            <a:round/>
            <a:headEnd type="none" w="sm" len="sm"/>
            <a:tailEnd type="none" w="sm" len="sm"/>
          </a:ln>
        </p:spPr>
      </p:cxnSp>
      <p:pic>
        <p:nvPicPr>
          <p:cNvPr id="114" name="Google Shape;114;p11"/>
          <p:cNvPicPr preferRelativeResize="0"/>
          <p:nvPr/>
        </p:nvPicPr>
        <p:blipFill rotWithShape="1">
          <a:blip r:embed="rId2">
            <a:alphaModFix/>
          </a:blip>
          <a:srcRect/>
          <a:stretch/>
        </p:blipFill>
        <p:spPr>
          <a:xfrm>
            <a:off x="365760" y="6464808"/>
            <a:ext cx="390801" cy="312641"/>
          </a:xfrm>
          <a:prstGeom prst="rect">
            <a:avLst/>
          </a:prstGeom>
          <a:noFill/>
          <a:ln>
            <a:noFill/>
          </a:ln>
        </p:spPr>
      </p:pic>
      <p:sp>
        <p:nvSpPr>
          <p:cNvPr id="115" name="Google Shape;115;p11"/>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SimSun"/>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image" Target="../media/image1.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5" Type="http://schemas.openxmlformats.org/officeDocument/2006/relationships/slideLayout" Target="../slideLayouts/slideLayout54.xml"/><Relationship Id="rId4" Type="http://schemas.openxmlformats.org/officeDocument/2006/relationships/slideLayout" Target="../slideLayouts/slideLayout53.xml"/><Relationship Id="rId9" Type="http://schemas.openxmlformats.org/officeDocument/2006/relationships/image" Target="../media/image3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p:nvPr/>
        </p:nvSpPr>
        <p:spPr>
          <a:xfrm>
            <a:off x="1148378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SimSun"/>
              <a:cs typeface="Arial"/>
              <a:sym typeface="Arial"/>
            </a:endParaRPr>
          </a:p>
        </p:txBody>
      </p:sp>
      <p:pic>
        <p:nvPicPr>
          <p:cNvPr id="11" name="Google Shape;11;p1"/>
          <p:cNvPicPr preferRelativeResize="0"/>
          <p:nvPr/>
        </p:nvPicPr>
        <p:blipFill rotWithShape="1">
          <a:blip r:embed="rId51">
            <a:alphaModFix/>
          </a:blip>
          <a:srcRect/>
          <a:stretch/>
        </p:blipFill>
        <p:spPr>
          <a:xfrm>
            <a:off x="365760" y="6464808"/>
            <a:ext cx="390801" cy="312641"/>
          </a:xfrm>
          <a:prstGeom prst="rect">
            <a:avLst/>
          </a:prstGeom>
          <a:noFill/>
          <a:ln>
            <a:noFill/>
          </a:ln>
        </p:spPr>
      </p:pic>
      <p:sp>
        <p:nvSpPr>
          <p:cNvPr id="12" name="Google Shape;12;p1"/>
          <p:cNvSpPr/>
          <p:nvPr/>
        </p:nvSpPr>
        <p:spPr>
          <a:xfrm>
            <a:off x="533670" y="585223"/>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SimSun"/>
              <a:cs typeface="Arial"/>
              <a:sym typeface="Arial"/>
            </a:endParaRPr>
          </a:p>
        </p:txBody>
      </p:sp>
      <p:cxnSp>
        <p:nvCxnSpPr>
          <p:cNvPr id="13" name="Google Shape;13;p1"/>
          <p:cNvCxnSpPr/>
          <p:nvPr/>
        </p:nvCxnSpPr>
        <p:spPr>
          <a:xfrm rot="10800000">
            <a:off x="3230" y="608083"/>
            <a:ext cx="495719" cy="0"/>
          </a:xfrm>
          <a:prstGeom prst="straightConnector1">
            <a:avLst/>
          </a:prstGeom>
          <a:noFill/>
          <a:ln w="12700" cap="flat" cmpd="sng">
            <a:solidFill>
              <a:srgbClr val="0B3458"/>
            </a:solidFill>
            <a:prstDash val="solid"/>
            <a:round/>
            <a:headEnd type="none" w="sm" len="sm"/>
            <a:tailEnd type="none" w="sm" len="sm"/>
          </a:ln>
        </p:spPr>
      </p:cxnSp>
      <p:cxnSp>
        <p:nvCxnSpPr>
          <p:cNvPr id="14" name="Google Shape;14;p1"/>
          <p:cNvCxnSpPr/>
          <p:nvPr/>
        </p:nvCxnSpPr>
        <p:spPr>
          <a:xfrm rot="10800000">
            <a:off x="616656" y="608083"/>
            <a:ext cx="11575344" cy="0"/>
          </a:xfrm>
          <a:prstGeom prst="straightConnector1">
            <a:avLst/>
          </a:prstGeom>
          <a:noFill/>
          <a:ln w="12700" cap="flat" cmpd="sng">
            <a:solidFill>
              <a:srgbClr val="0B3458"/>
            </a:solidFill>
            <a:prstDash val="solid"/>
            <a:round/>
            <a:headEnd type="none" w="sm" len="sm"/>
            <a:tailEnd type="none" w="sm" len="sm"/>
          </a:ln>
        </p:spPr>
      </p:cxnSp>
      <p:sp>
        <p:nvSpPr>
          <p:cNvPr id="15" name="Google Shape;15;p1"/>
          <p:cNvSpPr/>
          <p:nvPr/>
        </p:nvSpPr>
        <p:spPr>
          <a:xfrm>
            <a:off x="533670"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SimSun"/>
              <a:cs typeface="Arial"/>
              <a:sym typeface="Arial"/>
            </a:endParaRPr>
          </a:p>
        </p:txBody>
      </p:sp>
      <p:cxnSp>
        <p:nvCxnSpPr>
          <p:cNvPr id="16" name="Google Shape;16;p1"/>
          <p:cNvCxnSpPr/>
          <p:nvPr/>
        </p:nvCxnSpPr>
        <p:spPr>
          <a:xfrm rot="10800000">
            <a:off x="3230" y="6320547"/>
            <a:ext cx="495719" cy="0"/>
          </a:xfrm>
          <a:prstGeom prst="straightConnector1">
            <a:avLst/>
          </a:prstGeom>
          <a:noFill/>
          <a:ln w="12700" cap="flat" cmpd="sng">
            <a:solidFill>
              <a:srgbClr val="0B3458"/>
            </a:solidFill>
            <a:prstDash val="solid"/>
            <a:round/>
            <a:headEnd type="none" w="sm" len="sm"/>
            <a:tailEnd type="none" w="sm" len="sm"/>
          </a:ln>
        </p:spPr>
      </p:cxnSp>
      <p:cxnSp>
        <p:nvCxnSpPr>
          <p:cNvPr id="17" name="Google Shape;17;p1"/>
          <p:cNvCxnSpPr/>
          <p:nvPr/>
        </p:nvCxnSpPr>
        <p:spPr>
          <a:xfrm rot="10800000">
            <a:off x="616655" y="6320547"/>
            <a:ext cx="10957279" cy="0"/>
          </a:xfrm>
          <a:prstGeom prst="straightConnector1">
            <a:avLst/>
          </a:prstGeom>
          <a:noFill/>
          <a:ln w="12700" cap="flat" cmpd="sng">
            <a:solidFill>
              <a:srgbClr val="0B3458"/>
            </a:solidFill>
            <a:prstDash val="solid"/>
            <a:round/>
            <a:headEnd type="none" w="sm" len="sm"/>
            <a:tailEnd type="none" w="sm" len="sm"/>
          </a:ln>
        </p:spPr>
      </p:cxnSp>
      <p:sp>
        <p:nvSpPr>
          <p:cNvPr id="18" name="Google Shape;18;p1"/>
          <p:cNvSpPr/>
          <p:nvPr/>
        </p:nvSpPr>
        <p:spPr>
          <a:xfrm flipH="1">
            <a:off x="11606949"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SimSun"/>
              <a:cs typeface="Arial"/>
              <a:sym typeface="Arial"/>
            </a:endParaRPr>
          </a:p>
        </p:txBody>
      </p:sp>
      <p:cxnSp>
        <p:nvCxnSpPr>
          <p:cNvPr id="19" name="Google Shape;19;p1"/>
          <p:cNvCxnSpPr/>
          <p:nvPr/>
        </p:nvCxnSpPr>
        <p:spPr>
          <a:xfrm>
            <a:off x="11696282" y="6320547"/>
            <a:ext cx="495719" cy="0"/>
          </a:xfrm>
          <a:prstGeom prst="straightConnector1">
            <a:avLst/>
          </a:prstGeom>
          <a:noFill/>
          <a:ln w="12700" cap="flat" cmpd="sng">
            <a:solidFill>
              <a:srgbClr val="0B3458"/>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153">
          <p15:clr>
            <a:srgbClr val="F26B43"/>
          </p15:clr>
        </p15:guide>
        <p15:guide id="4" pos="512">
          <p15:clr>
            <a:srgbClr val="F26B43"/>
          </p15:clr>
        </p15:guide>
        <p15:guide id="5" pos="347">
          <p15:clr>
            <a:srgbClr val="F26B43"/>
          </p15:clr>
        </p15:guide>
        <p15:guide id="6" pos="7324">
          <p15:clr>
            <a:srgbClr val="F26B43"/>
          </p15:clr>
        </p15:guide>
        <p15:guide id="7" orient="horz" pos="4105">
          <p15:clr>
            <a:srgbClr val="F26B43"/>
          </p15:clr>
        </p15:guide>
        <p15:guide id="8" orient="horz" pos="384">
          <p15:clr>
            <a:srgbClr val="F26B43"/>
          </p15:clr>
        </p15:guide>
        <p15:guide id="9" orient="horz" pos="398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1EFEA"/>
        </a:solidFill>
        <a:effectLst/>
      </p:bgPr>
    </p:bg>
    <p:spTree>
      <p:nvGrpSpPr>
        <p:cNvPr id="1" name="Shape 801"/>
        <p:cNvGrpSpPr/>
        <p:nvPr/>
      </p:nvGrpSpPr>
      <p:grpSpPr>
        <a:xfrm>
          <a:off x="0" y="0"/>
          <a:ext cx="0" cy="0"/>
          <a:chOff x="0" y="0"/>
          <a:chExt cx="0" cy="0"/>
        </a:xfrm>
      </p:grpSpPr>
      <p:pic>
        <p:nvPicPr>
          <p:cNvPr id="2" name="Picture 1">
            <a:extLst>
              <a:ext uri="{FF2B5EF4-FFF2-40B4-BE49-F238E27FC236}">
                <a16:creationId xmlns:a16="http://schemas.microsoft.com/office/drawing/2014/main" id="{C4C9904A-23B7-DA6D-C237-62E86999D47F}"/>
              </a:ext>
            </a:extLst>
          </p:cNvPr>
          <p:cNvPicPr>
            <a:picLocks noChangeAspect="1"/>
          </p:cNvPicPr>
          <p:nvPr userDrawn="1"/>
        </p:nvPicPr>
        <p:blipFill>
          <a:blip r:embed="rId9"/>
          <a:stretch>
            <a:fillRect/>
          </a:stretch>
        </p:blipFill>
        <p:spPr>
          <a:xfrm>
            <a:off x="576000" y="288001"/>
            <a:ext cx="3092486" cy="289921"/>
          </a:xfrm>
          <a:prstGeom prst="rect">
            <a:avLst/>
          </a:prstGeom>
        </p:spPr>
      </p:pic>
    </p:spTree>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153">
          <p15:clr>
            <a:srgbClr val="F26B43"/>
          </p15:clr>
        </p15:guide>
        <p15:guide id="4" pos="512">
          <p15:clr>
            <a:srgbClr val="F26B43"/>
          </p15:clr>
        </p15:guide>
        <p15:guide id="5" pos="347">
          <p15:clr>
            <a:srgbClr val="F26B43"/>
          </p15:clr>
        </p15:guide>
        <p15:guide id="6" pos="7324">
          <p15:clr>
            <a:srgbClr val="F26B43"/>
          </p15:clr>
        </p15:guide>
        <p15:guide id="7" orient="horz" pos="4105">
          <p15:clr>
            <a:srgbClr val="F26B43"/>
          </p15:clr>
        </p15:guide>
        <p15:guide id="8" orient="horz" pos="384">
          <p15:clr>
            <a:srgbClr val="F26B43"/>
          </p15:clr>
        </p15:guide>
        <p15:guide id="9" orient="horz" pos="398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33.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3.png"/><Relationship Id="rId4" Type="http://schemas.openxmlformats.org/officeDocument/2006/relationships/image" Target="../media/image44.png"/></Relationships>
</file>

<file path=ppt/slides/_rels/slide10.xml.rels><?xml version="1.0" encoding="UTF-8" standalone="yes"?>
<Relationships xmlns="http://schemas.openxmlformats.org/package/2006/relationships"><Relationship Id="rId3" Type="http://schemas.openxmlformats.org/officeDocument/2006/relationships/hyperlink" Target="https://www.iana.org/domains/root/db/xn--ngbc5azd.html" TargetMode="External"/><Relationship Id="rId2" Type="http://schemas.openxmlformats.org/officeDocument/2006/relationships/notesSlide" Target="../notesSlides/notesSlide10.xml"/><Relationship Id="rId1" Type="http://schemas.openxmlformats.org/officeDocument/2006/relationships/slideLayout" Target="../slideLayouts/slideLayout5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3.xml"/></Relationships>
</file>

<file path=ppt/slides/_rels/slide1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5.xml"/><Relationship Id="rId1" Type="http://schemas.openxmlformats.org/officeDocument/2006/relationships/slideLayout" Target="../slideLayouts/slideLayout53.xml"/></Relationships>
</file>

<file path=ppt/slides/_rels/slide1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6.xml"/><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7.xml"/><Relationship Id="rId1" Type="http://schemas.openxmlformats.org/officeDocument/2006/relationships/slideLayout" Target="../slideLayouts/slideLayout53.xml"/><Relationship Id="rId4" Type="http://schemas.openxmlformats.org/officeDocument/2006/relationships/image" Target="../media/image57.png"/></Relationships>
</file>

<file path=ppt/slides/_rels/slide1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8.xml"/><Relationship Id="rId1" Type="http://schemas.openxmlformats.org/officeDocument/2006/relationships/slideLayout" Target="../slideLayouts/slideLayout53.xml"/></Relationships>
</file>

<file path=ppt/slides/_rels/slide1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9.xml"/><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0.xml"/><Relationship Id="rId1" Type="http://schemas.openxmlformats.org/officeDocument/2006/relationships/slideLayout" Target="../slideLayouts/slideLayout53.xml"/></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1.xml"/><Relationship Id="rId1" Type="http://schemas.openxmlformats.org/officeDocument/2006/relationships/slideLayout" Target="../slideLayouts/slideLayout53.xml"/></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2.xml"/><Relationship Id="rId1" Type="http://schemas.openxmlformats.org/officeDocument/2006/relationships/slideLayout" Target="../slideLayouts/slideLayout53.xml"/></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3.xml"/><Relationship Id="rId1" Type="http://schemas.openxmlformats.org/officeDocument/2006/relationships/slideLayout" Target="../slideLayouts/slideLayout53.xml"/></Relationships>
</file>

<file path=ppt/slides/_rels/slide2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4.xml"/><Relationship Id="rId1" Type="http://schemas.openxmlformats.org/officeDocument/2006/relationships/slideLayout" Target="../slideLayouts/slideLayout53.xml"/></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57.png"/><Relationship Id="rId2" Type="http://schemas.openxmlformats.org/officeDocument/2006/relationships/notesSlide" Target="../notesSlides/notesSlide25.xml"/><Relationship Id="rId1" Type="http://schemas.openxmlformats.org/officeDocument/2006/relationships/slideLayout" Target="../slideLayouts/slideLayout53.xml"/><Relationship Id="rId6" Type="http://schemas.openxmlformats.org/officeDocument/2006/relationships/image" Target="../media/image60.png"/><Relationship Id="rId5" Type="http://schemas.openxmlformats.org/officeDocument/2006/relationships/image" Target="../media/image59.pn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2.xml"/></Relationships>
</file>

<file path=ppt/slides/_rels/slide27.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hyperlink" Target="https://newgtldprogram.icann.org/" TargetMode="External"/><Relationship Id="rId7" Type="http://schemas.openxmlformats.org/officeDocument/2006/relationships/hyperlink" Target="https://subscribe.icann.org/unauthenticated?requestedPath=%2Fsubscriptions"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hyperlink" Target="https://www.icann.org/en/engagement-calendar" TargetMode="External"/><Relationship Id="rId5" Type="http://schemas.openxmlformats.org/officeDocument/2006/relationships/hyperlink" Target="https://newgtldprogram.icann.org/en/news/2024" TargetMode="External"/><Relationship Id="rId4" Type="http://schemas.openxmlformats.org/officeDocument/2006/relationships/hyperlink" Target="https://newgtldprogram.icann.org/en/resources/faqs"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6.xml"/></Relationships>
</file>

<file path=ppt/slides/_rels/slide3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10.png"/><Relationship Id="rId10" Type="http://schemas.openxmlformats.org/officeDocument/2006/relationships/image" Target="../media/image61.png"/><Relationship Id="rId4" Type="http://schemas.openxmlformats.org/officeDocument/2006/relationships/image" Target="../media/image6.png"/><Relationship Id="rId9"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3.emf"/><Relationship Id="rId5" Type="http://schemas.openxmlformats.org/officeDocument/2006/relationships/image" Target="../media/image49.png"/><Relationship Id="rId4" Type="http://schemas.openxmlformats.org/officeDocument/2006/relationships/image" Target="../media/image48.png"/></Relationships>
</file>

<file path=ppt/slides/_rels/slide5.xml.rels><?xml version="1.0" encoding="UTF-8" standalone="yes"?>
<Relationships xmlns="http://schemas.openxmlformats.org/package/2006/relationships"><Relationship Id="rId3" Type="http://schemas.openxmlformats.org/officeDocument/2006/relationships/hyperlink" Target="http://www.icann.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emf"/><Relationship Id="rId7" Type="http://schemas.openxmlformats.org/officeDocument/2006/relationships/image" Target="../media/image5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emf"/><Relationship Id="rId9" Type="http://schemas.openxmlformats.org/officeDocument/2006/relationships/image" Target="../media/image33.emf"/></Relationships>
</file>

<file path=ppt/slides/_rels/slide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9" name="Rectangle 8">
            <a:extLst>
              <a:ext uri="{FF2B5EF4-FFF2-40B4-BE49-F238E27FC236}">
                <a16:creationId xmlns:a16="http://schemas.microsoft.com/office/drawing/2014/main" id="{54A29FAE-2782-A033-2DDA-A584B24E9CE3}"/>
              </a:ext>
            </a:extLst>
          </p:cNvPr>
          <p:cNvSpPr/>
          <p:nvPr/>
        </p:nvSpPr>
        <p:spPr>
          <a:xfrm>
            <a:off x="0" y="0"/>
            <a:ext cx="12192000" cy="6858000"/>
          </a:xfrm>
          <a:prstGeom prst="rect">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5" name="Google Shape;855;p60"/>
          <p:cNvSpPr txBox="1">
            <a:spLocks noGrp="1"/>
          </p:cNvSpPr>
          <p:nvPr>
            <p:ph type="body" idx="1"/>
          </p:nvPr>
        </p:nvSpPr>
        <p:spPr>
          <a:xfrm>
            <a:off x="517622" y="3476881"/>
            <a:ext cx="9295500" cy="575112"/>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lt1"/>
              </a:buClr>
              <a:buSzPts val="2200"/>
              <a:buNone/>
            </a:pPr>
            <a:r>
              <a:rPr lang="zh-CN" sz="2200"/>
              <a:t>2024 年 8 月</a:t>
            </a:r>
          </a:p>
        </p:txBody>
      </p:sp>
      <p:sp>
        <p:nvSpPr>
          <p:cNvPr id="856" name="Google Shape;856;p60"/>
          <p:cNvSpPr txBox="1">
            <a:spLocks noGrp="1"/>
          </p:cNvSpPr>
          <p:nvPr>
            <p:ph type="title"/>
          </p:nvPr>
        </p:nvSpPr>
        <p:spPr>
          <a:xfrm>
            <a:off x="517622" y="1506474"/>
            <a:ext cx="9295500" cy="1325563"/>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lt1"/>
              </a:buClr>
              <a:buSzPts val="4000"/>
              <a:buFont typeface="Arial"/>
              <a:buNone/>
            </a:pPr>
            <a:r>
              <a:rPr lang="zh-CN" sz="4000"/>
              <a:t>更具包容性的互联网：</a:t>
            </a:r>
          </a:p>
          <a:p>
            <a:pPr marL="0" lvl="0" indent="0" algn="l" rtl="0">
              <a:lnSpc>
                <a:spcPct val="100000"/>
              </a:lnSpc>
              <a:spcBef>
                <a:spcPts val="0"/>
              </a:spcBef>
              <a:spcAft>
                <a:spcPts val="0"/>
              </a:spcAft>
              <a:buClr>
                <a:schemeClr val="lt1"/>
              </a:buClr>
              <a:buSzPts val="4000"/>
              <a:buFont typeface="Arial"/>
              <a:buNone/>
            </a:pPr>
            <a:r>
              <a:rPr lang="zh-CN" sz="4000"/>
              <a:t>新通用顶级域</a:t>
            </a:r>
          </a:p>
        </p:txBody>
      </p:sp>
      <p:sp>
        <p:nvSpPr>
          <p:cNvPr id="2" name="Google Shape;71;p1">
            <a:extLst>
              <a:ext uri="{FF2B5EF4-FFF2-40B4-BE49-F238E27FC236}">
                <a16:creationId xmlns:a16="http://schemas.microsoft.com/office/drawing/2014/main" id="{7B996594-33FB-7E7E-E358-9E2ED9D98B6A}"/>
              </a:ext>
            </a:extLst>
          </p:cNvPr>
          <p:cNvSpPr/>
          <p:nvPr/>
        </p:nvSpPr>
        <p:spPr>
          <a:xfrm rot="-5400000">
            <a:off x="9987296" y="-820579"/>
            <a:ext cx="1613705" cy="1613705"/>
          </a:xfrm>
          <a:prstGeom prst="chord">
            <a:avLst>
              <a:gd name="adj1" fmla="val 5403826"/>
              <a:gd name="adj2" fmla="val 1620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pic>
        <p:nvPicPr>
          <p:cNvPr id="3" name="Google Shape;72;p1">
            <a:extLst>
              <a:ext uri="{FF2B5EF4-FFF2-40B4-BE49-F238E27FC236}">
                <a16:creationId xmlns:a16="http://schemas.microsoft.com/office/drawing/2014/main" id="{3176C77B-11C0-A559-B421-D5D27776F316}"/>
              </a:ext>
            </a:extLst>
          </p:cNvPr>
          <p:cNvPicPr preferRelativeResize="0"/>
          <p:nvPr/>
        </p:nvPicPr>
        <p:blipFill rotWithShape="1">
          <a:blip r:embed="rId3">
            <a:alphaModFix/>
          </a:blip>
          <a:srcRect/>
          <a:stretch/>
        </p:blipFill>
        <p:spPr>
          <a:xfrm>
            <a:off x="8028094" y="4111033"/>
            <a:ext cx="4172281" cy="2746967"/>
          </a:xfrm>
          <a:prstGeom prst="rect">
            <a:avLst/>
          </a:prstGeom>
          <a:noFill/>
          <a:ln>
            <a:noFill/>
          </a:ln>
        </p:spPr>
      </p:pic>
      <p:sp>
        <p:nvSpPr>
          <p:cNvPr id="4" name="Google Shape;73;p1">
            <a:extLst>
              <a:ext uri="{FF2B5EF4-FFF2-40B4-BE49-F238E27FC236}">
                <a16:creationId xmlns:a16="http://schemas.microsoft.com/office/drawing/2014/main" id="{2E5A4E48-2411-54FD-DEEF-82EF55579E26}"/>
              </a:ext>
            </a:extLst>
          </p:cNvPr>
          <p:cNvSpPr/>
          <p:nvPr/>
        </p:nvSpPr>
        <p:spPr>
          <a:xfrm>
            <a:off x="10976882" y="3151425"/>
            <a:ext cx="650913" cy="650913"/>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5" name="Google Shape;74;p1">
            <a:extLst>
              <a:ext uri="{FF2B5EF4-FFF2-40B4-BE49-F238E27FC236}">
                <a16:creationId xmlns:a16="http://schemas.microsoft.com/office/drawing/2014/main" id="{0404C250-21B5-0CAE-D9D5-370C73D42C10}"/>
              </a:ext>
            </a:extLst>
          </p:cNvPr>
          <p:cNvSpPr/>
          <p:nvPr/>
        </p:nvSpPr>
        <p:spPr>
          <a:xfrm>
            <a:off x="11537507" y="1556107"/>
            <a:ext cx="180576" cy="180576"/>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6" name="Google Shape;75;p1">
            <a:extLst>
              <a:ext uri="{FF2B5EF4-FFF2-40B4-BE49-F238E27FC236}">
                <a16:creationId xmlns:a16="http://schemas.microsoft.com/office/drawing/2014/main" id="{66BCBFB5-FAEC-1B33-155F-8215D65E91D3}"/>
              </a:ext>
            </a:extLst>
          </p:cNvPr>
          <p:cNvSpPr/>
          <p:nvPr/>
        </p:nvSpPr>
        <p:spPr>
          <a:xfrm>
            <a:off x="10653813" y="2543268"/>
            <a:ext cx="280673" cy="280673"/>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pic>
        <p:nvPicPr>
          <p:cNvPr id="7" name="Google Shape;77;p1">
            <a:extLst>
              <a:ext uri="{FF2B5EF4-FFF2-40B4-BE49-F238E27FC236}">
                <a16:creationId xmlns:a16="http://schemas.microsoft.com/office/drawing/2014/main" id="{E4E5145F-2747-C1F3-1342-3BEE5E8C560F}"/>
              </a:ext>
            </a:extLst>
          </p:cNvPr>
          <p:cNvPicPr preferRelativeResize="0"/>
          <p:nvPr/>
        </p:nvPicPr>
        <p:blipFill rotWithShape="1">
          <a:blip r:embed="rId4">
            <a:alphaModFix/>
          </a:blip>
          <a:srcRect/>
          <a:stretch/>
        </p:blipFill>
        <p:spPr>
          <a:xfrm>
            <a:off x="9714184" y="294969"/>
            <a:ext cx="800100" cy="800100"/>
          </a:xfrm>
          <a:prstGeom prst="rect">
            <a:avLst/>
          </a:prstGeom>
          <a:noFill/>
          <a:ln>
            <a:noFill/>
          </a:ln>
        </p:spPr>
      </p:pic>
      <p:pic>
        <p:nvPicPr>
          <p:cNvPr id="10" name="Google Shape;25;p2">
            <a:extLst>
              <a:ext uri="{FF2B5EF4-FFF2-40B4-BE49-F238E27FC236}">
                <a16:creationId xmlns:a16="http://schemas.microsoft.com/office/drawing/2014/main" id="{F09AA956-D648-F82A-6453-02E7D849D5ED}"/>
              </a:ext>
            </a:extLst>
          </p:cNvPr>
          <p:cNvPicPr preferRelativeResize="0"/>
          <p:nvPr/>
        </p:nvPicPr>
        <p:blipFill rotWithShape="1">
          <a:blip r:embed="rId5">
            <a:alphaModFix/>
          </a:blip>
          <a:srcRect/>
          <a:stretch/>
        </p:blipFill>
        <p:spPr>
          <a:xfrm>
            <a:off x="326044" y="4878445"/>
            <a:ext cx="1193800" cy="952500"/>
          </a:xfrm>
          <a:prstGeom prst="rect">
            <a:avLst/>
          </a:prstGeom>
          <a:noFill/>
          <a:ln>
            <a:noFill/>
          </a:ln>
        </p:spPr>
      </p:pic>
      <p:pic>
        <p:nvPicPr>
          <p:cNvPr id="11" name="Picture 10">
            <a:extLst>
              <a:ext uri="{FF2B5EF4-FFF2-40B4-BE49-F238E27FC236}">
                <a16:creationId xmlns:a16="http://schemas.microsoft.com/office/drawing/2014/main" id="{F0ED4802-DACC-43BD-FDAD-D64412FE7440}"/>
              </a:ext>
            </a:extLst>
          </p:cNvPr>
          <p:cNvPicPr>
            <a:picLocks noChangeAspect="1"/>
          </p:cNvPicPr>
          <p:nvPr/>
        </p:nvPicPr>
        <p:blipFill>
          <a:blip r:embed="rId6"/>
          <a:stretch>
            <a:fillRect/>
          </a:stretch>
        </p:blipFill>
        <p:spPr>
          <a:xfrm>
            <a:off x="9677051" y="297826"/>
            <a:ext cx="846758" cy="846758"/>
          </a:xfrm>
          <a:prstGeom prst="rect">
            <a:avLst/>
          </a:prstGeom>
        </p:spPr>
      </p:pic>
      <p:pic>
        <p:nvPicPr>
          <p:cNvPr id="12" name="Picture 11">
            <a:extLst>
              <a:ext uri="{FF2B5EF4-FFF2-40B4-BE49-F238E27FC236}">
                <a16:creationId xmlns:a16="http://schemas.microsoft.com/office/drawing/2014/main" id="{ED21E384-5F40-9EB4-4CEA-19D66347DF3B}"/>
              </a:ext>
            </a:extLst>
          </p:cNvPr>
          <p:cNvPicPr>
            <a:picLocks noChangeAspect="1"/>
          </p:cNvPicPr>
          <p:nvPr/>
        </p:nvPicPr>
        <p:blipFill>
          <a:blip r:embed="rId7"/>
          <a:stretch>
            <a:fillRect/>
          </a:stretch>
        </p:blipFill>
        <p:spPr>
          <a:xfrm>
            <a:off x="326044" y="519637"/>
            <a:ext cx="4634873" cy="43452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1"/>
        <p:cNvGrpSpPr/>
        <p:nvPr/>
      </p:nvGrpSpPr>
      <p:grpSpPr>
        <a:xfrm>
          <a:off x="0" y="0"/>
          <a:ext cx="0" cy="0"/>
          <a:chOff x="0" y="0"/>
          <a:chExt cx="0" cy="0"/>
        </a:xfrm>
      </p:grpSpPr>
      <p:sp>
        <p:nvSpPr>
          <p:cNvPr id="1082" name="Google Shape;1082;p70"/>
          <p:cNvSpPr txBox="1">
            <a:spLocks noGrp="1"/>
          </p:cNvSpPr>
          <p:nvPr>
            <p:ph type="title"/>
          </p:nvPr>
        </p:nvSpPr>
        <p:spPr>
          <a:xfrm>
            <a:off x="575733" y="900112"/>
            <a:ext cx="7018500" cy="510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zh-CN"/>
              <a:t>新域名，新用途</a:t>
            </a:r>
          </a:p>
        </p:txBody>
      </p:sp>
      <p:sp>
        <p:nvSpPr>
          <p:cNvPr id="1083" name="Google Shape;1083;p70"/>
          <p:cNvSpPr/>
          <p:nvPr/>
        </p:nvSpPr>
        <p:spPr>
          <a:xfrm>
            <a:off x="3251616" y="4011509"/>
            <a:ext cx="2400000" cy="2088000"/>
          </a:xfrm>
          <a:prstGeom prst="rect">
            <a:avLst/>
          </a:prstGeom>
          <a:solidFill>
            <a:schemeClr val="lt1"/>
          </a:solidFill>
          <a:ln>
            <a:noFill/>
          </a:ln>
        </p:spPr>
        <p:txBody>
          <a:bodyPr spcFirstLastPara="1" wrap="square" lIns="288000" tIns="144000" rIns="180000" bIns="180000" anchor="t" anchorCtr="0">
            <a:noAutofit/>
          </a:bodyPr>
          <a:lstStyle/>
          <a:p>
            <a:pPr marL="0" marR="0" lvl="0" indent="0" algn="l" rtl="0">
              <a:spcBef>
                <a:spcPts val="0"/>
              </a:spcBef>
              <a:spcAft>
                <a:spcPts val="0"/>
              </a:spcAft>
              <a:buNone/>
            </a:pPr>
            <a:r>
              <a:rPr lang="zh-CN" sz="1600">
                <a:solidFill>
                  <a:srgbClr val="0B3458"/>
                </a:solidFill>
                <a:latin typeface="Arial"/>
                <a:ea typeface="SimSun"/>
                <a:cs typeface="Arial"/>
                <a:sym typeface="Arial"/>
              </a:rPr>
              <a:t>管理和保护您的在线形象。</a:t>
            </a:r>
          </a:p>
        </p:txBody>
      </p:sp>
      <p:sp>
        <p:nvSpPr>
          <p:cNvPr id="1084" name="Google Shape;1084;p70"/>
          <p:cNvSpPr/>
          <p:nvPr/>
        </p:nvSpPr>
        <p:spPr>
          <a:xfrm>
            <a:off x="576000" y="1734669"/>
            <a:ext cx="2400000" cy="2088000"/>
          </a:xfrm>
          <a:prstGeom prst="rect">
            <a:avLst/>
          </a:prstGeom>
          <a:solidFill>
            <a:schemeClr val="lt1"/>
          </a:solidFill>
          <a:ln>
            <a:noFill/>
          </a:ln>
        </p:spPr>
        <p:txBody>
          <a:bodyPr spcFirstLastPara="1" wrap="square" lIns="288000" tIns="144000" rIns="216000" bIns="180000" anchor="t" anchorCtr="0">
            <a:noAutofit/>
          </a:bodyPr>
          <a:lstStyle/>
          <a:p>
            <a:pPr marL="0" marR="0" lvl="0" indent="0" algn="l" rtl="0">
              <a:spcBef>
                <a:spcPts val="0"/>
              </a:spcBef>
              <a:spcAft>
                <a:spcPts val="0"/>
              </a:spcAft>
              <a:buNone/>
            </a:pPr>
            <a:r>
              <a:rPr lang="zh-CN" sz="1600">
                <a:solidFill>
                  <a:srgbClr val="0B3458"/>
                </a:solidFill>
                <a:latin typeface="Arial"/>
                <a:ea typeface="SimSun"/>
                <a:cs typeface="Arial"/>
                <a:sym typeface="Arial"/>
              </a:rPr>
              <a:t>服务于不同的文化、地域、语言和专业社群。</a:t>
            </a:r>
          </a:p>
        </p:txBody>
      </p:sp>
      <p:sp>
        <p:nvSpPr>
          <p:cNvPr id="1085" name="Google Shape;1085;p70"/>
          <p:cNvSpPr/>
          <p:nvPr/>
        </p:nvSpPr>
        <p:spPr>
          <a:xfrm>
            <a:off x="575733" y="4011509"/>
            <a:ext cx="2400000" cy="2088000"/>
          </a:xfrm>
          <a:prstGeom prst="rect">
            <a:avLst/>
          </a:prstGeom>
          <a:solidFill>
            <a:schemeClr val="lt1"/>
          </a:solidFill>
          <a:ln>
            <a:noFill/>
          </a:ln>
        </p:spPr>
        <p:txBody>
          <a:bodyPr spcFirstLastPara="1" wrap="square" lIns="288000" tIns="144000" rIns="360000" bIns="180000" anchor="t" anchorCtr="0">
            <a:noAutofit/>
          </a:bodyPr>
          <a:lstStyle/>
          <a:p>
            <a:pPr marL="0" marR="0" lvl="0" indent="0" algn="l" rtl="0">
              <a:spcBef>
                <a:spcPts val="0"/>
              </a:spcBef>
              <a:spcAft>
                <a:spcPts val="0"/>
              </a:spcAft>
              <a:buNone/>
            </a:pPr>
            <a:r>
              <a:rPr lang="zh-CN" sz="1600">
                <a:solidFill>
                  <a:srgbClr val="0B3458"/>
                </a:solidFill>
                <a:latin typeface="Arial"/>
                <a:ea typeface="SimSun"/>
                <a:cs typeface="Arial"/>
                <a:sym typeface="Arial"/>
              </a:rPr>
              <a:t>建立品牌信任度和知名度。</a:t>
            </a:r>
          </a:p>
        </p:txBody>
      </p:sp>
      <p:sp>
        <p:nvSpPr>
          <p:cNvPr id="1086" name="Google Shape;1086;p70"/>
          <p:cNvSpPr/>
          <p:nvPr/>
        </p:nvSpPr>
        <p:spPr>
          <a:xfrm>
            <a:off x="3251616" y="1734669"/>
            <a:ext cx="2400000" cy="2088000"/>
          </a:xfrm>
          <a:prstGeom prst="rect">
            <a:avLst/>
          </a:prstGeom>
          <a:solidFill>
            <a:schemeClr val="lt1"/>
          </a:solidFill>
          <a:ln>
            <a:noFill/>
          </a:ln>
        </p:spPr>
        <p:txBody>
          <a:bodyPr spcFirstLastPara="1" wrap="square" lIns="288000" tIns="144000" rIns="180000" bIns="180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zh-CN" sz="1600" b="0" i="0" u="none" strike="noStrike" cap="none">
                <a:solidFill>
                  <a:srgbClr val="0B3458"/>
                </a:solidFill>
                <a:latin typeface="Arial"/>
                <a:ea typeface="SimSun"/>
                <a:cs typeface="Arial"/>
                <a:sym typeface="Arial"/>
              </a:rPr>
              <a:t>为</a:t>
            </a:r>
            <a:r>
              <a:rPr lang="zh-CN" sz="1600">
                <a:solidFill>
                  <a:srgbClr val="0B3458"/>
                </a:solidFill>
              </a:rPr>
              <a:t>社群和组织</a:t>
            </a:r>
            <a:r>
              <a:rPr lang="zh-CN" sz="1600" b="0" i="0" u="none" strike="noStrike" cap="none">
                <a:solidFill>
                  <a:srgbClr val="0B3458"/>
                </a:solidFill>
                <a:latin typeface="Arial"/>
                <a:ea typeface="SimSun"/>
                <a:cs typeface="Arial"/>
                <a:sym typeface="Arial"/>
              </a:rPr>
              <a:t>提供打造自己网络空间的机会。</a:t>
            </a:r>
          </a:p>
        </p:txBody>
      </p:sp>
      <p:sp>
        <p:nvSpPr>
          <p:cNvPr id="1087" name="Google Shape;1087;p70"/>
          <p:cNvSpPr/>
          <p:nvPr/>
        </p:nvSpPr>
        <p:spPr>
          <a:xfrm>
            <a:off x="8700613" y="4618524"/>
            <a:ext cx="1160700" cy="399300"/>
          </a:xfrm>
          <a:prstGeom prst="roundRect">
            <a:avLst>
              <a:gd name="adj" fmla="val 17932"/>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zh-CN" sz="1800" b="1">
                <a:solidFill>
                  <a:srgbClr val="0B3458"/>
                </a:solidFill>
                <a:latin typeface="Arial"/>
                <a:ea typeface="SimSun"/>
                <a:cs typeface="Arial"/>
                <a:sym typeface="Arial"/>
              </a:rPr>
              <a:t>.网址</a:t>
            </a:r>
          </a:p>
        </p:txBody>
      </p:sp>
      <p:sp>
        <p:nvSpPr>
          <p:cNvPr id="1088" name="Google Shape;1088;p70"/>
          <p:cNvSpPr/>
          <p:nvPr/>
        </p:nvSpPr>
        <p:spPr>
          <a:xfrm>
            <a:off x="10056403" y="4615946"/>
            <a:ext cx="1160700" cy="399300"/>
          </a:xfrm>
          <a:prstGeom prst="roundRect">
            <a:avLst>
              <a:gd name="adj" fmla="val 17932"/>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zh-CN" sz="1800" b="1">
                <a:solidFill>
                  <a:srgbClr val="0B3458"/>
                </a:solidFill>
                <a:uFill>
                  <a:noFill/>
                </a:uFill>
                <a:latin typeface="Arial"/>
                <a:ea typeface="SimSun"/>
                <a:cs typeface="Arial"/>
                <a:sym typeface="Arial"/>
                <a:hlinkClick r:id="rId3">
                  <a:extLst>
                    <a:ext uri="{A12FA001-AC4F-418D-AE19-62706E023703}">
                      <ahyp:hlinkClr xmlns:ahyp="http://schemas.microsoft.com/office/drawing/2018/hyperlinkcolor" val="tx"/>
                    </a:ext>
                  </a:extLst>
                </a:hlinkClick>
              </a:rPr>
              <a:t>شبكة</a:t>
            </a:r>
            <a:r>
              <a:rPr lang="zh-CN" sz="1800" b="1">
                <a:solidFill>
                  <a:srgbClr val="0B3458"/>
                </a:solidFill>
              </a:rPr>
              <a:t>.</a:t>
            </a:r>
          </a:p>
        </p:txBody>
      </p:sp>
      <p:sp>
        <p:nvSpPr>
          <p:cNvPr id="1089" name="Google Shape;1089;p70"/>
          <p:cNvSpPr txBox="1"/>
          <p:nvPr/>
        </p:nvSpPr>
        <p:spPr>
          <a:xfrm>
            <a:off x="5651616" y="4702422"/>
            <a:ext cx="2853900" cy="2463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zh-CN" sz="1600">
                <a:solidFill>
                  <a:srgbClr val="0B3458"/>
                </a:solidFill>
                <a:latin typeface="Arial"/>
                <a:ea typeface="SimSun"/>
                <a:cs typeface="Arial"/>
                <a:sym typeface="Arial"/>
              </a:rPr>
              <a:t>基于文字：</a:t>
            </a:r>
          </a:p>
        </p:txBody>
      </p:sp>
      <p:sp>
        <p:nvSpPr>
          <p:cNvPr id="1090" name="Google Shape;1090;p70"/>
          <p:cNvSpPr txBox="1"/>
          <p:nvPr/>
        </p:nvSpPr>
        <p:spPr>
          <a:xfrm>
            <a:off x="5651616" y="4133254"/>
            <a:ext cx="2853900" cy="2463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zh-CN" sz="1600">
                <a:solidFill>
                  <a:srgbClr val="0B3458"/>
                </a:solidFill>
                <a:latin typeface="Arial"/>
                <a:ea typeface="SimSun"/>
                <a:cs typeface="Arial"/>
                <a:sym typeface="Arial"/>
              </a:rPr>
              <a:t>基于位置：</a:t>
            </a:r>
          </a:p>
        </p:txBody>
      </p:sp>
      <p:sp>
        <p:nvSpPr>
          <p:cNvPr id="1091" name="Google Shape;1091;p70"/>
          <p:cNvSpPr/>
          <p:nvPr/>
        </p:nvSpPr>
        <p:spPr>
          <a:xfrm>
            <a:off x="10284669" y="4052027"/>
            <a:ext cx="960900" cy="399300"/>
          </a:xfrm>
          <a:prstGeom prst="roundRect">
            <a:avLst>
              <a:gd name="adj" fmla="val 17932"/>
            </a:avLst>
          </a:prstGeom>
          <a:solidFill>
            <a:schemeClr val="dk2"/>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zh-CN" sz="1800" b="1">
                <a:solidFill>
                  <a:schemeClr val="lt1"/>
                </a:solidFill>
                <a:latin typeface="Arial"/>
                <a:ea typeface="SimSun"/>
                <a:cs typeface="Arial"/>
                <a:sym typeface="Arial"/>
              </a:rPr>
              <a:t>.nyc</a:t>
            </a:r>
          </a:p>
        </p:txBody>
      </p:sp>
      <p:sp>
        <p:nvSpPr>
          <p:cNvPr id="1092" name="Google Shape;1092;p70"/>
          <p:cNvSpPr/>
          <p:nvPr/>
        </p:nvSpPr>
        <p:spPr>
          <a:xfrm>
            <a:off x="8700600" y="4052025"/>
            <a:ext cx="1428300" cy="399300"/>
          </a:xfrm>
          <a:prstGeom prst="roundRect">
            <a:avLst>
              <a:gd name="adj" fmla="val 17932"/>
            </a:avLst>
          </a:prstGeom>
          <a:solidFill>
            <a:schemeClr val="dk2"/>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zh-CN" sz="1800" b="1">
                <a:solidFill>
                  <a:schemeClr val="lt1"/>
                </a:solidFill>
                <a:latin typeface="Arial"/>
                <a:ea typeface="SimSun"/>
                <a:cs typeface="Arial"/>
                <a:sym typeface="Arial"/>
              </a:rPr>
              <a:t>.</a:t>
            </a:r>
            <a:r>
              <a:rPr lang="zh-CN" sz="1800" b="1">
                <a:solidFill>
                  <a:schemeClr val="lt1"/>
                </a:solidFill>
              </a:rPr>
              <a:t>durban</a:t>
            </a:r>
          </a:p>
        </p:txBody>
      </p:sp>
      <p:sp>
        <p:nvSpPr>
          <p:cNvPr id="1093" name="Google Shape;1093;p70"/>
          <p:cNvSpPr txBox="1"/>
          <p:nvPr/>
        </p:nvSpPr>
        <p:spPr>
          <a:xfrm>
            <a:off x="5651617" y="5825758"/>
            <a:ext cx="2859900" cy="2463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zh-CN" sz="1600">
                <a:solidFill>
                  <a:srgbClr val="0B3458"/>
                </a:solidFill>
                <a:latin typeface="Arial"/>
                <a:ea typeface="SimSun"/>
                <a:cs typeface="Arial"/>
                <a:sym typeface="Arial"/>
              </a:rPr>
              <a:t>在线身份：</a:t>
            </a:r>
          </a:p>
        </p:txBody>
      </p:sp>
      <p:sp>
        <p:nvSpPr>
          <p:cNvPr id="1094" name="Google Shape;1094;p70"/>
          <p:cNvSpPr/>
          <p:nvPr/>
        </p:nvSpPr>
        <p:spPr>
          <a:xfrm>
            <a:off x="8700613" y="5751518"/>
            <a:ext cx="1160700" cy="399300"/>
          </a:xfrm>
          <a:prstGeom prst="roundRect">
            <a:avLst>
              <a:gd name="adj" fmla="val 17932"/>
            </a:avLst>
          </a:prstGeom>
          <a:solidFill>
            <a:srgbClr val="114E84"/>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zh-CN" sz="1800" b="1">
                <a:solidFill>
                  <a:schemeClr val="lt1"/>
                </a:solidFill>
                <a:latin typeface="Arial"/>
                <a:ea typeface="SimSun"/>
                <a:cs typeface="Arial"/>
                <a:sym typeface="Arial"/>
              </a:rPr>
              <a:t>.blog</a:t>
            </a:r>
          </a:p>
        </p:txBody>
      </p:sp>
      <p:sp>
        <p:nvSpPr>
          <p:cNvPr id="1095" name="Google Shape;1095;p70"/>
          <p:cNvSpPr txBox="1"/>
          <p:nvPr/>
        </p:nvSpPr>
        <p:spPr>
          <a:xfrm>
            <a:off x="5642176" y="3312725"/>
            <a:ext cx="2866800" cy="2463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zh-CN" sz="1600">
                <a:solidFill>
                  <a:srgbClr val="0B3458"/>
                </a:solidFill>
                <a:latin typeface="Arial"/>
                <a:ea typeface="SimSun"/>
                <a:cs typeface="Arial"/>
                <a:sym typeface="Arial"/>
              </a:rPr>
              <a:t>创意工具：</a:t>
            </a:r>
          </a:p>
        </p:txBody>
      </p:sp>
      <p:sp>
        <p:nvSpPr>
          <p:cNvPr id="1096" name="Google Shape;1096;p70"/>
          <p:cNvSpPr/>
          <p:nvPr/>
        </p:nvSpPr>
        <p:spPr>
          <a:xfrm>
            <a:off x="8700613" y="3001225"/>
            <a:ext cx="2199600" cy="399300"/>
          </a:xfrm>
          <a:prstGeom prst="roundRect">
            <a:avLst>
              <a:gd name="adj" fmla="val 17932"/>
            </a:avLst>
          </a:prstGeom>
          <a:solidFill>
            <a:srgbClr val="114E84"/>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zh-CN" sz="1800" b="1">
                <a:solidFill>
                  <a:schemeClr val="lt1"/>
                </a:solidFill>
                <a:latin typeface="Arial"/>
                <a:ea typeface="SimSun"/>
                <a:cs typeface="Arial"/>
                <a:sym typeface="Arial"/>
              </a:rPr>
              <a:t>playlist.new</a:t>
            </a:r>
          </a:p>
        </p:txBody>
      </p:sp>
      <p:sp>
        <p:nvSpPr>
          <p:cNvPr id="1097" name="Google Shape;1097;p70"/>
          <p:cNvSpPr/>
          <p:nvPr/>
        </p:nvSpPr>
        <p:spPr>
          <a:xfrm>
            <a:off x="8700613" y="3485530"/>
            <a:ext cx="1787100" cy="399300"/>
          </a:xfrm>
          <a:prstGeom prst="roundRect">
            <a:avLst>
              <a:gd name="adj" fmla="val 17932"/>
            </a:avLst>
          </a:prstGeom>
          <a:solidFill>
            <a:srgbClr val="114E84"/>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zh-CN" sz="1800" b="1">
                <a:solidFill>
                  <a:schemeClr val="lt1"/>
                </a:solidFill>
                <a:latin typeface="Arial"/>
                <a:ea typeface="SimSun"/>
                <a:cs typeface="Arial"/>
                <a:sym typeface="Arial"/>
              </a:rPr>
              <a:t>doc.new</a:t>
            </a:r>
          </a:p>
        </p:txBody>
      </p:sp>
      <p:sp>
        <p:nvSpPr>
          <p:cNvPr id="1098" name="Google Shape;1098;p70"/>
          <p:cNvSpPr txBox="1"/>
          <p:nvPr/>
        </p:nvSpPr>
        <p:spPr>
          <a:xfrm>
            <a:off x="5642177" y="5268742"/>
            <a:ext cx="2859900" cy="2463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zh-CN" sz="1600">
                <a:solidFill>
                  <a:srgbClr val="0B3458"/>
                </a:solidFill>
                <a:latin typeface="Arial"/>
                <a:ea typeface="SimSun"/>
                <a:cs typeface="Arial"/>
                <a:sym typeface="Arial"/>
              </a:rPr>
              <a:t>品牌特定：</a:t>
            </a:r>
          </a:p>
        </p:txBody>
      </p:sp>
      <p:sp>
        <p:nvSpPr>
          <p:cNvPr id="1099" name="Google Shape;1099;p70"/>
          <p:cNvSpPr txBox="1"/>
          <p:nvPr/>
        </p:nvSpPr>
        <p:spPr>
          <a:xfrm>
            <a:off x="5651616" y="2262507"/>
            <a:ext cx="2857200" cy="2463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zh-CN" sz="1600">
                <a:solidFill>
                  <a:srgbClr val="0B3458"/>
                </a:solidFill>
                <a:latin typeface="Arial"/>
                <a:ea typeface="SimSun"/>
                <a:cs typeface="Arial"/>
                <a:sym typeface="Arial"/>
              </a:rPr>
              <a:t>特定行业：</a:t>
            </a:r>
          </a:p>
        </p:txBody>
      </p:sp>
      <p:sp>
        <p:nvSpPr>
          <p:cNvPr id="1100" name="Google Shape;1100;p70"/>
          <p:cNvSpPr/>
          <p:nvPr/>
        </p:nvSpPr>
        <p:spPr>
          <a:xfrm>
            <a:off x="8700613" y="1950423"/>
            <a:ext cx="2480700" cy="399300"/>
          </a:xfrm>
          <a:prstGeom prst="roundRect">
            <a:avLst>
              <a:gd name="adj" fmla="val 17932"/>
            </a:avLst>
          </a:prstGeom>
          <a:solidFill>
            <a:srgbClr val="4BCDD5"/>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zh-CN" sz="1800" b="1">
                <a:solidFill>
                  <a:srgbClr val="0B3458"/>
                </a:solidFill>
                <a:latin typeface="Arial"/>
                <a:ea typeface="SimSun"/>
                <a:cs typeface="Arial"/>
                <a:sym typeface="Arial"/>
              </a:rPr>
              <a:t>.photography</a:t>
            </a:r>
          </a:p>
        </p:txBody>
      </p:sp>
      <p:sp>
        <p:nvSpPr>
          <p:cNvPr id="1101" name="Google Shape;1101;p70"/>
          <p:cNvSpPr/>
          <p:nvPr/>
        </p:nvSpPr>
        <p:spPr>
          <a:xfrm>
            <a:off x="8700601" y="2434725"/>
            <a:ext cx="1428300" cy="399300"/>
          </a:xfrm>
          <a:prstGeom prst="roundRect">
            <a:avLst>
              <a:gd name="adj" fmla="val 17932"/>
            </a:avLst>
          </a:prstGeom>
          <a:solidFill>
            <a:srgbClr val="4BCDD5"/>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zh-CN" sz="1800" b="1">
                <a:solidFill>
                  <a:srgbClr val="0B3458"/>
                </a:solidFill>
                <a:latin typeface="Arial"/>
                <a:ea typeface="SimSun"/>
                <a:cs typeface="Arial"/>
                <a:sym typeface="Arial"/>
              </a:rPr>
              <a:t>.</a:t>
            </a:r>
            <a:r>
              <a:rPr lang="zh-CN" sz="1800" b="1">
                <a:solidFill>
                  <a:srgbClr val="0B3458"/>
                </a:solidFill>
              </a:rPr>
              <a:t>rugby</a:t>
            </a:r>
          </a:p>
        </p:txBody>
      </p:sp>
      <p:sp>
        <p:nvSpPr>
          <p:cNvPr id="1102" name="Google Shape;1102;p70"/>
          <p:cNvSpPr/>
          <p:nvPr/>
        </p:nvSpPr>
        <p:spPr>
          <a:xfrm>
            <a:off x="10293619" y="2433179"/>
            <a:ext cx="1207200" cy="399300"/>
          </a:xfrm>
          <a:prstGeom prst="roundRect">
            <a:avLst>
              <a:gd name="adj" fmla="val 17932"/>
            </a:avLst>
          </a:prstGeom>
          <a:solidFill>
            <a:srgbClr val="4BCDD5"/>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zh-CN" sz="1800" b="1">
                <a:solidFill>
                  <a:srgbClr val="0B3458"/>
                </a:solidFill>
                <a:latin typeface="Arial"/>
                <a:ea typeface="SimSun"/>
                <a:cs typeface="Arial"/>
                <a:sym typeface="Arial"/>
              </a:rPr>
              <a:t>.bank</a:t>
            </a:r>
          </a:p>
        </p:txBody>
      </p:sp>
      <p:sp>
        <p:nvSpPr>
          <p:cNvPr id="1103" name="Google Shape;1103;p70"/>
          <p:cNvSpPr/>
          <p:nvPr/>
        </p:nvSpPr>
        <p:spPr>
          <a:xfrm>
            <a:off x="10255016" y="5179855"/>
            <a:ext cx="1285500" cy="399300"/>
          </a:xfrm>
          <a:prstGeom prst="roundRect">
            <a:avLst>
              <a:gd name="adj" fmla="val 17932"/>
            </a:avLst>
          </a:prstGeom>
          <a:solidFill>
            <a:srgbClr val="0B3458"/>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zh-CN" sz="1800" b="1">
                <a:solidFill>
                  <a:schemeClr val="lt1"/>
                </a:solidFill>
                <a:latin typeface="Arial"/>
                <a:ea typeface="SimSun"/>
                <a:cs typeface="Arial"/>
                <a:sym typeface="Arial"/>
              </a:rPr>
              <a:t>.apple</a:t>
            </a:r>
          </a:p>
        </p:txBody>
      </p:sp>
      <p:sp>
        <p:nvSpPr>
          <p:cNvPr id="1104" name="Google Shape;1104;p70"/>
          <p:cNvSpPr/>
          <p:nvPr/>
        </p:nvSpPr>
        <p:spPr>
          <a:xfrm>
            <a:off x="8700613" y="5185021"/>
            <a:ext cx="1428300" cy="399300"/>
          </a:xfrm>
          <a:prstGeom prst="roundRect">
            <a:avLst>
              <a:gd name="adj" fmla="val 17932"/>
            </a:avLst>
          </a:prstGeom>
          <a:solidFill>
            <a:srgbClr val="0B3458"/>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zh-CN" sz="1800" b="1">
                <a:solidFill>
                  <a:schemeClr val="lt1"/>
                </a:solidFill>
                <a:latin typeface="Arial"/>
                <a:ea typeface="SimSun"/>
                <a:cs typeface="Arial"/>
                <a:sym typeface="Arial"/>
              </a:rPr>
              <a:t>.google</a:t>
            </a:r>
          </a:p>
        </p:txBody>
      </p:sp>
      <p:sp>
        <p:nvSpPr>
          <p:cNvPr id="1105" name="Google Shape;1105;p70"/>
          <p:cNvSpPr/>
          <p:nvPr/>
        </p:nvSpPr>
        <p:spPr>
          <a:xfrm rot="5400000">
            <a:off x="672755" y="1902500"/>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06" name="Google Shape;1106;p70"/>
          <p:cNvSpPr/>
          <p:nvPr/>
        </p:nvSpPr>
        <p:spPr>
          <a:xfrm rot="5400000">
            <a:off x="3335086" y="1902500"/>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07" name="Google Shape;1107;p70"/>
          <p:cNvSpPr/>
          <p:nvPr/>
        </p:nvSpPr>
        <p:spPr>
          <a:xfrm rot="5400000">
            <a:off x="672755" y="4179340"/>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08" name="Google Shape;1108;p70"/>
          <p:cNvSpPr/>
          <p:nvPr/>
        </p:nvSpPr>
        <p:spPr>
          <a:xfrm rot="5400000">
            <a:off x="3320798" y="4179340"/>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09" name="Google Shape;1109;p70"/>
          <p:cNvSpPr txBox="1"/>
          <p:nvPr/>
        </p:nvSpPr>
        <p:spPr>
          <a:xfrm>
            <a:off x="8700613" y="1562451"/>
            <a:ext cx="3003900" cy="2463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zh-CN" sz="1600">
                <a:solidFill>
                  <a:srgbClr val="7F7F7F"/>
                </a:solidFill>
                <a:latin typeface="Arial"/>
                <a:ea typeface="SimSun"/>
                <a:cs typeface="Arial"/>
                <a:sym typeface="Arial"/>
              </a:rPr>
              <a:t>示例：</a:t>
            </a:r>
          </a:p>
        </p:txBody>
      </p:sp>
      <p:cxnSp>
        <p:nvCxnSpPr>
          <p:cNvPr id="1110" name="Google Shape;1110;p70"/>
          <p:cNvCxnSpPr/>
          <p:nvPr/>
        </p:nvCxnSpPr>
        <p:spPr>
          <a:xfrm>
            <a:off x="575733" y="1734669"/>
            <a:ext cx="0" cy="2088000"/>
          </a:xfrm>
          <a:prstGeom prst="straightConnector1">
            <a:avLst/>
          </a:prstGeom>
          <a:noFill/>
          <a:ln w="15875" cap="flat" cmpd="sng">
            <a:solidFill>
              <a:srgbClr val="F1633E"/>
            </a:solidFill>
            <a:prstDash val="solid"/>
            <a:round/>
            <a:headEnd type="none" w="sm" len="sm"/>
            <a:tailEnd type="none" w="sm" len="sm"/>
          </a:ln>
        </p:spPr>
      </p:cxnSp>
      <p:cxnSp>
        <p:nvCxnSpPr>
          <p:cNvPr id="1111" name="Google Shape;1111;p70"/>
          <p:cNvCxnSpPr/>
          <p:nvPr/>
        </p:nvCxnSpPr>
        <p:spPr>
          <a:xfrm>
            <a:off x="3245140" y="1734669"/>
            <a:ext cx="0" cy="2088000"/>
          </a:xfrm>
          <a:prstGeom prst="straightConnector1">
            <a:avLst/>
          </a:prstGeom>
          <a:noFill/>
          <a:ln w="15875" cap="flat" cmpd="sng">
            <a:solidFill>
              <a:srgbClr val="F1633E"/>
            </a:solidFill>
            <a:prstDash val="solid"/>
            <a:round/>
            <a:headEnd type="none" w="sm" len="sm"/>
            <a:tailEnd type="none" w="sm" len="sm"/>
          </a:ln>
        </p:spPr>
      </p:cxnSp>
      <p:cxnSp>
        <p:nvCxnSpPr>
          <p:cNvPr id="1112" name="Google Shape;1112;p70"/>
          <p:cNvCxnSpPr/>
          <p:nvPr/>
        </p:nvCxnSpPr>
        <p:spPr>
          <a:xfrm>
            <a:off x="575733" y="4004839"/>
            <a:ext cx="0" cy="2088000"/>
          </a:xfrm>
          <a:prstGeom prst="straightConnector1">
            <a:avLst/>
          </a:prstGeom>
          <a:noFill/>
          <a:ln w="15875" cap="flat" cmpd="sng">
            <a:solidFill>
              <a:srgbClr val="F1633E"/>
            </a:solidFill>
            <a:prstDash val="solid"/>
            <a:round/>
            <a:headEnd type="none" w="sm" len="sm"/>
            <a:tailEnd type="none" w="sm" len="sm"/>
          </a:ln>
        </p:spPr>
      </p:cxnSp>
      <p:cxnSp>
        <p:nvCxnSpPr>
          <p:cNvPr id="1113" name="Google Shape;1113;p70"/>
          <p:cNvCxnSpPr/>
          <p:nvPr/>
        </p:nvCxnSpPr>
        <p:spPr>
          <a:xfrm>
            <a:off x="3245140" y="4004839"/>
            <a:ext cx="0" cy="2088000"/>
          </a:xfrm>
          <a:prstGeom prst="straightConnector1">
            <a:avLst/>
          </a:prstGeom>
          <a:noFill/>
          <a:ln w="15875" cap="flat" cmpd="sng">
            <a:solidFill>
              <a:srgbClr val="F1633E"/>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sp>
        <p:nvSpPr>
          <p:cNvPr id="969" name="Google Shape;969;p69"/>
          <p:cNvSpPr txBox="1">
            <a:spLocks noGrp="1"/>
          </p:cNvSpPr>
          <p:nvPr>
            <p:ph type="title"/>
          </p:nvPr>
        </p:nvSpPr>
        <p:spPr>
          <a:xfrm>
            <a:off x="575733" y="900112"/>
            <a:ext cx="4771200" cy="879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zh-CN"/>
              <a:t>gTLD 机遇</a:t>
            </a:r>
          </a:p>
        </p:txBody>
      </p:sp>
      <p:sp>
        <p:nvSpPr>
          <p:cNvPr id="970" name="Google Shape;970;p69"/>
          <p:cNvSpPr txBox="1"/>
          <p:nvPr/>
        </p:nvSpPr>
        <p:spPr>
          <a:xfrm>
            <a:off x="6096001" y="890487"/>
            <a:ext cx="4238412" cy="5541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zh-CN" sz="1800" b="1">
                <a:solidFill>
                  <a:srgbClr val="0B3458"/>
                </a:solidFill>
                <a:latin typeface="Arial"/>
                <a:ea typeface="SimSun"/>
                <a:cs typeface="Arial"/>
                <a:sym typeface="Arial"/>
              </a:rPr>
              <a:t>gTLD 可根据以下因素为受众量身定制：</a:t>
            </a:r>
          </a:p>
        </p:txBody>
      </p:sp>
      <p:cxnSp>
        <p:nvCxnSpPr>
          <p:cNvPr id="971" name="Google Shape;971;p69"/>
          <p:cNvCxnSpPr/>
          <p:nvPr/>
        </p:nvCxnSpPr>
        <p:spPr>
          <a:xfrm>
            <a:off x="5752149" y="900113"/>
            <a:ext cx="0" cy="504000"/>
          </a:xfrm>
          <a:prstGeom prst="straightConnector1">
            <a:avLst/>
          </a:prstGeom>
          <a:noFill/>
          <a:ln w="15875" cap="flat" cmpd="sng">
            <a:solidFill>
              <a:srgbClr val="6D99B3"/>
            </a:solidFill>
            <a:prstDash val="solid"/>
            <a:round/>
            <a:headEnd type="none" w="sm" len="sm"/>
            <a:tailEnd type="none" w="sm" len="sm"/>
          </a:ln>
        </p:spPr>
      </p:cxnSp>
      <p:sp>
        <p:nvSpPr>
          <p:cNvPr id="973" name="Google Shape;973;p69"/>
          <p:cNvSpPr txBox="1"/>
          <p:nvPr/>
        </p:nvSpPr>
        <p:spPr>
          <a:xfrm>
            <a:off x="1150420" y="3309052"/>
            <a:ext cx="2206800" cy="5541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zh-CN" sz="1800">
                <a:solidFill>
                  <a:srgbClr val="0B3458"/>
                </a:solidFill>
                <a:latin typeface="Arial"/>
                <a:ea typeface="SimSun"/>
                <a:cs typeface="Arial"/>
                <a:sym typeface="Arial"/>
              </a:rPr>
              <a:t>企业</a:t>
            </a:r>
            <a:r>
              <a:rPr lang="zh-CN" sz="1800">
                <a:solidFill>
                  <a:srgbClr val="0B3458"/>
                </a:solidFill>
              </a:rPr>
              <a:t>和品牌</a:t>
            </a:r>
          </a:p>
        </p:txBody>
      </p:sp>
      <p:sp>
        <p:nvSpPr>
          <p:cNvPr id="974" name="Google Shape;974;p69"/>
          <p:cNvSpPr txBox="1"/>
          <p:nvPr/>
        </p:nvSpPr>
        <p:spPr>
          <a:xfrm>
            <a:off x="4834098" y="3272809"/>
            <a:ext cx="2568300" cy="5541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zh-CN" sz="1800">
                <a:solidFill>
                  <a:srgbClr val="0B3458"/>
                </a:solidFill>
                <a:latin typeface="Arial"/>
                <a:ea typeface="SimSun"/>
                <a:cs typeface="Arial"/>
                <a:sym typeface="Arial"/>
              </a:rPr>
              <a:t>社群和文化</a:t>
            </a:r>
          </a:p>
        </p:txBody>
      </p:sp>
      <p:sp>
        <p:nvSpPr>
          <p:cNvPr id="975" name="Google Shape;975;p69"/>
          <p:cNvSpPr txBox="1"/>
          <p:nvPr/>
        </p:nvSpPr>
        <p:spPr>
          <a:xfrm>
            <a:off x="8811767" y="3272800"/>
            <a:ext cx="2879100" cy="5541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zh-CN" sz="1800">
                <a:solidFill>
                  <a:srgbClr val="0B3458"/>
                </a:solidFill>
                <a:latin typeface="Arial"/>
                <a:ea typeface="SimSun"/>
                <a:cs typeface="Arial"/>
                <a:sym typeface="Arial"/>
              </a:rPr>
              <a:t>地理区域</a:t>
            </a:r>
          </a:p>
          <a:p>
            <a:pPr marL="0" marR="0" lvl="0" indent="0" algn="ctr" rtl="0">
              <a:spcBef>
                <a:spcPts val="0"/>
              </a:spcBef>
              <a:spcAft>
                <a:spcPts val="0"/>
              </a:spcAft>
              <a:buNone/>
            </a:pPr>
            <a:r>
              <a:rPr lang="zh-CN" sz="1800">
                <a:solidFill>
                  <a:srgbClr val="0B3458"/>
                </a:solidFill>
              </a:rPr>
              <a:t>（例如城市和地区）</a:t>
            </a:r>
          </a:p>
        </p:txBody>
      </p:sp>
      <p:sp>
        <p:nvSpPr>
          <p:cNvPr id="976" name="Google Shape;976;p69"/>
          <p:cNvSpPr txBox="1"/>
          <p:nvPr/>
        </p:nvSpPr>
        <p:spPr>
          <a:xfrm>
            <a:off x="483820" y="5531612"/>
            <a:ext cx="3540000" cy="2769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zh-CN" sz="1800" dirty="0">
                <a:solidFill>
                  <a:srgbClr val="0B3458"/>
                </a:solidFill>
                <a:latin typeface="Arial"/>
                <a:ea typeface="SimSun"/>
                <a:cs typeface="Arial"/>
                <a:sym typeface="Arial"/>
              </a:rPr>
              <a:t>地方和国家政府</a:t>
            </a:r>
            <a:r>
              <a:rPr lang="zh-CN" sz="1800" dirty="0">
                <a:solidFill>
                  <a:srgbClr val="0B3458"/>
                </a:solidFill>
              </a:rPr>
              <a:t>以及 IGO</a:t>
            </a:r>
          </a:p>
        </p:txBody>
      </p:sp>
      <p:sp>
        <p:nvSpPr>
          <p:cNvPr id="977" name="Google Shape;977;p69"/>
          <p:cNvSpPr txBox="1"/>
          <p:nvPr/>
        </p:nvSpPr>
        <p:spPr>
          <a:xfrm>
            <a:off x="9320116" y="5529538"/>
            <a:ext cx="2162637" cy="2769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zh-CN" sz="1800" dirty="0">
                <a:solidFill>
                  <a:srgbClr val="0B3458"/>
                </a:solidFill>
              </a:rPr>
              <a:t>使用不同</a:t>
            </a:r>
            <a:r>
              <a:rPr lang="zh-CN" sz="1800" dirty="0">
                <a:solidFill>
                  <a:srgbClr val="0B3458"/>
                </a:solidFill>
                <a:latin typeface="Arial"/>
                <a:ea typeface="SimSun"/>
                <a:cs typeface="Arial"/>
                <a:sym typeface="Arial"/>
              </a:rPr>
              <a:t>文字</a:t>
            </a:r>
            <a:r>
              <a:rPr lang="zh-CN" sz="1800" dirty="0">
                <a:solidFill>
                  <a:srgbClr val="0B3458"/>
                </a:solidFill>
              </a:rPr>
              <a:t>的用户</a:t>
            </a:r>
          </a:p>
        </p:txBody>
      </p:sp>
      <p:sp>
        <p:nvSpPr>
          <p:cNvPr id="978" name="Google Shape;978;p69"/>
          <p:cNvSpPr txBox="1"/>
          <p:nvPr/>
        </p:nvSpPr>
        <p:spPr>
          <a:xfrm>
            <a:off x="5128398" y="5531612"/>
            <a:ext cx="1979700" cy="830997"/>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zh-CN" sz="1800">
                <a:solidFill>
                  <a:srgbClr val="0B3458"/>
                </a:solidFill>
                <a:latin typeface="Arial"/>
                <a:ea typeface="SimSun"/>
                <a:cs typeface="Arial"/>
                <a:sym typeface="Arial"/>
              </a:rPr>
              <a:t>目标客户或成员</a:t>
            </a:r>
          </a:p>
        </p:txBody>
      </p:sp>
      <p:grpSp>
        <p:nvGrpSpPr>
          <p:cNvPr id="6" name="Group 5">
            <a:extLst>
              <a:ext uri="{FF2B5EF4-FFF2-40B4-BE49-F238E27FC236}">
                <a16:creationId xmlns:a16="http://schemas.microsoft.com/office/drawing/2014/main" id="{E10F6472-BA38-4A2B-6D95-C2542C6801E9}"/>
              </a:ext>
            </a:extLst>
          </p:cNvPr>
          <p:cNvGrpSpPr/>
          <p:nvPr/>
        </p:nvGrpSpPr>
        <p:grpSpPr>
          <a:xfrm>
            <a:off x="5578248" y="4343653"/>
            <a:ext cx="1080000" cy="1080000"/>
            <a:chOff x="5575156" y="4343653"/>
            <a:chExt cx="1442100" cy="1081500"/>
          </a:xfrm>
        </p:grpSpPr>
        <p:sp>
          <p:nvSpPr>
            <p:cNvPr id="983" name="Google Shape;983;p69"/>
            <p:cNvSpPr/>
            <p:nvPr/>
          </p:nvSpPr>
          <p:spPr>
            <a:xfrm>
              <a:off x="5575156" y="4343653"/>
              <a:ext cx="1442100" cy="10815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984" name="Google Shape;984;p69"/>
            <p:cNvGrpSpPr/>
            <p:nvPr/>
          </p:nvGrpSpPr>
          <p:grpSpPr>
            <a:xfrm>
              <a:off x="5957980" y="4619951"/>
              <a:ext cx="675694" cy="528848"/>
              <a:chOff x="5791593" y="1926808"/>
              <a:chExt cx="599604" cy="625708"/>
            </a:xfrm>
          </p:grpSpPr>
          <p:sp>
            <p:nvSpPr>
              <p:cNvPr id="985" name="Google Shape;985;p69"/>
              <p:cNvSpPr/>
              <p:nvPr/>
            </p:nvSpPr>
            <p:spPr>
              <a:xfrm>
                <a:off x="6025774" y="1975148"/>
                <a:ext cx="130986" cy="131932"/>
              </a:xfrm>
              <a:custGeom>
                <a:avLst/>
                <a:gdLst/>
                <a:ahLst/>
                <a:cxnLst/>
                <a:rect l="l" t="t" r="r" b="b"/>
                <a:pathLst>
                  <a:path w="130986" h="131932" extrusionOk="0">
                    <a:moveTo>
                      <a:pt x="130987" y="65966"/>
                    </a:moveTo>
                    <a:cubicBezTo>
                      <a:pt x="130987" y="102384"/>
                      <a:pt x="101650" y="131933"/>
                      <a:pt x="65493" y="131933"/>
                    </a:cubicBezTo>
                    <a:cubicBezTo>
                      <a:pt x="29337" y="131933"/>
                      <a:pt x="0" y="102384"/>
                      <a:pt x="0" y="65966"/>
                    </a:cubicBezTo>
                    <a:cubicBezTo>
                      <a:pt x="0" y="29549"/>
                      <a:pt x="29337" y="0"/>
                      <a:pt x="65493" y="0"/>
                    </a:cubicBezTo>
                    <a:cubicBezTo>
                      <a:pt x="101650" y="0"/>
                      <a:pt x="130987" y="29549"/>
                      <a:pt x="130987" y="65966"/>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86" name="Google Shape;986;p69"/>
              <p:cNvSpPr/>
              <p:nvPr/>
            </p:nvSpPr>
            <p:spPr>
              <a:xfrm>
                <a:off x="6028476" y="2205836"/>
                <a:ext cx="12867" cy="346680"/>
              </a:xfrm>
              <a:custGeom>
                <a:avLst/>
                <a:gdLst/>
                <a:ahLst/>
                <a:cxnLst/>
                <a:rect l="l" t="t" r="r" b="b"/>
                <a:pathLst>
                  <a:path w="12867" h="346680" extrusionOk="0">
                    <a:moveTo>
                      <a:pt x="0" y="346680"/>
                    </a:moveTo>
                    <a:lnTo>
                      <a:pt x="0" y="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87" name="Google Shape;987;p69"/>
              <p:cNvSpPr/>
              <p:nvPr/>
            </p:nvSpPr>
            <p:spPr>
              <a:xfrm>
                <a:off x="6091396" y="2389091"/>
                <a:ext cx="12867" cy="160315"/>
              </a:xfrm>
              <a:custGeom>
                <a:avLst/>
                <a:gdLst/>
                <a:ahLst/>
                <a:cxnLst/>
                <a:rect l="l" t="t" r="r" b="b"/>
                <a:pathLst>
                  <a:path w="12867" h="160315" extrusionOk="0">
                    <a:moveTo>
                      <a:pt x="0" y="0"/>
                    </a:moveTo>
                    <a:lnTo>
                      <a:pt x="0" y="160315"/>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88" name="Google Shape;988;p69"/>
              <p:cNvSpPr/>
              <p:nvPr/>
            </p:nvSpPr>
            <p:spPr>
              <a:xfrm>
                <a:off x="6207199" y="1926808"/>
                <a:ext cx="130986" cy="131932"/>
              </a:xfrm>
              <a:custGeom>
                <a:avLst/>
                <a:gdLst/>
                <a:ahLst/>
                <a:cxnLst/>
                <a:rect l="l" t="t" r="r" b="b"/>
                <a:pathLst>
                  <a:path w="130986" h="131932" extrusionOk="0">
                    <a:moveTo>
                      <a:pt x="130987" y="65966"/>
                    </a:moveTo>
                    <a:cubicBezTo>
                      <a:pt x="130987" y="102384"/>
                      <a:pt x="101650" y="131933"/>
                      <a:pt x="65493" y="131933"/>
                    </a:cubicBezTo>
                    <a:cubicBezTo>
                      <a:pt x="29337" y="131933"/>
                      <a:pt x="0" y="102384"/>
                      <a:pt x="0" y="65966"/>
                    </a:cubicBezTo>
                    <a:cubicBezTo>
                      <a:pt x="0" y="29549"/>
                      <a:pt x="29337" y="0"/>
                      <a:pt x="65493" y="0"/>
                    </a:cubicBezTo>
                    <a:cubicBezTo>
                      <a:pt x="101650" y="0"/>
                      <a:pt x="130987" y="29549"/>
                      <a:pt x="130987" y="65966"/>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89" name="Google Shape;989;p69"/>
              <p:cNvSpPr/>
              <p:nvPr/>
            </p:nvSpPr>
            <p:spPr>
              <a:xfrm>
                <a:off x="6155216" y="2088678"/>
                <a:ext cx="235981" cy="241833"/>
              </a:xfrm>
              <a:custGeom>
                <a:avLst/>
                <a:gdLst/>
                <a:ahLst/>
                <a:cxnLst/>
                <a:rect l="l" t="t" r="r" b="b"/>
                <a:pathLst>
                  <a:path w="235981" h="241833" extrusionOk="0">
                    <a:moveTo>
                      <a:pt x="180396" y="241834"/>
                    </a:moveTo>
                    <a:lnTo>
                      <a:pt x="206388" y="225245"/>
                    </a:lnTo>
                    <a:cubicBezTo>
                      <a:pt x="224788" y="213581"/>
                      <a:pt x="235982" y="193234"/>
                      <a:pt x="235982" y="171202"/>
                    </a:cubicBezTo>
                    <a:lnTo>
                      <a:pt x="235982" y="60264"/>
                    </a:lnTo>
                    <a:cubicBezTo>
                      <a:pt x="235982" y="26957"/>
                      <a:pt x="209218" y="0"/>
                      <a:pt x="176150" y="0"/>
                    </a:cubicBezTo>
                    <a:lnTo>
                      <a:pt x="58674" y="0"/>
                    </a:lnTo>
                    <a:cubicBezTo>
                      <a:pt x="29594" y="0"/>
                      <a:pt x="5275" y="20866"/>
                      <a:pt x="0" y="48600"/>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0" name="Google Shape;990;p69"/>
              <p:cNvSpPr/>
              <p:nvPr/>
            </p:nvSpPr>
            <p:spPr>
              <a:xfrm>
                <a:off x="6335613" y="2157366"/>
                <a:ext cx="12867" cy="346809"/>
              </a:xfrm>
              <a:custGeom>
                <a:avLst/>
                <a:gdLst/>
                <a:ahLst/>
                <a:cxnLst/>
                <a:rect l="l" t="t" r="r" b="b"/>
                <a:pathLst>
                  <a:path w="12867" h="346809" extrusionOk="0">
                    <a:moveTo>
                      <a:pt x="0" y="0"/>
                    </a:moveTo>
                    <a:lnTo>
                      <a:pt x="0" y="34681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1" name="Google Shape;991;p69"/>
              <p:cNvSpPr/>
              <p:nvPr/>
            </p:nvSpPr>
            <p:spPr>
              <a:xfrm>
                <a:off x="6209901" y="2308350"/>
                <a:ext cx="12867" cy="195825"/>
              </a:xfrm>
              <a:custGeom>
                <a:avLst/>
                <a:gdLst/>
                <a:ahLst/>
                <a:cxnLst/>
                <a:rect l="l" t="t" r="r" b="b"/>
                <a:pathLst>
                  <a:path w="12867" h="195825" extrusionOk="0">
                    <a:moveTo>
                      <a:pt x="0" y="195826"/>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2" name="Google Shape;992;p69"/>
              <p:cNvSpPr/>
              <p:nvPr/>
            </p:nvSpPr>
            <p:spPr>
              <a:xfrm>
                <a:off x="6272821" y="2340620"/>
                <a:ext cx="12867" cy="160444"/>
              </a:xfrm>
              <a:custGeom>
                <a:avLst/>
                <a:gdLst/>
                <a:ahLst/>
                <a:cxnLst/>
                <a:rect l="l" t="t" r="r" b="b"/>
                <a:pathLst>
                  <a:path w="12867" h="160444" extrusionOk="0">
                    <a:moveTo>
                      <a:pt x="0" y="0"/>
                    </a:moveTo>
                    <a:lnTo>
                      <a:pt x="0" y="160445"/>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3" name="Google Shape;993;p69"/>
              <p:cNvSpPr/>
              <p:nvPr/>
            </p:nvSpPr>
            <p:spPr>
              <a:xfrm>
                <a:off x="5844477" y="1926808"/>
                <a:ext cx="131115" cy="131932"/>
              </a:xfrm>
              <a:custGeom>
                <a:avLst/>
                <a:gdLst/>
                <a:ahLst/>
                <a:cxnLst/>
                <a:rect l="l" t="t" r="r" b="b"/>
                <a:pathLst>
                  <a:path w="131115" h="131932" extrusionOk="0">
                    <a:moveTo>
                      <a:pt x="129" y="65966"/>
                    </a:moveTo>
                    <a:cubicBezTo>
                      <a:pt x="129" y="102384"/>
                      <a:pt x="29466" y="131933"/>
                      <a:pt x="65622" y="131933"/>
                    </a:cubicBezTo>
                    <a:cubicBezTo>
                      <a:pt x="101778" y="131933"/>
                      <a:pt x="131115" y="102384"/>
                      <a:pt x="131115" y="65966"/>
                    </a:cubicBezTo>
                    <a:cubicBezTo>
                      <a:pt x="131115" y="29549"/>
                      <a:pt x="101650" y="0"/>
                      <a:pt x="65493" y="0"/>
                    </a:cubicBezTo>
                    <a:cubicBezTo>
                      <a:pt x="29337" y="0"/>
                      <a:pt x="0" y="29549"/>
                      <a:pt x="0" y="65966"/>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4" name="Google Shape;994;p69"/>
              <p:cNvSpPr/>
              <p:nvPr/>
            </p:nvSpPr>
            <p:spPr>
              <a:xfrm>
                <a:off x="5791593" y="2088678"/>
                <a:ext cx="235981" cy="241833"/>
              </a:xfrm>
              <a:custGeom>
                <a:avLst/>
                <a:gdLst/>
                <a:ahLst/>
                <a:cxnLst/>
                <a:rect l="l" t="t" r="r" b="b"/>
                <a:pathLst>
                  <a:path w="235981" h="241833" extrusionOk="0">
                    <a:moveTo>
                      <a:pt x="55586" y="241834"/>
                    </a:moveTo>
                    <a:lnTo>
                      <a:pt x="29594" y="225245"/>
                    </a:lnTo>
                    <a:cubicBezTo>
                      <a:pt x="11194" y="213581"/>
                      <a:pt x="0" y="193234"/>
                      <a:pt x="0" y="171202"/>
                    </a:cubicBezTo>
                    <a:lnTo>
                      <a:pt x="0" y="60264"/>
                    </a:lnTo>
                    <a:cubicBezTo>
                      <a:pt x="0" y="26957"/>
                      <a:pt x="26763" y="0"/>
                      <a:pt x="59832" y="0"/>
                    </a:cubicBezTo>
                    <a:lnTo>
                      <a:pt x="177308" y="0"/>
                    </a:lnTo>
                    <a:cubicBezTo>
                      <a:pt x="206388" y="0"/>
                      <a:pt x="230706" y="20866"/>
                      <a:pt x="235982" y="48600"/>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5" name="Google Shape;995;p69"/>
              <p:cNvSpPr/>
              <p:nvPr/>
            </p:nvSpPr>
            <p:spPr>
              <a:xfrm>
                <a:off x="5847179" y="2157366"/>
                <a:ext cx="12867" cy="346809"/>
              </a:xfrm>
              <a:custGeom>
                <a:avLst/>
                <a:gdLst/>
                <a:ahLst/>
                <a:cxnLst/>
                <a:rect l="l" t="t" r="r" b="b"/>
                <a:pathLst>
                  <a:path w="12867" h="346809" extrusionOk="0">
                    <a:moveTo>
                      <a:pt x="0" y="0"/>
                    </a:moveTo>
                    <a:lnTo>
                      <a:pt x="0" y="34681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6" name="Google Shape;996;p69"/>
              <p:cNvSpPr/>
              <p:nvPr/>
            </p:nvSpPr>
            <p:spPr>
              <a:xfrm>
                <a:off x="5972890" y="2308350"/>
                <a:ext cx="12867" cy="195825"/>
              </a:xfrm>
              <a:custGeom>
                <a:avLst/>
                <a:gdLst/>
                <a:ahLst/>
                <a:cxnLst/>
                <a:rect l="l" t="t" r="r" b="b"/>
                <a:pathLst>
                  <a:path w="12867" h="195825" extrusionOk="0">
                    <a:moveTo>
                      <a:pt x="0" y="195826"/>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7" name="Google Shape;997;p69"/>
              <p:cNvSpPr/>
              <p:nvPr/>
            </p:nvSpPr>
            <p:spPr>
              <a:xfrm>
                <a:off x="5909970" y="2340620"/>
                <a:ext cx="12867" cy="160444"/>
              </a:xfrm>
              <a:custGeom>
                <a:avLst/>
                <a:gdLst/>
                <a:ahLst/>
                <a:cxnLst/>
                <a:rect l="l" t="t" r="r" b="b"/>
                <a:pathLst>
                  <a:path w="12867" h="160444" extrusionOk="0">
                    <a:moveTo>
                      <a:pt x="0" y="0"/>
                    </a:moveTo>
                    <a:lnTo>
                      <a:pt x="0" y="160445"/>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8" name="Google Shape;998;p69"/>
              <p:cNvSpPr/>
              <p:nvPr/>
            </p:nvSpPr>
            <p:spPr>
              <a:xfrm>
                <a:off x="5972761" y="2136889"/>
                <a:ext cx="237139" cy="241963"/>
              </a:xfrm>
              <a:custGeom>
                <a:avLst/>
                <a:gdLst/>
                <a:ahLst/>
                <a:cxnLst/>
                <a:rect l="l" t="t" r="r" b="b"/>
                <a:pathLst>
                  <a:path w="237139" h="241963" extrusionOk="0">
                    <a:moveTo>
                      <a:pt x="181426" y="241963"/>
                    </a:moveTo>
                    <a:lnTo>
                      <a:pt x="207546" y="225374"/>
                    </a:lnTo>
                    <a:cubicBezTo>
                      <a:pt x="225946" y="213710"/>
                      <a:pt x="237140" y="193234"/>
                      <a:pt x="237140" y="171331"/>
                    </a:cubicBezTo>
                    <a:lnTo>
                      <a:pt x="237140" y="60264"/>
                    </a:lnTo>
                    <a:cubicBezTo>
                      <a:pt x="237140" y="27086"/>
                      <a:pt x="210376" y="0"/>
                      <a:pt x="177308" y="0"/>
                    </a:cubicBezTo>
                    <a:lnTo>
                      <a:pt x="59832" y="0"/>
                    </a:lnTo>
                    <a:cubicBezTo>
                      <a:pt x="26763" y="0"/>
                      <a:pt x="0" y="26957"/>
                      <a:pt x="0" y="60264"/>
                    </a:cubicBezTo>
                    <a:lnTo>
                      <a:pt x="0" y="171331"/>
                    </a:lnTo>
                    <a:cubicBezTo>
                      <a:pt x="0" y="193234"/>
                      <a:pt x="11194" y="213581"/>
                      <a:pt x="29594" y="225374"/>
                    </a:cubicBezTo>
                    <a:lnTo>
                      <a:pt x="55714" y="241963"/>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9" name="Google Shape;999;p69"/>
              <p:cNvSpPr/>
              <p:nvPr/>
            </p:nvSpPr>
            <p:spPr>
              <a:xfrm>
                <a:off x="6154187" y="2205836"/>
                <a:ext cx="12867" cy="346680"/>
              </a:xfrm>
              <a:custGeom>
                <a:avLst/>
                <a:gdLst/>
                <a:ahLst/>
                <a:cxnLst/>
                <a:rect l="l" t="t" r="r" b="b"/>
                <a:pathLst>
                  <a:path w="12867" h="346680" extrusionOk="0">
                    <a:moveTo>
                      <a:pt x="0" y="0"/>
                    </a:moveTo>
                    <a:lnTo>
                      <a:pt x="0" y="34668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4" name="Group 3">
            <a:extLst>
              <a:ext uri="{FF2B5EF4-FFF2-40B4-BE49-F238E27FC236}">
                <a16:creationId xmlns:a16="http://schemas.microsoft.com/office/drawing/2014/main" id="{C7BEB5E7-082B-66D1-5798-A5C68B2BEA72}"/>
              </a:ext>
            </a:extLst>
          </p:cNvPr>
          <p:cNvGrpSpPr/>
          <p:nvPr/>
        </p:nvGrpSpPr>
        <p:grpSpPr>
          <a:xfrm>
            <a:off x="9711317" y="2078140"/>
            <a:ext cx="1080000" cy="1080000"/>
            <a:chOff x="9452495" y="2078140"/>
            <a:chExt cx="1452300" cy="1089300"/>
          </a:xfrm>
        </p:grpSpPr>
        <p:sp>
          <p:nvSpPr>
            <p:cNvPr id="980" name="Google Shape;980;p69"/>
            <p:cNvSpPr/>
            <p:nvPr/>
          </p:nvSpPr>
          <p:spPr>
            <a:xfrm>
              <a:off x="9452495" y="2078140"/>
              <a:ext cx="1452300" cy="1089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000" name="Google Shape;1000;p69"/>
            <p:cNvGrpSpPr/>
            <p:nvPr/>
          </p:nvGrpSpPr>
          <p:grpSpPr>
            <a:xfrm>
              <a:off x="9806628" y="2348782"/>
              <a:ext cx="751506" cy="563513"/>
              <a:chOff x="3500745" y="1936798"/>
              <a:chExt cx="625838" cy="625708"/>
            </a:xfrm>
          </p:grpSpPr>
          <p:sp>
            <p:nvSpPr>
              <p:cNvPr id="1001" name="Google Shape;1001;p69"/>
              <p:cNvSpPr/>
              <p:nvPr/>
            </p:nvSpPr>
            <p:spPr>
              <a:xfrm>
                <a:off x="3566970" y="2407375"/>
                <a:ext cx="106401" cy="34732"/>
              </a:xfrm>
              <a:custGeom>
                <a:avLst/>
                <a:gdLst/>
                <a:ahLst/>
                <a:cxnLst/>
                <a:rect l="l" t="t" r="r" b="b"/>
                <a:pathLst>
                  <a:path w="106401" h="34732" extrusionOk="0">
                    <a:moveTo>
                      <a:pt x="0" y="34733"/>
                    </a:moveTo>
                    <a:cubicBezTo>
                      <a:pt x="33955" y="20088"/>
                      <a:pt x="69595" y="8554"/>
                      <a:pt x="106402"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2" name="Google Shape;1002;p69"/>
              <p:cNvSpPr/>
              <p:nvPr/>
            </p:nvSpPr>
            <p:spPr>
              <a:xfrm>
                <a:off x="3953826" y="2407505"/>
                <a:ext cx="106401" cy="34603"/>
              </a:xfrm>
              <a:custGeom>
                <a:avLst/>
                <a:gdLst/>
                <a:ahLst/>
                <a:cxnLst/>
                <a:rect l="l" t="t" r="r" b="b"/>
                <a:pathLst>
                  <a:path w="106401" h="34603" extrusionOk="0">
                    <a:moveTo>
                      <a:pt x="106402" y="34603"/>
                    </a:moveTo>
                    <a:cubicBezTo>
                      <a:pt x="72446" y="19958"/>
                      <a:pt x="36806" y="8424"/>
                      <a:pt x="0" y="0"/>
                    </a:cubicBez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3" name="Google Shape;1003;p69"/>
              <p:cNvSpPr/>
              <p:nvPr/>
            </p:nvSpPr>
            <p:spPr>
              <a:xfrm>
                <a:off x="3657172" y="1936927"/>
                <a:ext cx="313113" cy="465263"/>
              </a:xfrm>
              <a:custGeom>
                <a:avLst/>
                <a:gdLst/>
                <a:ahLst/>
                <a:cxnLst/>
                <a:rect l="l" t="t" r="r" b="b"/>
                <a:pathLst>
                  <a:path w="313113" h="465263" extrusionOk="0">
                    <a:moveTo>
                      <a:pt x="19829" y="465264"/>
                    </a:moveTo>
                    <a:cubicBezTo>
                      <a:pt x="7128" y="420163"/>
                      <a:pt x="0" y="368194"/>
                      <a:pt x="0" y="312854"/>
                    </a:cubicBezTo>
                    <a:cubicBezTo>
                      <a:pt x="0" y="257515"/>
                      <a:pt x="7387" y="203731"/>
                      <a:pt x="20477" y="157982"/>
                    </a:cubicBezTo>
                    <a:cubicBezTo>
                      <a:pt x="47174" y="64670"/>
                      <a:pt x="97070" y="1426"/>
                      <a:pt x="154483" y="0"/>
                    </a:cubicBezTo>
                    <a:cubicBezTo>
                      <a:pt x="155131" y="0"/>
                      <a:pt x="155779" y="0"/>
                      <a:pt x="156557" y="0"/>
                    </a:cubicBezTo>
                    <a:cubicBezTo>
                      <a:pt x="157334" y="0"/>
                      <a:pt x="157853" y="0"/>
                      <a:pt x="158630" y="0"/>
                    </a:cubicBezTo>
                    <a:cubicBezTo>
                      <a:pt x="216043" y="1426"/>
                      <a:pt x="265939" y="64670"/>
                      <a:pt x="292637" y="157982"/>
                    </a:cubicBezTo>
                    <a:cubicBezTo>
                      <a:pt x="305597" y="203602"/>
                      <a:pt x="313114" y="256478"/>
                      <a:pt x="313114" y="312854"/>
                    </a:cubicBezTo>
                    <a:cubicBezTo>
                      <a:pt x="313114" y="369230"/>
                      <a:pt x="305986" y="420163"/>
                      <a:pt x="293285" y="465264"/>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4" name="Google Shape;1004;p69"/>
              <p:cNvSpPr/>
              <p:nvPr/>
            </p:nvSpPr>
            <p:spPr>
              <a:xfrm>
                <a:off x="3661837" y="2371476"/>
                <a:ext cx="303393" cy="151891"/>
              </a:xfrm>
              <a:custGeom>
                <a:avLst/>
                <a:gdLst/>
                <a:ahLst/>
                <a:cxnLst/>
                <a:rect l="l" t="t" r="r" b="b"/>
                <a:pathLst>
                  <a:path w="303393" h="151891" extrusionOk="0">
                    <a:moveTo>
                      <a:pt x="0" y="151762"/>
                    </a:moveTo>
                    <a:lnTo>
                      <a:pt x="0" y="76464"/>
                    </a:lnTo>
                    <a:cubicBezTo>
                      <a:pt x="0" y="61560"/>
                      <a:pt x="4277" y="47693"/>
                      <a:pt x="11534" y="36029"/>
                    </a:cubicBezTo>
                    <a:cubicBezTo>
                      <a:pt x="12701" y="34214"/>
                      <a:pt x="13867" y="32400"/>
                      <a:pt x="15163" y="30715"/>
                    </a:cubicBezTo>
                    <a:cubicBezTo>
                      <a:pt x="29160" y="12053"/>
                      <a:pt x="51451" y="0"/>
                      <a:pt x="76464" y="0"/>
                    </a:cubicBezTo>
                    <a:lnTo>
                      <a:pt x="226930" y="0"/>
                    </a:lnTo>
                    <a:cubicBezTo>
                      <a:pt x="252072" y="0"/>
                      <a:pt x="274363" y="12053"/>
                      <a:pt x="288230" y="30715"/>
                    </a:cubicBezTo>
                    <a:cubicBezTo>
                      <a:pt x="289526" y="32400"/>
                      <a:pt x="290693" y="34214"/>
                      <a:pt x="291859" y="36158"/>
                    </a:cubicBezTo>
                    <a:lnTo>
                      <a:pt x="291859" y="36158"/>
                    </a:lnTo>
                    <a:cubicBezTo>
                      <a:pt x="299246" y="47952"/>
                      <a:pt x="303394" y="61819"/>
                      <a:pt x="303394" y="76594"/>
                    </a:cubicBezTo>
                    <a:lnTo>
                      <a:pt x="303394" y="151891"/>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5" name="Google Shape;1005;p69"/>
              <p:cNvSpPr/>
              <p:nvPr/>
            </p:nvSpPr>
            <p:spPr>
              <a:xfrm>
                <a:off x="3894210"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6" name="Google Shape;1006;p69"/>
              <p:cNvSpPr/>
              <p:nvPr/>
            </p:nvSpPr>
            <p:spPr>
              <a:xfrm>
                <a:off x="3733117"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7" name="Google Shape;1007;p69"/>
              <p:cNvSpPr/>
              <p:nvPr/>
            </p:nvSpPr>
            <p:spPr>
              <a:xfrm>
                <a:off x="3500745" y="1936798"/>
                <a:ext cx="625838" cy="625708"/>
              </a:xfrm>
              <a:custGeom>
                <a:avLst/>
                <a:gdLst/>
                <a:ahLst/>
                <a:cxnLst/>
                <a:rect l="l" t="t" r="r" b="b"/>
                <a:pathLst>
                  <a:path w="625838" h="625708" extrusionOk="0">
                    <a:moveTo>
                      <a:pt x="625709" y="312854"/>
                    </a:moveTo>
                    <a:cubicBezTo>
                      <a:pt x="625709" y="407203"/>
                      <a:pt x="583848" y="491832"/>
                      <a:pt x="517752" y="549245"/>
                    </a:cubicBezTo>
                    <a:cubicBezTo>
                      <a:pt x="462802" y="596938"/>
                      <a:pt x="391133" y="625709"/>
                      <a:pt x="312725" y="625709"/>
                    </a:cubicBezTo>
                    <a:cubicBezTo>
                      <a:pt x="234317" y="625709"/>
                      <a:pt x="162648" y="596938"/>
                      <a:pt x="107698" y="549245"/>
                    </a:cubicBezTo>
                    <a:cubicBezTo>
                      <a:pt x="41861" y="491832"/>
                      <a:pt x="0" y="407333"/>
                      <a:pt x="0" y="312854"/>
                    </a:cubicBezTo>
                    <a:cubicBezTo>
                      <a:pt x="0" y="227966"/>
                      <a:pt x="33826" y="150854"/>
                      <a:pt x="88776" y="94478"/>
                    </a:cubicBezTo>
                    <a:cubicBezTo>
                      <a:pt x="145152" y="36677"/>
                      <a:pt x="223819" y="518"/>
                      <a:pt x="310910" y="0"/>
                    </a:cubicBezTo>
                    <a:cubicBezTo>
                      <a:pt x="311558" y="0"/>
                      <a:pt x="312206" y="0"/>
                      <a:pt x="312984" y="0"/>
                    </a:cubicBezTo>
                    <a:cubicBezTo>
                      <a:pt x="313762" y="0"/>
                      <a:pt x="314280" y="0"/>
                      <a:pt x="315058" y="0"/>
                    </a:cubicBezTo>
                    <a:cubicBezTo>
                      <a:pt x="402149" y="518"/>
                      <a:pt x="480686" y="36677"/>
                      <a:pt x="537062" y="94478"/>
                    </a:cubicBezTo>
                    <a:cubicBezTo>
                      <a:pt x="592013" y="150854"/>
                      <a:pt x="625838" y="227837"/>
                      <a:pt x="625838" y="312854"/>
                    </a:cubicBezTo>
                    <a:close/>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8" name="Google Shape;1008;p69"/>
              <p:cNvSpPr/>
              <p:nvPr/>
            </p:nvSpPr>
            <p:spPr>
              <a:xfrm>
                <a:off x="3566970" y="2057196"/>
                <a:ext cx="493257" cy="50543"/>
              </a:xfrm>
              <a:custGeom>
                <a:avLst/>
                <a:gdLst/>
                <a:ahLst/>
                <a:cxnLst/>
                <a:rect l="l" t="t" r="r" b="b"/>
                <a:pathLst>
                  <a:path w="493257" h="50543" extrusionOk="0">
                    <a:moveTo>
                      <a:pt x="0" y="0"/>
                    </a:moveTo>
                    <a:cubicBezTo>
                      <a:pt x="75686" y="32530"/>
                      <a:pt x="159019" y="50544"/>
                      <a:pt x="246629" y="50544"/>
                    </a:cubicBezTo>
                    <a:cubicBezTo>
                      <a:pt x="334238" y="50544"/>
                      <a:pt x="417571" y="32530"/>
                      <a:pt x="493258"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9" name="Google Shape;1009;p69"/>
              <p:cNvSpPr/>
              <p:nvPr/>
            </p:nvSpPr>
            <p:spPr>
              <a:xfrm>
                <a:off x="3897450"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0" name="Google Shape;1010;p69"/>
              <p:cNvSpPr/>
              <p:nvPr/>
            </p:nvSpPr>
            <p:spPr>
              <a:xfrm>
                <a:off x="3500745"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1" name="Google Shape;1011;p69"/>
              <p:cNvSpPr/>
              <p:nvPr/>
            </p:nvSpPr>
            <p:spPr>
              <a:xfrm>
                <a:off x="3729748" y="2165412"/>
                <a:ext cx="167702" cy="167702"/>
              </a:xfrm>
              <a:custGeom>
                <a:avLst/>
                <a:gdLst/>
                <a:ahLst/>
                <a:cxnLst/>
                <a:rect l="l" t="t" r="r" b="b"/>
                <a:pathLst>
                  <a:path w="167702" h="167702" extrusionOk="0">
                    <a:moveTo>
                      <a:pt x="167702" y="83851"/>
                    </a:moveTo>
                    <a:cubicBezTo>
                      <a:pt x="167702" y="130118"/>
                      <a:pt x="130118" y="167702"/>
                      <a:pt x="83851" y="167702"/>
                    </a:cubicBezTo>
                    <a:cubicBezTo>
                      <a:pt x="37584" y="167702"/>
                      <a:pt x="0" y="130118"/>
                      <a:pt x="0" y="83851"/>
                    </a:cubicBezTo>
                    <a:cubicBezTo>
                      <a:pt x="0" y="37584"/>
                      <a:pt x="37584" y="0"/>
                      <a:pt x="83851" y="0"/>
                    </a:cubicBezTo>
                    <a:cubicBezTo>
                      <a:pt x="130118" y="0"/>
                      <a:pt x="167702" y="37584"/>
                      <a:pt x="167702" y="83851"/>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2" name="Group 1">
            <a:extLst>
              <a:ext uri="{FF2B5EF4-FFF2-40B4-BE49-F238E27FC236}">
                <a16:creationId xmlns:a16="http://schemas.microsoft.com/office/drawing/2014/main" id="{64EBFA5E-BCC3-649E-FD63-D8F806AAE419}"/>
              </a:ext>
            </a:extLst>
          </p:cNvPr>
          <p:cNvGrpSpPr/>
          <p:nvPr/>
        </p:nvGrpSpPr>
        <p:grpSpPr>
          <a:xfrm>
            <a:off x="1713820" y="2082759"/>
            <a:ext cx="1080000" cy="1080300"/>
            <a:chOff x="1533239" y="2082759"/>
            <a:chExt cx="1440300" cy="1080300"/>
          </a:xfrm>
        </p:grpSpPr>
        <p:sp>
          <p:nvSpPr>
            <p:cNvPr id="972" name="Google Shape;972;p69"/>
            <p:cNvSpPr/>
            <p:nvPr/>
          </p:nvSpPr>
          <p:spPr>
            <a:xfrm>
              <a:off x="1533239" y="2082759"/>
              <a:ext cx="1440300" cy="1080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012" name="Google Shape;1012;p69"/>
            <p:cNvGrpSpPr/>
            <p:nvPr/>
          </p:nvGrpSpPr>
          <p:grpSpPr>
            <a:xfrm>
              <a:off x="1902613" y="2360905"/>
              <a:ext cx="714304" cy="511208"/>
              <a:chOff x="4240905" y="5424892"/>
              <a:chExt cx="627518" cy="598814"/>
            </a:xfrm>
          </p:grpSpPr>
          <p:sp>
            <p:nvSpPr>
              <p:cNvPr id="1013" name="Google Shape;1013;p69"/>
              <p:cNvSpPr/>
              <p:nvPr/>
            </p:nvSpPr>
            <p:spPr>
              <a:xfrm>
                <a:off x="4687067" y="5523272"/>
                <a:ext cx="131135" cy="491056"/>
              </a:xfrm>
              <a:custGeom>
                <a:avLst/>
                <a:gdLst/>
                <a:ahLst/>
                <a:cxnLst/>
                <a:rect l="l" t="t" r="r" b="b"/>
                <a:pathLst>
                  <a:path w="131135" h="491056" extrusionOk="0">
                    <a:moveTo>
                      <a:pt x="0" y="0"/>
                    </a:moveTo>
                    <a:lnTo>
                      <a:pt x="131136" y="0"/>
                    </a:lnTo>
                    <a:lnTo>
                      <a:pt x="131136" y="491056"/>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4" name="Google Shape;1014;p69"/>
              <p:cNvSpPr/>
              <p:nvPr/>
            </p:nvSpPr>
            <p:spPr>
              <a:xfrm>
                <a:off x="4240905" y="6014328"/>
                <a:ext cx="627518" cy="9378"/>
              </a:xfrm>
              <a:custGeom>
                <a:avLst/>
                <a:gdLst/>
                <a:ahLst/>
                <a:cxnLst/>
                <a:rect l="l" t="t" r="r" b="b"/>
                <a:pathLst>
                  <a:path w="627518" h="9378" extrusionOk="0">
                    <a:moveTo>
                      <a:pt x="0" y="0"/>
                    </a:moveTo>
                    <a:lnTo>
                      <a:pt x="627518"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5" name="Google Shape;1015;p69"/>
              <p:cNvSpPr/>
              <p:nvPr/>
            </p:nvSpPr>
            <p:spPr>
              <a:xfrm>
                <a:off x="4300513" y="5424892"/>
                <a:ext cx="378575" cy="589436"/>
              </a:xfrm>
              <a:custGeom>
                <a:avLst/>
                <a:gdLst/>
                <a:ahLst/>
                <a:cxnLst/>
                <a:rect l="l" t="t" r="r" b="b"/>
                <a:pathLst>
                  <a:path w="378575" h="589436" extrusionOk="0">
                    <a:moveTo>
                      <a:pt x="0" y="589436"/>
                    </a:moveTo>
                    <a:lnTo>
                      <a:pt x="0" y="0"/>
                    </a:lnTo>
                    <a:lnTo>
                      <a:pt x="378576" y="0"/>
                    </a:lnTo>
                    <a:lnTo>
                      <a:pt x="378576" y="589436"/>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6" name="Google Shape;1016;p69"/>
              <p:cNvSpPr/>
              <p:nvPr/>
            </p:nvSpPr>
            <p:spPr>
              <a:xfrm>
                <a:off x="4456618" y="5895597"/>
                <a:ext cx="66365" cy="111322"/>
              </a:xfrm>
              <a:custGeom>
                <a:avLst/>
                <a:gdLst/>
                <a:ahLst/>
                <a:cxnLst/>
                <a:rect l="l" t="t" r="r" b="b"/>
                <a:pathLst>
                  <a:path w="66365" h="111322" extrusionOk="0">
                    <a:moveTo>
                      <a:pt x="0" y="111322"/>
                    </a:moveTo>
                    <a:lnTo>
                      <a:pt x="0" y="0"/>
                    </a:lnTo>
                    <a:lnTo>
                      <a:pt x="66366" y="0"/>
                    </a:lnTo>
                    <a:lnTo>
                      <a:pt x="66366" y="11132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7" name="Google Shape;1017;p69"/>
              <p:cNvSpPr/>
              <p:nvPr/>
            </p:nvSpPr>
            <p:spPr>
              <a:xfrm>
                <a:off x="4741700" y="5597174"/>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8" name="Google Shape;1018;p69"/>
              <p:cNvSpPr/>
              <p:nvPr/>
            </p:nvSpPr>
            <p:spPr>
              <a:xfrm>
                <a:off x="4741700" y="5699962"/>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9" name="Google Shape;1019;p69"/>
              <p:cNvSpPr/>
              <p:nvPr/>
            </p:nvSpPr>
            <p:spPr>
              <a:xfrm>
                <a:off x="4741700" y="5802750"/>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0" name="Google Shape;1020;p69"/>
              <p:cNvSpPr/>
              <p:nvPr/>
            </p:nvSpPr>
            <p:spPr>
              <a:xfrm>
                <a:off x="4741700" y="5905444"/>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1" name="Google Shape;1021;p69"/>
              <p:cNvSpPr/>
              <p:nvPr/>
            </p:nvSpPr>
            <p:spPr>
              <a:xfrm>
                <a:off x="4363781" y="5765049"/>
                <a:ext cx="60452" cy="60397"/>
              </a:xfrm>
              <a:custGeom>
                <a:avLst/>
                <a:gdLst/>
                <a:ahLst/>
                <a:cxnLst/>
                <a:rect l="l" t="t" r="r" b="b"/>
                <a:pathLst>
                  <a:path w="60452"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2" name="Google Shape;1022;p69"/>
              <p:cNvSpPr/>
              <p:nvPr/>
            </p:nvSpPr>
            <p:spPr>
              <a:xfrm>
                <a:off x="4555462" y="5765049"/>
                <a:ext cx="60451" cy="60397"/>
              </a:xfrm>
              <a:custGeom>
                <a:avLst/>
                <a:gdLst/>
                <a:ahLst/>
                <a:cxnLst/>
                <a:rect l="l" t="t" r="r" b="b"/>
                <a:pathLst>
                  <a:path w="60451"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3" name="Google Shape;1023;p69"/>
              <p:cNvSpPr/>
              <p:nvPr/>
            </p:nvSpPr>
            <p:spPr>
              <a:xfrm>
                <a:off x="4363781" y="5627654"/>
                <a:ext cx="60452" cy="60397"/>
              </a:xfrm>
              <a:custGeom>
                <a:avLst/>
                <a:gdLst/>
                <a:ahLst/>
                <a:cxnLst/>
                <a:rect l="l" t="t" r="r" b="b"/>
                <a:pathLst>
                  <a:path w="60452"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4" name="Google Shape;1024;p69"/>
              <p:cNvSpPr/>
              <p:nvPr/>
            </p:nvSpPr>
            <p:spPr>
              <a:xfrm>
                <a:off x="4555462" y="5627654"/>
                <a:ext cx="60451" cy="60397"/>
              </a:xfrm>
              <a:custGeom>
                <a:avLst/>
                <a:gdLst/>
                <a:ahLst/>
                <a:cxnLst/>
                <a:rect l="l" t="t" r="r" b="b"/>
                <a:pathLst>
                  <a:path w="60451"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5" name="Google Shape;1025;p69"/>
              <p:cNvSpPr/>
              <p:nvPr/>
            </p:nvSpPr>
            <p:spPr>
              <a:xfrm>
                <a:off x="4363781" y="5490354"/>
                <a:ext cx="60452" cy="60397"/>
              </a:xfrm>
              <a:custGeom>
                <a:avLst/>
                <a:gdLst/>
                <a:ahLst/>
                <a:cxnLst/>
                <a:rect l="l" t="t" r="r" b="b"/>
                <a:pathLst>
                  <a:path w="60452"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6" name="Google Shape;1026;p69"/>
              <p:cNvSpPr/>
              <p:nvPr/>
            </p:nvSpPr>
            <p:spPr>
              <a:xfrm>
                <a:off x="4555462" y="5490354"/>
                <a:ext cx="60451" cy="60397"/>
              </a:xfrm>
              <a:custGeom>
                <a:avLst/>
                <a:gdLst/>
                <a:ahLst/>
                <a:cxnLst/>
                <a:rect l="l" t="t" r="r" b="b"/>
                <a:pathLst>
                  <a:path w="60451"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5" name="Group 4">
            <a:extLst>
              <a:ext uri="{FF2B5EF4-FFF2-40B4-BE49-F238E27FC236}">
                <a16:creationId xmlns:a16="http://schemas.microsoft.com/office/drawing/2014/main" id="{7E31DA1A-AA1C-06AA-BB63-4B2DBA15C9A7}"/>
              </a:ext>
            </a:extLst>
          </p:cNvPr>
          <p:cNvGrpSpPr/>
          <p:nvPr/>
        </p:nvGrpSpPr>
        <p:grpSpPr>
          <a:xfrm>
            <a:off x="9711317" y="4339505"/>
            <a:ext cx="1080000" cy="1080000"/>
            <a:chOff x="9485608" y="4339505"/>
            <a:chExt cx="1447500" cy="1085700"/>
          </a:xfrm>
        </p:grpSpPr>
        <p:sp>
          <p:nvSpPr>
            <p:cNvPr id="982" name="Google Shape;982;p69"/>
            <p:cNvSpPr/>
            <p:nvPr/>
          </p:nvSpPr>
          <p:spPr>
            <a:xfrm>
              <a:off x="9485608" y="4339505"/>
              <a:ext cx="1447500" cy="10857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027" name="Google Shape;1027;p69"/>
            <p:cNvGrpSpPr/>
            <p:nvPr/>
          </p:nvGrpSpPr>
          <p:grpSpPr>
            <a:xfrm>
              <a:off x="9876672" y="4633456"/>
              <a:ext cx="654496" cy="473577"/>
              <a:chOff x="4328387" y="4620861"/>
              <a:chExt cx="490884" cy="473577"/>
            </a:xfrm>
          </p:grpSpPr>
          <p:grpSp>
            <p:nvGrpSpPr>
              <p:cNvPr id="1028" name="Google Shape;1028;p69"/>
              <p:cNvGrpSpPr/>
              <p:nvPr/>
            </p:nvGrpSpPr>
            <p:grpSpPr>
              <a:xfrm>
                <a:off x="4328387" y="4796248"/>
                <a:ext cx="296360" cy="298190"/>
                <a:chOff x="4328387" y="4796248"/>
                <a:chExt cx="296360" cy="298190"/>
              </a:xfrm>
            </p:grpSpPr>
            <p:sp>
              <p:nvSpPr>
                <p:cNvPr id="1029" name="Google Shape;1029;p69"/>
                <p:cNvSpPr/>
                <p:nvPr/>
              </p:nvSpPr>
              <p:spPr>
                <a:xfrm>
                  <a:off x="4328387" y="4796248"/>
                  <a:ext cx="296360" cy="298190"/>
                </a:xfrm>
                <a:custGeom>
                  <a:avLst/>
                  <a:gdLst/>
                  <a:ahLst/>
                  <a:cxnLst/>
                  <a:rect l="l" t="t" r="r" b="b"/>
                  <a:pathLst>
                    <a:path w="296360" h="298190" extrusionOk="0">
                      <a:moveTo>
                        <a:pt x="176635" y="2579"/>
                      </a:moveTo>
                      <a:cubicBezTo>
                        <a:pt x="167732" y="915"/>
                        <a:pt x="158497" y="0"/>
                        <a:pt x="149012" y="0"/>
                      </a:cubicBezTo>
                      <a:cubicBezTo>
                        <a:pt x="146350" y="0"/>
                        <a:pt x="143687" y="0"/>
                        <a:pt x="141108" y="250"/>
                      </a:cubicBezTo>
                      <a:cubicBezTo>
                        <a:pt x="62484" y="4410"/>
                        <a:pt x="0" y="69389"/>
                        <a:pt x="0" y="149095"/>
                      </a:cubicBezTo>
                      <a:cubicBezTo>
                        <a:pt x="0" y="190197"/>
                        <a:pt x="16640" y="227470"/>
                        <a:pt x="43680" y="254511"/>
                      </a:cubicBezTo>
                      <a:lnTo>
                        <a:pt x="0" y="298191"/>
                      </a:lnTo>
                      <a:lnTo>
                        <a:pt x="149012" y="298191"/>
                      </a:lnTo>
                      <a:cubicBezTo>
                        <a:pt x="223560" y="298191"/>
                        <a:pt x="285378" y="243445"/>
                        <a:pt x="296361" y="171892"/>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030" name="Google Shape;1030;p69"/>
                <p:cNvGrpSpPr/>
                <p:nvPr/>
              </p:nvGrpSpPr>
              <p:grpSpPr>
                <a:xfrm>
                  <a:off x="4433553" y="4892677"/>
                  <a:ext cx="87693" cy="105248"/>
                  <a:chOff x="4433553" y="4892677"/>
                  <a:chExt cx="87693" cy="105248"/>
                </a:xfrm>
              </p:grpSpPr>
              <p:sp>
                <p:nvSpPr>
                  <p:cNvPr id="1031" name="Google Shape;1031;p69"/>
                  <p:cNvSpPr/>
                  <p:nvPr/>
                </p:nvSpPr>
                <p:spPr>
                  <a:xfrm>
                    <a:off x="4433553" y="4892677"/>
                    <a:ext cx="87693" cy="105248"/>
                  </a:xfrm>
                  <a:custGeom>
                    <a:avLst/>
                    <a:gdLst/>
                    <a:ahLst/>
                    <a:cxnLst/>
                    <a:rect l="l" t="t" r="r" b="b"/>
                    <a:pathLst>
                      <a:path w="87693" h="105248" extrusionOk="0">
                        <a:moveTo>
                          <a:pt x="0" y="105249"/>
                        </a:moveTo>
                        <a:lnTo>
                          <a:pt x="43847" y="0"/>
                        </a:lnTo>
                        <a:lnTo>
                          <a:pt x="87693" y="105249"/>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32" name="Google Shape;1032;p69"/>
                  <p:cNvSpPr/>
                  <p:nvPr/>
                </p:nvSpPr>
                <p:spPr>
                  <a:xfrm>
                    <a:off x="4444535" y="4971635"/>
                    <a:ext cx="65728" cy="8320"/>
                  </a:xfrm>
                  <a:custGeom>
                    <a:avLst/>
                    <a:gdLst/>
                    <a:ahLst/>
                    <a:cxnLst/>
                    <a:rect l="l" t="t" r="r" b="b"/>
                    <a:pathLst>
                      <a:path w="65728" h="8320" extrusionOk="0">
                        <a:moveTo>
                          <a:pt x="65728" y="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1033" name="Google Shape;1033;p69"/>
              <p:cNvGrpSpPr/>
              <p:nvPr/>
            </p:nvGrpSpPr>
            <p:grpSpPr>
              <a:xfrm>
                <a:off x="4503608" y="4620861"/>
                <a:ext cx="315663" cy="315663"/>
                <a:chOff x="4503608" y="4620861"/>
                <a:chExt cx="315663" cy="315663"/>
              </a:xfrm>
            </p:grpSpPr>
            <p:sp>
              <p:nvSpPr>
                <p:cNvPr id="1034" name="Google Shape;1034;p69"/>
                <p:cNvSpPr/>
                <p:nvPr/>
              </p:nvSpPr>
              <p:spPr>
                <a:xfrm>
                  <a:off x="4503608" y="4620861"/>
                  <a:ext cx="315663" cy="315663"/>
                </a:xfrm>
                <a:custGeom>
                  <a:avLst/>
                  <a:gdLst/>
                  <a:ahLst/>
                  <a:cxnLst/>
                  <a:rect l="l" t="t" r="r" b="b"/>
                  <a:pathLst>
                    <a:path w="315663" h="315663" extrusionOk="0">
                      <a:moveTo>
                        <a:pt x="315663" y="157832"/>
                      </a:moveTo>
                      <a:cubicBezTo>
                        <a:pt x="315663" y="70721"/>
                        <a:pt x="245026" y="0"/>
                        <a:pt x="157832" y="0"/>
                      </a:cubicBezTo>
                      <a:cubicBezTo>
                        <a:pt x="70637" y="0"/>
                        <a:pt x="0" y="70637"/>
                        <a:pt x="0" y="157832"/>
                      </a:cubicBezTo>
                      <a:cubicBezTo>
                        <a:pt x="0" y="245026"/>
                        <a:pt x="70637" y="315663"/>
                        <a:pt x="157832" y="315663"/>
                      </a:cubicBezTo>
                      <a:lnTo>
                        <a:pt x="315663" y="315663"/>
                      </a:lnTo>
                      <a:lnTo>
                        <a:pt x="269404" y="269404"/>
                      </a:lnTo>
                      <a:cubicBezTo>
                        <a:pt x="297941" y="240866"/>
                        <a:pt x="315663" y="201429"/>
                        <a:pt x="315663" y="157832"/>
                      </a:cubicBezTo>
                      <a:close/>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035" name="Google Shape;1035;p69"/>
                <p:cNvGrpSpPr/>
                <p:nvPr/>
              </p:nvGrpSpPr>
              <p:grpSpPr>
                <a:xfrm>
                  <a:off x="4608856" y="4699818"/>
                  <a:ext cx="105248" cy="131540"/>
                  <a:chOff x="4608856" y="4699818"/>
                  <a:chExt cx="105248" cy="131540"/>
                </a:xfrm>
              </p:grpSpPr>
              <p:sp>
                <p:nvSpPr>
                  <p:cNvPr id="1036" name="Google Shape;1036;p69"/>
                  <p:cNvSpPr/>
                  <p:nvPr/>
                </p:nvSpPr>
                <p:spPr>
                  <a:xfrm>
                    <a:off x="4608856" y="4726110"/>
                    <a:ext cx="105248" cy="8320"/>
                  </a:xfrm>
                  <a:custGeom>
                    <a:avLst/>
                    <a:gdLst/>
                    <a:ahLst/>
                    <a:cxnLst/>
                    <a:rect l="l" t="t" r="r" b="b"/>
                    <a:pathLst>
                      <a:path w="105248" h="8320" extrusionOk="0">
                        <a:moveTo>
                          <a:pt x="0" y="0"/>
                        </a:moveTo>
                        <a:lnTo>
                          <a:pt x="105249" y="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37" name="Google Shape;1037;p69"/>
                  <p:cNvSpPr/>
                  <p:nvPr/>
                </p:nvSpPr>
                <p:spPr>
                  <a:xfrm>
                    <a:off x="4661439" y="4699818"/>
                    <a:ext cx="8320" cy="26291"/>
                  </a:xfrm>
                  <a:custGeom>
                    <a:avLst/>
                    <a:gdLst/>
                    <a:ahLst/>
                    <a:cxnLst/>
                    <a:rect l="l" t="t" r="r" b="b"/>
                    <a:pathLst>
                      <a:path w="8320" h="26291" extrusionOk="0">
                        <a:moveTo>
                          <a:pt x="0" y="0"/>
                        </a:moveTo>
                        <a:lnTo>
                          <a:pt x="0" y="26291"/>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38" name="Google Shape;1038;p69"/>
                  <p:cNvSpPr/>
                  <p:nvPr/>
                </p:nvSpPr>
                <p:spPr>
                  <a:xfrm>
                    <a:off x="4626412" y="4726110"/>
                    <a:ext cx="78874" cy="105165"/>
                  </a:xfrm>
                  <a:custGeom>
                    <a:avLst/>
                    <a:gdLst/>
                    <a:ahLst/>
                    <a:cxnLst/>
                    <a:rect l="l" t="t" r="r" b="b"/>
                    <a:pathLst>
                      <a:path w="78874" h="105165" extrusionOk="0">
                        <a:moveTo>
                          <a:pt x="78874" y="0"/>
                        </a:moveTo>
                        <a:cubicBezTo>
                          <a:pt x="70138" y="43847"/>
                          <a:pt x="35027" y="87693"/>
                          <a:pt x="0" y="105166"/>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39" name="Google Shape;1039;p69"/>
                  <p:cNvSpPr/>
                  <p:nvPr/>
                </p:nvSpPr>
                <p:spPr>
                  <a:xfrm>
                    <a:off x="4629989" y="4761220"/>
                    <a:ext cx="66560" cy="70138"/>
                  </a:xfrm>
                  <a:custGeom>
                    <a:avLst/>
                    <a:gdLst/>
                    <a:ahLst/>
                    <a:cxnLst/>
                    <a:rect l="l" t="t" r="r" b="b"/>
                    <a:pathLst>
                      <a:path w="66560" h="70138" extrusionOk="0">
                        <a:moveTo>
                          <a:pt x="0" y="0"/>
                        </a:moveTo>
                        <a:cubicBezTo>
                          <a:pt x="15392" y="30535"/>
                          <a:pt x="40935" y="57325"/>
                          <a:pt x="66560" y="70138"/>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grpSp>
      <p:grpSp>
        <p:nvGrpSpPr>
          <p:cNvPr id="3" name="Group 2">
            <a:extLst>
              <a:ext uri="{FF2B5EF4-FFF2-40B4-BE49-F238E27FC236}">
                <a16:creationId xmlns:a16="http://schemas.microsoft.com/office/drawing/2014/main" id="{E16BD759-F27A-E7E7-73EB-DF13F6085338}"/>
              </a:ext>
            </a:extLst>
          </p:cNvPr>
          <p:cNvGrpSpPr/>
          <p:nvPr/>
        </p:nvGrpSpPr>
        <p:grpSpPr>
          <a:xfrm>
            <a:off x="5578248" y="2077833"/>
            <a:ext cx="1080000" cy="1080000"/>
            <a:chOff x="5557009" y="2077833"/>
            <a:chExt cx="1453200" cy="1089900"/>
          </a:xfrm>
        </p:grpSpPr>
        <p:sp>
          <p:nvSpPr>
            <p:cNvPr id="979" name="Google Shape;979;p69"/>
            <p:cNvSpPr/>
            <p:nvPr/>
          </p:nvSpPr>
          <p:spPr>
            <a:xfrm>
              <a:off x="5557009" y="2077833"/>
              <a:ext cx="1453200" cy="10899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040" name="Google Shape;1040;p69"/>
            <p:cNvGrpSpPr/>
            <p:nvPr/>
          </p:nvGrpSpPr>
          <p:grpSpPr>
            <a:xfrm>
              <a:off x="5898395" y="2316890"/>
              <a:ext cx="738652" cy="612100"/>
              <a:chOff x="5399755" y="2316890"/>
              <a:chExt cx="554003" cy="612100"/>
            </a:xfrm>
          </p:grpSpPr>
          <p:sp>
            <p:nvSpPr>
              <p:cNvPr id="1041" name="Google Shape;1041;p69"/>
              <p:cNvSpPr/>
              <p:nvPr/>
            </p:nvSpPr>
            <p:spPr>
              <a:xfrm rot="-240851">
                <a:off x="5539024" y="2490713"/>
                <a:ext cx="275998" cy="276471"/>
              </a:xfrm>
              <a:custGeom>
                <a:avLst/>
                <a:gdLst/>
                <a:ahLst/>
                <a:cxnLst/>
                <a:rect l="l" t="t" r="r" b="b"/>
                <a:pathLst>
                  <a:path w="276011" h="276484" extrusionOk="0">
                    <a:moveTo>
                      <a:pt x="276012" y="138242"/>
                    </a:moveTo>
                    <a:cubicBezTo>
                      <a:pt x="276012" y="214592"/>
                      <a:pt x="214224" y="276485"/>
                      <a:pt x="138006" y="276485"/>
                    </a:cubicBezTo>
                    <a:cubicBezTo>
                      <a:pt x="61787" y="276485"/>
                      <a:pt x="0" y="214592"/>
                      <a:pt x="0" y="138242"/>
                    </a:cubicBezTo>
                    <a:cubicBezTo>
                      <a:pt x="0" y="61893"/>
                      <a:pt x="61787" y="0"/>
                      <a:pt x="138006" y="0"/>
                    </a:cubicBezTo>
                    <a:cubicBezTo>
                      <a:pt x="214224" y="0"/>
                      <a:pt x="276012" y="61893"/>
                      <a:pt x="276012" y="138242"/>
                    </a:cubicBezTo>
                    <a:close/>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2" name="Google Shape;1042;p69"/>
              <p:cNvSpPr/>
              <p:nvPr/>
            </p:nvSpPr>
            <p:spPr>
              <a:xfrm>
                <a:off x="5625194" y="2490576"/>
                <a:ext cx="104011" cy="276484"/>
              </a:xfrm>
              <a:custGeom>
                <a:avLst/>
                <a:gdLst/>
                <a:ahLst/>
                <a:cxnLst/>
                <a:rect l="l" t="t" r="r" b="b"/>
                <a:pathLst>
                  <a:path w="104011" h="276484" extrusionOk="0">
                    <a:moveTo>
                      <a:pt x="104012" y="138242"/>
                    </a:moveTo>
                    <a:cubicBezTo>
                      <a:pt x="104012" y="214592"/>
                      <a:pt x="80728" y="276485"/>
                      <a:pt x="52006" y="276485"/>
                    </a:cubicBezTo>
                    <a:cubicBezTo>
                      <a:pt x="23284" y="276485"/>
                      <a:pt x="0" y="214592"/>
                      <a:pt x="0" y="138242"/>
                    </a:cubicBezTo>
                    <a:cubicBezTo>
                      <a:pt x="0" y="61893"/>
                      <a:pt x="23284" y="0"/>
                      <a:pt x="52006" y="0"/>
                    </a:cubicBezTo>
                    <a:cubicBezTo>
                      <a:pt x="80728" y="0"/>
                      <a:pt x="104012" y="61893"/>
                      <a:pt x="104012" y="138242"/>
                    </a:cubicBezTo>
                    <a:close/>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3" name="Google Shape;1043;p69"/>
              <p:cNvSpPr/>
              <p:nvPr/>
            </p:nvSpPr>
            <p:spPr>
              <a:xfrm>
                <a:off x="5563633" y="2677017"/>
                <a:ext cx="227303" cy="30240"/>
              </a:xfrm>
              <a:custGeom>
                <a:avLst/>
                <a:gdLst/>
                <a:ahLst/>
                <a:cxnLst/>
                <a:rect l="l" t="t" r="r" b="b"/>
                <a:pathLst>
                  <a:path w="227303" h="30240" extrusionOk="0">
                    <a:moveTo>
                      <a:pt x="0" y="30241"/>
                    </a:moveTo>
                    <a:cubicBezTo>
                      <a:pt x="15306" y="18974"/>
                      <a:pt x="36869" y="10165"/>
                      <a:pt x="62153" y="4998"/>
                    </a:cubicBezTo>
                    <a:cubicBezTo>
                      <a:pt x="62238" y="4998"/>
                      <a:pt x="62407" y="4998"/>
                      <a:pt x="62576" y="4998"/>
                    </a:cubicBezTo>
                    <a:cubicBezTo>
                      <a:pt x="63084" y="4913"/>
                      <a:pt x="63506" y="4828"/>
                      <a:pt x="63929" y="4744"/>
                    </a:cubicBezTo>
                    <a:cubicBezTo>
                      <a:pt x="64437" y="4659"/>
                      <a:pt x="64944" y="4574"/>
                      <a:pt x="65536" y="4405"/>
                    </a:cubicBezTo>
                    <a:cubicBezTo>
                      <a:pt x="80503" y="1525"/>
                      <a:pt x="96739" y="0"/>
                      <a:pt x="113652" y="0"/>
                    </a:cubicBezTo>
                    <a:cubicBezTo>
                      <a:pt x="130564" y="0"/>
                      <a:pt x="146800" y="1525"/>
                      <a:pt x="161768" y="4405"/>
                    </a:cubicBezTo>
                    <a:cubicBezTo>
                      <a:pt x="162275" y="4489"/>
                      <a:pt x="162867" y="4574"/>
                      <a:pt x="163375" y="4744"/>
                    </a:cubicBezTo>
                    <a:cubicBezTo>
                      <a:pt x="163882" y="4744"/>
                      <a:pt x="164305" y="4913"/>
                      <a:pt x="164728" y="4998"/>
                    </a:cubicBezTo>
                    <a:cubicBezTo>
                      <a:pt x="164812" y="4998"/>
                      <a:pt x="164981" y="4998"/>
                      <a:pt x="165151" y="4998"/>
                    </a:cubicBezTo>
                    <a:cubicBezTo>
                      <a:pt x="190435" y="10165"/>
                      <a:pt x="211998" y="18974"/>
                      <a:pt x="227304" y="30241"/>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4" name="Google Shape;1044;p69"/>
              <p:cNvSpPr/>
              <p:nvPr/>
            </p:nvSpPr>
            <p:spPr>
              <a:xfrm>
                <a:off x="5565240" y="2547923"/>
                <a:ext cx="223836" cy="29054"/>
              </a:xfrm>
              <a:custGeom>
                <a:avLst/>
                <a:gdLst/>
                <a:ahLst/>
                <a:cxnLst/>
                <a:rect l="l" t="t" r="r" b="b"/>
                <a:pathLst>
                  <a:path w="223836" h="29054" extrusionOk="0">
                    <a:moveTo>
                      <a:pt x="223837" y="0"/>
                    </a:moveTo>
                    <a:cubicBezTo>
                      <a:pt x="208700" y="10673"/>
                      <a:pt x="187729" y="19059"/>
                      <a:pt x="163459" y="23972"/>
                    </a:cubicBezTo>
                    <a:cubicBezTo>
                      <a:pt x="163290" y="23972"/>
                      <a:pt x="163121" y="23972"/>
                      <a:pt x="162952" y="24057"/>
                    </a:cubicBezTo>
                    <a:cubicBezTo>
                      <a:pt x="162360" y="24142"/>
                      <a:pt x="161768" y="24311"/>
                      <a:pt x="161176" y="24396"/>
                    </a:cubicBezTo>
                    <a:cubicBezTo>
                      <a:pt x="160584" y="24480"/>
                      <a:pt x="160077" y="24650"/>
                      <a:pt x="159485" y="24735"/>
                    </a:cubicBezTo>
                    <a:cubicBezTo>
                      <a:pt x="144686" y="27530"/>
                      <a:pt x="128704" y="29055"/>
                      <a:pt x="111961" y="29055"/>
                    </a:cubicBezTo>
                    <a:cubicBezTo>
                      <a:pt x="95217" y="29055"/>
                      <a:pt x="79235" y="27530"/>
                      <a:pt x="64437" y="24735"/>
                    </a:cubicBezTo>
                    <a:cubicBezTo>
                      <a:pt x="63845" y="24650"/>
                      <a:pt x="63337" y="24480"/>
                      <a:pt x="62745" y="24396"/>
                    </a:cubicBezTo>
                    <a:cubicBezTo>
                      <a:pt x="62153" y="24396"/>
                      <a:pt x="61561" y="24142"/>
                      <a:pt x="60885" y="24057"/>
                    </a:cubicBezTo>
                    <a:cubicBezTo>
                      <a:pt x="60716" y="24057"/>
                      <a:pt x="60631" y="24057"/>
                      <a:pt x="60462" y="23972"/>
                    </a:cubicBezTo>
                    <a:cubicBezTo>
                      <a:pt x="36108" y="19059"/>
                      <a:pt x="15137" y="10588"/>
                      <a:pt x="0" y="0"/>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5" name="Google Shape;1045;p69"/>
              <p:cNvSpPr/>
              <p:nvPr/>
            </p:nvSpPr>
            <p:spPr>
              <a:xfrm>
                <a:off x="5900022" y="2569777"/>
                <a:ext cx="8456" cy="115625"/>
              </a:xfrm>
              <a:custGeom>
                <a:avLst/>
                <a:gdLst/>
                <a:ahLst/>
                <a:cxnLst/>
                <a:rect l="l" t="t" r="r" b="b"/>
                <a:pathLst>
                  <a:path w="8456" h="115625" extrusionOk="0">
                    <a:moveTo>
                      <a:pt x="0" y="115626"/>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6" name="Google Shape;1046;p69"/>
              <p:cNvSpPr/>
              <p:nvPr/>
            </p:nvSpPr>
            <p:spPr>
              <a:xfrm>
                <a:off x="5737493" y="2793151"/>
                <a:ext cx="101474" cy="58702"/>
              </a:xfrm>
              <a:custGeom>
                <a:avLst/>
                <a:gdLst/>
                <a:ahLst/>
                <a:cxnLst/>
                <a:rect l="l" t="t" r="r" b="b"/>
                <a:pathLst>
                  <a:path w="101474" h="58702" extrusionOk="0">
                    <a:moveTo>
                      <a:pt x="101475" y="0"/>
                    </a:moveTo>
                    <a:lnTo>
                      <a:pt x="0" y="5870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7" name="Google Shape;1047;p69"/>
              <p:cNvSpPr/>
              <p:nvPr/>
            </p:nvSpPr>
            <p:spPr>
              <a:xfrm>
                <a:off x="5518646" y="2795438"/>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8" name="Google Shape;1048;p69"/>
              <p:cNvSpPr/>
              <p:nvPr/>
            </p:nvSpPr>
            <p:spPr>
              <a:xfrm>
                <a:off x="5453617" y="2570285"/>
                <a:ext cx="8456" cy="117319"/>
              </a:xfrm>
              <a:custGeom>
                <a:avLst/>
                <a:gdLst/>
                <a:ahLst/>
                <a:cxnLst/>
                <a:rect l="l" t="t" r="r" b="b"/>
                <a:pathLst>
                  <a:path w="8456" h="117319" extrusionOk="0">
                    <a:moveTo>
                      <a:pt x="0" y="117320"/>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9" name="Google Shape;1049;p69"/>
              <p:cNvSpPr/>
              <p:nvPr/>
            </p:nvSpPr>
            <p:spPr>
              <a:xfrm>
                <a:off x="5516193" y="2405614"/>
                <a:ext cx="99952" cy="57770"/>
              </a:xfrm>
              <a:custGeom>
                <a:avLst/>
                <a:gdLst/>
                <a:ahLst/>
                <a:cxnLst/>
                <a:rect l="l" t="t" r="r" b="b"/>
                <a:pathLst>
                  <a:path w="99952" h="57770" extrusionOk="0">
                    <a:moveTo>
                      <a:pt x="99953" y="0"/>
                    </a:moveTo>
                    <a:lnTo>
                      <a:pt x="0" y="5777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0" name="Google Shape;1050;p69"/>
              <p:cNvSpPr/>
              <p:nvPr/>
            </p:nvSpPr>
            <p:spPr>
              <a:xfrm>
                <a:off x="5741891" y="2408155"/>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1" name="Google Shape;1051;p69"/>
              <p:cNvSpPr/>
              <p:nvPr/>
            </p:nvSpPr>
            <p:spPr>
              <a:xfrm rot="-4187783">
                <a:off x="5634935" y="232871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2" name="Google Shape;1052;p69"/>
              <p:cNvSpPr/>
              <p:nvPr/>
            </p:nvSpPr>
            <p:spPr>
              <a:xfrm>
                <a:off x="5858871" y="2458079"/>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3" name="Google Shape;1053;p69"/>
              <p:cNvSpPr/>
              <p:nvPr/>
            </p:nvSpPr>
            <p:spPr>
              <a:xfrm rot="-4187783">
                <a:off x="5858193" y="271596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4" name="Google Shape;1054;p69"/>
              <p:cNvSpPr/>
              <p:nvPr/>
            </p:nvSpPr>
            <p:spPr>
              <a:xfrm rot="-4187783">
                <a:off x="5411724" y="245775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5" name="Google Shape;1055;p69"/>
              <p:cNvSpPr/>
              <p:nvPr/>
            </p:nvSpPr>
            <p:spPr>
              <a:xfrm rot="-4187783">
                <a:off x="5411691" y="2715936"/>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6" name="Google Shape;1056;p69"/>
              <p:cNvSpPr/>
              <p:nvPr/>
            </p:nvSpPr>
            <p:spPr>
              <a:xfrm>
                <a:off x="5635203" y="2845107"/>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7" name="Group 6">
            <a:extLst>
              <a:ext uri="{FF2B5EF4-FFF2-40B4-BE49-F238E27FC236}">
                <a16:creationId xmlns:a16="http://schemas.microsoft.com/office/drawing/2014/main" id="{CFCB07C7-E81F-3983-4981-05DB9FDF95E3}"/>
              </a:ext>
            </a:extLst>
          </p:cNvPr>
          <p:cNvGrpSpPr/>
          <p:nvPr/>
        </p:nvGrpSpPr>
        <p:grpSpPr>
          <a:xfrm>
            <a:off x="1713820" y="4339507"/>
            <a:ext cx="1080000" cy="1089900"/>
            <a:chOff x="1527193" y="4339507"/>
            <a:chExt cx="1453200" cy="1089900"/>
          </a:xfrm>
        </p:grpSpPr>
        <p:sp>
          <p:nvSpPr>
            <p:cNvPr id="981" name="Google Shape;981;p69"/>
            <p:cNvSpPr/>
            <p:nvPr/>
          </p:nvSpPr>
          <p:spPr>
            <a:xfrm>
              <a:off x="1527193" y="4339507"/>
              <a:ext cx="1453200" cy="10899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057" name="Google Shape;1057;p69"/>
            <p:cNvGrpSpPr/>
            <p:nvPr/>
          </p:nvGrpSpPr>
          <p:grpSpPr>
            <a:xfrm>
              <a:off x="1910755" y="4629506"/>
              <a:ext cx="682354" cy="511777"/>
              <a:chOff x="2195121" y="4629506"/>
              <a:chExt cx="511778" cy="511777"/>
            </a:xfrm>
          </p:grpSpPr>
          <p:grpSp>
            <p:nvGrpSpPr>
              <p:cNvPr id="1058" name="Google Shape;1058;p69"/>
              <p:cNvGrpSpPr/>
              <p:nvPr/>
            </p:nvGrpSpPr>
            <p:grpSpPr>
              <a:xfrm>
                <a:off x="2195121" y="5075275"/>
                <a:ext cx="511777" cy="66008"/>
                <a:chOff x="2195121" y="5075275"/>
                <a:chExt cx="511777" cy="66008"/>
              </a:xfrm>
            </p:grpSpPr>
            <p:sp>
              <p:nvSpPr>
                <p:cNvPr id="1059" name="Google Shape;1059;p69"/>
                <p:cNvSpPr/>
                <p:nvPr/>
              </p:nvSpPr>
              <p:spPr>
                <a:xfrm>
                  <a:off x="2393240" y="5116519"/>
                  <a:ext cx="313658" cy="24764"/>
                </a:xfrm>
                <a:custGeom>
                  <a:avLst/>
                  <a:gdLst/>
                  <a:ahLst/>
                  <a:cxnLst/>
                  <a:rect l="l" t="t" r="r" b="b"/>
                  <a:pathLst>
                    <a:path w="313658" h="24764" extrusionOk="0">
                      <a:moveTo>
                        <a:pt x="0" y="0"/>
                      </a:moveTo>
                      <a:lnTo>
                        <a:pt x="313658" y="0"/>
                      </a:lnTo>
                      <a:lnTo>
                        <a:pt x="313658" y="24765"/>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0" name="Google Shape;1060;p69"/>
                <p:cNvSpPr/>
                <p:nvPr/>
              </p:nvSpPr>
              <p:spPr>
                <a:xfrm>
                  <a:off x="2195121" y="5116519"/>
                  <a:ext cx="90773" cy="24764"/>
                </a:xfrm>
                <a:custGeom>
                  <a:avLst/>
                  <a:gdLst/>
                  <a:ahLst/>
                  <a:cxnLst/>
                  <a:rect l="l" t="t" r="r" b="b"/>
                  <a:pathLst>
                    <a:path w="90773" h="24764" extrusionOk="0">
                      <a:moveTo>
                        <a:pt x="0" y="24765"/>
                      </a:moveTo>
                      <a:lnTo>
                        <a:pt x="0" y="0"/>
                      </a:lnTo>
                      <a:lnTo>
                        <a:pt x="90773"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1" name="Google Shape;1061;p69"/>
                <p:cNvSpPr/>
                <p:nvPr/>
              </p:nvSpPr>
              <p:spPr>
                <a:xfrm>
                  <a:off x="2219885" y="5075275"/>
                  <a:ext cx="462248" cy="41243"/>
                </a:xfrm>
                <a:custGeom>
                  <a:avLst/>
                  <a:gdLst/>
                  <a:ahLst/>
                  <a:cxnLst/>
                  <a:rect l="l" t="t" r="r" b="b"/>
                  <a:pathLst>
                    <a:path w="462248" h="41243" extrusionOk="0">
                      <a:moveTo>
                        <a:pt x="0" y="41243"/>
                      </a:moveTo>
                      <a:lnTo>
                        <a:pt x="0" y="0"/>
                      </a:lnTo>
                      <a:lnTo>
                        <a:pt x="462248" y="0"/>
                      </a:lnTo>
                      <a:lnTo>
                        <a:pt x="462248" y="41243"/>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062" name="Google Shape;1062;p69"/>
              <p:cNvSpPr/>
              <p:nvPr/>
            </p:nvSpPr>
            <p:spPr>
              <a:xfrm>
                <a:off x="2393240" y="4860582"/>
                <a:ext cx="115633" cy="165163"/>
              </a:xfrm>
              <a:custGeom>
                <a:avLst/>
                <a:gdLst/>
                <a:ahLst/>
                <a:cxnLst/>
                <a:rect l="l" t="t" r="r" b="b"/>
                <a:pathLst>
                  <a:path w="115633" h="165163" extrusionOk="0">
                    <a:moveTo>
                      <a:pt x="0" y="165163"/>
                    </a:moveTo>
                    <a:lnTo>
                      <a:pt x="0" y="57817"/>
                    </a:lnTo>
                    <a:cubicBezTo>
                      <a:pt x="0" y="25908"/>
                      <a:pt x="25908" y="0"/>
                      <a:pt x="57817" y="0"/>
                    </a:cubicBezTo>
                    <a:lnTo>
                      <a:pt x="57817" y="0"/>
                    </a:lnTo>
                    <a:cubicBezTo>
                      <a:pt x="89726" y="0"/>
                      <a:pt x="115633" y="25908"/>
                      <a:pt x="115633" y="57817"/>
                    </a:cubicBezTo>
                    <a:lnTo>
                      <a:pt x="115633" y="165163"/>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063" name="Google Shape;1063;p69"/>
              <p:cNvGrpSpPr/>
              <p:nvPr/>
            </p:nvGrpSpPr>
            <p:grpSpPr>
              <a:xfrm>
                <a:off x="2244650" y="4811147"/>
                <a:ext cx="412718" cy="264128"/>
                <a:chOff x="2244650" y="4811147"/>
                <a:chExt cx="412718" cy="264128"/>
              </a:xfrm>
            </p:grpSpPr>
            <p:grpSp>
              <p:nvGrpSpPr>
                <p:cNvPr id="1064" name="Google Shape;1064;p69"/>
                <p:cNvGrpSpPr/>
                <p:nvPr/>
              </p:nvGrpSpPr>
              <p:grpSpPr>
                <a:xfrm>
                  <a:off x="2244650" y="4811147"/>
                  <a:ext cx="98965" cy="264128"/>
                  <a:chOff x="2244650" y="4811147"/>
                  <a:chExt cx="98965" cy="264128"/>
                </a:xfrm>
              </p:grpSpPr>
              <p:sp>
                <p:nvSpPr>
                  <p:cNvPr id="1065" name="Google Shape;1065;p69"/>
                  <p:cNvSpPr/>
                  <p:nvPr/>
                </p:nvSpPr>
                <p:spPr>
                  <a:xfrm>
                    <a:off x="2327232" y="4852390"/>
                    <a:ext cx="9048" cy="181641"/>
                  </a:xfrm>
                  <a:custGeom>
                    <a:avLst/>
                    <a:gdLst/>
                    <a:ahLst/>
                    <a:cxnLst/>
                    <a:rect l="l" t="t" r="r" b="b"/>
                    <a:pathLst>
                      <a:path w="9048" h="181641" extrusionOk="0">
                        <a:moveTo>
                          <a:pt x="0" y="0"/>
                        </a:moveTo>
                        <a:cubicBezTo>
                          <a:pt x="0" y="0"/>
                          <a:pt x="9049" y="61341"/>
                          <a:pt x="9049" y="99060"/>
                        </a:cubicBezTo>
                        <a:cubicBezTo>
                          <a:pt x="9049" y="136779"/>
                          <a:pt x="0" y="181642"/>
                          <a:pt x="0" y="181642"/>
                        </a:cubicBez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6" name="Google Shape;1066;p69"/>
                  <p:cNvSpPr/>
                  <p:nvPr/>
                </p:nvSpPr>
                <p:spPr>
                  <a:xfrm>
                    <a:off x="2310659" y="4811147"/>
                    <a:ext cx="32956" cy="41243"/>
                  </a:xfrm>
                  <a:custGeom>
                    <a:avLst/>
                    <a:gdLst/>
                    <a:ahLst/>
                    <a:cxnLst/>
                    <a:rect l="l" t="t" r="r" b="b"/>
                    <a:pathLst>
                      <a:path w="32956" h="41243" extrusionOk="0">
                        <a:moveTo>
                          <a:pt x="0" y="41243"/>
                        </a:moveTo>
                        <a:lnTo>
                          <a:pt x="16478" y="41243"/>
                        </a:lnTo>
                        <a:cubicBezTo>
                          <a:pt x="25622" y="41243"/>
                          <a:pt x="32957" y="33814"/>
                          <a:pt x="32957" y="24765"/>
                        </a:cubicBezTo>
                        <a:lnTo>
                          <a:pt x="32957"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7" name="Google Shape;1067;p69"/>
                  <p:cNvSpPr/>
                  <p:nvPr/>
                </p:nvSpPr>
                <p:spPr>
                  <a:xfrm>
                    <a:off x="2310659" y="5034032"/>
                    <a:ext cx="32956" cy="41243"/>
                  </a:xfrm>
                  <a:custGeom>
                    <a:avLst/>
                    <a:gdLst/>
                    <a:ahLst/>
                    <a:cxnLst/>
                    <a:rect l="l" t="t" r="r" b="b"/>
                    <a:pathLst>
                      <a:path w="32956" h="41243" extrusionOk="0">
                        <a:moveTo>
                          <a:pt x="0" y="0"/>
                        </a:moveTo>
                        <a:lnTo>
                          <a:pt x="16478" y="0"/>
                        </a:lnTo>
                        <a:cubicBezTo>
                          <a:pt x="25622" y="0"/>
                          <a:pt x="32957" y="7429"/>
                          <a:pt x="32957" y="16478"/>
                        </a:cubicBezTo>
                        <a:lnTo>
                          <a:pt x="32957" y="41243"/>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8" name="Google Shape;1068;p69"/>
                  <p:cNvSpPr/>
                  <p:nvPr/>
                </p:nvSpPr>
                <p:spPr>
                  <a:xfrm>
                    <a:off x="2244650" y="4811147"/>
                    <a:ext cx="16478" cy="264128"/>
                  </a:xfrm>
                  <a:custGeom>
                    <a:avLst/>
                    <a:gdLst/>
                    <a:ahLst/>
                    <a:cxnLst/>
                    <a:rect l="l" t="t" r="r" b="b"/>
                    <a:pathLst>
                      <a:path w="16478" h="264128" extrusionOk="0">
                        <a:moveTo>
                          <a:pt x="0" y="264128"/>
                        </a:moveTo>
                        <a:lnTo>
                          <a:pt x="0" y="239363"/>
                        </a:lnTo>
                        <a:cubicBezTo>
                          <a:pt x="0" y="230219"/>
                          <a:pt x="7430" y="222885"/>
                          <a:pt x="16478" y="222885"/>
                        </a:cubicBezTo>
                        <a:cubicBezTo>
                          <a:pt x="16478" y="222885"/>
                          <a:pt x="7430" y="178118"/>
                          <a:pt x="7430" y="140303"/>
                        </a:cubicBezTo>
                        <a:cubicBezTo>
                          <a:pt x="7430" y="102489"/>
                          <a:pt x="16478" y="41243"/>
                          <a:pt x="16478" y="41243"/>
                        </a:cubicBezTo>
                        <a:cubicBezTo>
                          <a:pt x="7334" y="41243"/>
                          <a:pt x="0" y="33814"/>
                          <a:pt x="0" y="24765"/>
                        </a:cubicBez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069" name="Google Shape;1069;p69"/>
                <p:cNvGrpSpPr/>
                <p:nvPr/>
              </p:nvGrpSpPr>
              <p:grpSpPr>
                <a:xfrm>
                  <a:off x="2558309" y="4811147"/>
                  <a:ext cx="99059" cy="264128"/>
                  <a:chOff x="2558309" y="4811147"/>
                  <a:chExt cx="99059" cy="264128"/>
                </a:xfrm>
              </p:grpSpPr>
              <p:sp>
                <p:nvSpPr>
                  <p:cNvPr id="1070" name="Google Shape;1070;p69"/>
                  <p:cNvSpPr/>
                  <p:nvPr/>
                </p:nvSpPr>
                <p:spPr>
                  <a:xfrm>
                    <a:off x="2640890" y="4852390"/>
                    <a:ext cx="9048" cy="181641"/>
                  </a:xfrm>
                  <a:custGeom>
                    <a:avLst/>
                    <a:gdLst/>
                    <a:ahLst/>
                    <a:cxnLst/>
                    <a:rect l="l" t="t" r="r" b="b"/>
                    <a:pathLst>
                      <a:path w="9048" h="181641" extrusionOk="0">
                        <a:moveTo>
                          <a:pt x="0" y="0"/>
                        </a:moveTo>
                        <a:cubicBezTo>
                          <a:pt x="0" y="0"/>
                          <a:pt x="9049" y="61341"/>
                          <a:pt x="9049" y="99060"/>
                        </a:cubicBezTo>
                        <a:cubicBezTo>
                          <a:pt x="9049" y="136779"/>
                          <a:pt x="0" y="181642"/>
                          <a:pt x="0" y="181642"/>
                        </a:cubicBez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71" name="Google Shape;1071;p69"/>
                  <p:cNvSpPr/>
                  <p:nvPr/>
                </p:nvSpPr>
                <p:spPr>
                  <a:xfrm>
                    <a:off x="2624412" y="4811147"/>
                    <a:ext cx="32956" cy="41243"/>
                  </a:xfrm>
                  <a:custGeom>
                    <a:avLst/>
                    <a:gdLst/>
                    <a:ahLst/>
                    <a:cxnLst/>
                    <a:rect l="l" t="t" r="r" b="b"/>
                    <a:pathLst>
                      <a:path w="32956" h="41243" extrusionOk="0">
                        <a:moveTo>
                          <a:pt x="0" y="41243"/>
                        </a:moveTo>
                        <a:lnTo>
                          <a:pt x="16478" y="41243"/>
                        </a:lnTo>
                        <a:cubicBezTo>
                          <a:pt x="25622" y="41243"/>
                          <a:pt x="32956" y="33814"/>
                          <a:pt x="32956" y="24765"/>
                        </a:cubicBezTo>
                        <a:lnTo>
                          <a:pt x="32956"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72" name="Google Shape;1072;p69"/>
                  <p:cNvSpPr/>
                  <p:nvPr/>
                </p:nvSpPr>
                <p:spPr>
                  <a:xfrm>
                    <a:off x="2624412" y="5034032"/>
                    <a:ext cx="32956" cy="41243"/>
                  </a:xfrm>
                  <a:custGeom>
                    <a:avLst/>
                    <a:gdLst/>
                    <a:ahLst/>
                    <a:cxnLst/>
                    <a:rect l="l" t="t" r="r" b="b"/>
                    <a:pathLst>
                      <a:path w="32956" h="41243" extrusionOk="0">
                        <a:moveTo>
                          <a:pt x="0" y="0"/>
                        </a:moveTo>
                        <a:lnTo>
                          <a:pt x="16478" y="0"/>
                        </a:lnTo>
                        <a:cubicBezTo>
                          <a:pt x="25622" y="0"/>
                          <a:pt x="32956" y="7429"/>
                          <a:pt x="32956" y="16478"/>
                        </a:cubicBezTo>
                        <a:lnTo>
                          <a:pt x="32956" y="41243"/>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73" name="Google Shape;1073;p69"/>
                  <p:cNvSpPr/>
                  <p:nvPr/>
                </p:nvSpPr>
                <p:spPr>
                  <a:xfrm>
                    <a:off x="2558309" y="4811147"/>
                    <a:ext cx="16478" cy="264128"/>
                  </a:xfrm>
                  <a:custGeom>
                    <a:avLst/>
                    <a:gdLst/>
                    <a:ahLst/>
                    <a:cxnLst/>
                    <a:rect l="l" t="t" r="r" b="b"/>
                    <a:pathLst>
                      <a:path w="16478" h="264128" extrusionOk="0">
                        <a:moveTo>
                          <a:pt x="0" y="264128"/>
                        </a:moveTo>
                        <a:lnTo>
                          <a:pt x="0" y="239363"/>
                        </a:lnTo>
                        <a:cubicBezTo>
                          <a:pt x="0" y="230219"/>
                          <a:pt x="7429" y="222885"/>
                          <a:pt x="16478" y="222885"/>
                        </a:cubicBezTo>
                        <a:cubicBezTo>
                          <a:pt x="16478" y="222885"/>
                          <a:pt x="7429" y="178118"/>
                          <a:pt x="7429" y="140303"/>
                        </a:cubicBezTo>
                        <a:cubicBezTo>
                          <a:pt x="7429" y="102489"/>
                          <a:pt x="16478" y="41243"/>
                          <a:pt x="16478" y="41243"/>
                        </a:cubicBezTo>
                        <a:cubicBezTo>
                          <a:pt x="7334" y="41243"/>
                          <a:pt x="0" y="33814"/>
                          <a:pt x="0" y="24765"/>
                        </a:cubicBez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1074" name="Google Shape;1074;p69"/>
              <p:cNvGrpSpPr/>
              <p:nvPr/>
            </p:nvGrpSpPr>
            <p:grpSpPr>
              <a:xfrm>
                <a:off x="2195121" y="4629506"/>
                <a:ext cx="511778" cy="181641"/>
                <a:chOff x="2195121" y="4629506"/>
                <a:chExt cx="511778" cy="181641"/>
              </a:xfrm>
            </p:grpSpPr>
            <p:sp>
              <p:nvSpPr>
                <p:cNvPr id="1075" name="Google Shape;1075;p69"/>
                <p:cNvSpPr/>
                <p:nvPr/>
              </p:nvSpPr>
              <p:spPr>
                <a:xfrm>
                  <a:off x="2302467" y="4687322"/>
                  <a:ext cx="305371" cy="74294"/>
                </a:xfrm>
                <a:custGeom>
                  <a:avLst/>
                  <a:gdLst/>
                  <a:ahLst/>
                  <a:cxnLst/>
                  <a:rect l="l" t="t" r="r" b="b"/>
                  <a:pathLst>
                    <a:path w="305371" h="74294" extrusionOk="0">
                      <a:moveTo>
                        <a:pt x="148590" y="0"/>
                      </a:moveTo>
                      <a:lnTo>
                        <a:pt x="0" y="74295"/>
                      </a:lnTo>
                      <a:lnTo>
                        <a:pt x="305372" y="74295"/>
                      </a:lnTo>
                      <a:lnTo>
                        <a:pt x="148590" y="0"/>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76" name="Google Shape;1076;p69"/>
                <p:cNvSpPr/>
                <p:nvPr/>
              </p:nvSpPr>
              <p:spPr>
                <a:xfrm>
                  <a:off x="2195121" y="4629506"/>
                  <a:ext cx="511778" cy="181641"/>
                </a:xfrm>
                <a:custGeom>
                  <a:avLst/>
                  <a:gdLst/>
                  <a:ahLst/>
                  <a:cxnLst/>
                  <a:rect l="l" t="t" r="r" b="b"/>
                  <a:pathLst>
                    <a:path w="511778" h="181641" extrusionOk="0">
                      <a:moveTo>
                        <a:pt x="487013" y="181642"/>
                      </a:moveTo>
                      <a:lnTo>
                        <a:pt x="24765" y="181642"/>
                      </a:lnTo>
                      <a:lnTo>
                        <a:pt x="24765" y="148590"/>
                      </a:lnTo>
                      <a:lnTo>
                        <a:pt x="0" y="132112"/>
                      </a:lnTo>
                      <a:lnTo>
                        <a:pt x="255937" y="0"/>
                      </a:lnTo>
                      <a:lnTo>
                        <a:pt x="511778" y="132112"/>
                      </a:lnTo>
                      <a:lnTo>
                        <a:pt x="487013" y="148590"/>
                      </a:lnTo>
                      <a:lnTo>
                        <a:pt x="487013" y="181642"/>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8"/>
        <p:cNvGrpSpPr/>
        <p:nvPr/>
      </p:nvGrpSpPr>
      <p:grpSpPr>
        <a:xfrm>
          <a:off x="0" y="0"/>
          <a:ext cx="0" cy="0"/>
          <a:chOff x="0" y="0"/>
          <a:chExt cx="0" cy="0"/>
        </a:xfrm>
      </p:grpSpPr>
      <p:sp>
        <p:nvSpPr>
          <p:cNvPr id="1119" name="Google Shape;1119;p71"/>
          <p:cNvSpPr/>
          <p:nvPr/>
        </p:nvSpPr>
        <p:spPr>
          <a:xfrm rot="10800000">
            <a:off x="4135522" y="2294590"/>
            <a:ext cx="3877200" cy="3877200"/>
          </a:xfrm>
          <a:custGeom>
            <a:avLst/>
            <a:gdLst/>
            <a:ahLst/>
            <a:cxnLst/>
            <a:rect l="l" t="t" r="r" b="b"/>
            <a:pathLst>
              <a:path w="3864641" h="3872294" extrusionOk="0">
                <a:moveTo>
                  <a:pt x="3864641" y="1936147"/>
                </a:moveTo>
                <a:cubicBezTo>
                  <a:pt x="3864641" y="3005452"/>
                  <a:pt x="2999512" y="3872294"/>
                  <a:pt x="1932321" y="3872294"/>
                </a:cubicBezTo>
                <a:cubicBezTo>
                  <a:pt x="865129" y="3872294"/>
                  <a:pt x="0" y="3005452"/>
                  <a:pt x="0" y="1936147"/>
                </a:cubicBezTo>
                <a:cubicBezTo>
                  <a:pt x="0" y="866843"/>
                  <a:pt x="865129" y="0"/>
                  <a:pt x="1932321" y="0"/>
                </a:cubicBezTo>
                <a:cubicBezTo>
                  <a:pt x="2999512" y="0"/>
                  <a:pt x="3864641" y="866843"/>
                  <a:pt x="3864641" y="1936147"/>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20" name="Google Shape;1120;p71"/>
          <p:cNvSpPr txBox="1">
            <a:spLocks noGrp="1"/>
          </p:cNvSpPr>
          <p:nvPr>
            <p:ph type="title"/>
          </p:nvPr>
        </p:nvSpPr>
        <p:spPr>
          <a:xfrm>
            <a:off x="575732" y="900112"/>
            <a:ext cx="6712500" cy="544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zh-CN"/>
              <a:t>运营 gTLD 的好处</a:t>
            </a:r>
          </a:p>
        </p:txBody>
      </p:sp>
      <p:sp>
        <p:nvSpPr>
          <p:cNvPr id="1121" name="Google Shape;1121;p71"/>
          <p:cNvSpPr txBox="1"/>
          <p:nvPr/>
        </p:nvSpPr>
        <p:spPr>
          <a:xfrm>
            <a:off x="4437400" y="3576805"/>
            <a:ext cx="3170373" cy="1253402"/>
          </a:xfrm>
          <a:prstGeom prst="rect">
            <a:avLst/>
          </a:prstGeom>
          <a:noFill/>
          <a:ln>
            <a:noFill/>
          </a:ln>
        </p:spPr>
        <p:txBody>
          <a:bodyPr spcFirstLastPara="1" wrap="square" lIns="72000" tIns="72000" rIns="72000" bIns="72000" anchor="t" anchorCtr="0">
            <a:spAutoFit/>
          </a:bodyPr>
          <a:lstStyle/>
          <a:p>
            <a:pPr marL="0" marR="0" lvl="0" indent="0" algn="ctr" rtl="0">
              <a:spcBef>
                <a:spcPts val="0"/>
              </a:spcBef>
              <a:spcAft>
                <a:spcPts val="0"/>
              </a:spcAft>
              <a:buNone/>
            </a:pPr>
            <a:r>
              <a:rPr lang="zh-CN" sz="1800" b="1">
                <a:solidFill>
                  <a:srgbClr val="0B3458"/>
                </a:solidFill>
                <a:latin typeface="Arial"/>
                <a:ea typeface="SimSun"/>
                <a:cs typeface="Arial"/>
                <a:sym typeface="Arial"/>
              </a:rPr>
              <a:t>gTLD 可让组织在全球范围内产生影响</a:t>
            </a:r>
            <a:r>
              <a:rPr lang="zh-CN" sz="1800" b="1">
                <a:solidFill>
                  <a:srgbClr val="0B3458"/>
                </a:solidFill>
              </a:rPr>
              <a:t>。</a:t>
            </a:r>
          </a:p>
        </p:txBody>
      </p:sp>
      <p:sp>
        <p:nvSpPr>
          <p:cNvPr id="1122" name="Google Shape;1122;p71"/>
          <p:cNvSpPr/>
          <p:nvPr/>
        </p:nvSpPr>
        <p:spPr>
          <a:xfrm>
            <a:off x="1888411" y="4520291"/>
            <a:ext cx="2016300" cy="6204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zh-CN" sz="1800" dirty="0">
                <a:solidFill>
                  <a:srgbClr val="0B3458"/>
                </a:solidFill>
                <a:latin typeface="Arial"/>
                <a:ea typeface="SimSun"/>
                <a:cs typeface="Arial"/>
                <a:sym typeface="Arial"/>
              </a:rPr>
              <a:t>货币化机遇</a:t>
            </a:r>
          </a:p>
        </p:txBody>
      </p:sp>
      <p:sp>
        <p:nvSpPr>
          <p:cNvPr id="1123" name="Google Shape;1123;p71"/>
          <p:cNvSpPr/>
          <p:nvPr/>
        </p:nvSpPr>
        <p:spPr>
          <a:xfrm>
            <a:off x="2068211" y="5723247"/>
            <a:ext cx="2524500" cy="3030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zh-CN" sz="1800" dirty="0">
                <a:solidFill>
                  <a:srgbClr val="0B3458"/>
                </a:solidFill>
              </a:rPr>
              <a:t>增强安全性</a:t>
            </a:r>
          </a:p>
        </p:txBody>
      </p:sp>
      <p:sp>
        <p:nvSpPr>
          <p:cNvPr id="1124" name="Google Shape;1124;p71"/>
          <p:cNvSpPr/>
          <p:nvPr/>
        </p:nvSpPr>
        <p:spPr>
          <a:xfrm>
            <a:off x="8522113" y="4363659"/>
            <a:ext cx="2016300" cy="6204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zh-CN" sz="1800">
                <a:solidFill>
                  <a:srgbClr val="0B3458"/>
                </a:solidFill>
                <a:latin typeface="Arial"/>
                <a:ea typeface="SimSun"/>
                <a:cs typeface="Arial"/>
                <a:sym typeface="Arial"/>
              </a:rPr>
              <a:t>灵活性和创造性</a:t>
            </a:r>
          </a:p>
        </p:txBody>
      </p:sp>
      <p:sp>
        <p:nvSpPr>
          <p:cNvPr id="1125" name="Google Shape;1125;p71"/>
          <p:cNvSpPr/>
          <p:nvPr/>
        </p:nvSpPr>
        <p:spPr>
          <a:xfrm>
            <a:off x="7825191" y="2714597"/>
            <a:ext cx="2016300" cy="6174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zh-CN" sz="1800">
                <a:solidFill>
                  <a:srgbClr val="0B3458"/>
                </a:solidFill>
                <a:latin typeface="Arial"/>
                <a:ea typeface="SimSun"/>
                <a:cs typeface="Arial"/>
                <a:sym typeface="Arial"/>
              </a:rPr>
              <a:t>政策管控</a:t>
            </a:r>
          </a:p>
        </p:txBody>
      </p:sp>
      <p:sp>
        <p:nvSpPr>
          <p:cNvPr id="1126" name="Google Shape;1126;p71"/>
          <p:cNvSpPr/>
          <p:nvPr/>
        </p:nvSpPr>
        <p:spPr>
          <a:xfrm>
            <a:off x="5087724" y="1559551"/>
            <a:ext cx="2016300" cy="3102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zh-CN" sz="1800">
                <a:solidFill>
                  <a:srgbClr val="0B3458"/>
                </a:solidFill>
                <a:latin typeface="Arial"/>
                <a:ea typeface="SimSun"/>
                <a:cs typeface="Arial"/>
                <a:sym typeface="Arial"/>
              </a:rPr>
              <a:t>品牌管理 </a:t>
            </a:r>
          </a:p>
        </p:txBody>
      </p:sp>
      <p:sp>
        <p:nvSpPr>
          <p:cNvPr id="1127" name="Google Shape;1127;p71"/>
          <p:cNvSpPr/>
          <p:nvPr/>
        </p:nvSpPr>
        <p:spPr>
          <a:xfrm>
            <a:off x="2250293" y="2740287"/>
            <a:ext cx="2016300" cy="6204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zh-CN" sz="1800" dirty="0">
                <a:solidFill>
                  <a:srgbClr val="0B3458"/>
                </a:solidFill>
                <a:latin typeface="Arial"/>
                <a:ea typeface="SimSun"/>
                <a:cs typeface="Arial"/>
                <a:sym typeface="Arial"/>
              </a:rPr>
              <a:t>提高可信度</a:t>
            </a:r>
          </a:p>
        </p:txBody>
      </p:sp>
      <p:sp>
        <p:nvSpPr>
          <p:cNvPr id="1128" name="Google Shape;1128;p71"/>
          <p:cNvSpPr/>
          <p:nvPr/>
        </p:nvSpPr>
        <p:spPr>
          <a:xfrm>
            <a:off x="8010725" y="5740876"/>
            <a:ext cx="1668000" cy="341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zh-CN" sz="1800">
                <a:solidFill>
                  <a:srgbClr val="0B3458"/>
                </a:solidFill>
                <a:latin typeface="Arial"/>
                <a:ea typeface="SimSun"/>
                <a:cs typeface="Arial"/>
                <a:sym typeface="Arial"/>
              </a:rPr>
              <a:t>本地化</a:t>
            </a:r>
          </a:p>
        </p:txBody>
      </p:sp>
      <p:grpSp>
        <p:nvGrpSpPr>
          <p:cNvPr id="5" name="Group 4">
            <a:extLst>
              <a:ext uri="{FF2B5EF4-FFF2-40B4-BE49-F238E27FC236}">
                <a16:creationId xmlns:a16="http://schemas.microsoft.com/office/drawing/2014/main" id="{D0F40EEF-6729-0056-DE00-7673C2C1AD00}"/>
              </a:ext>
            </a:extLst>
          </p:cNvPr>
          <p:cNvGrpSpPr>
            <a:grpSpLocks noChangeAspect="1"/>
          </p:cNvGrpSpPr>
          <p:nvPr/>
        </p:nvGrpSpPr>
        <p:grpSpPr>
          <a:xfrm>
            <a:off x="3796799" y="4368672"/>
            <a:ext cx="723600" cy="721899"/>
            <a:chOff x="3225001" y="4433092"/>
            <a:chExt cx="719191" cy="538730"/>
          </a:xfrm>
        </p:grpSpPr>
        <p:sp>
          <p:nvSpPr>
            <p:cNvPr id="1131" name="Google Shape;1131;p71"/>
            <p:cNvSpPr/>
            <p:nvPr/>
          </p:nvSpPr>
          <p:spPr>
            <a:xfrm>
              <a:off x="3225001" y="4433092"/>
              <a:ext cx="719191" cy="538730"/>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36" name="Google Shape;1136;p71"/>
            <p:cNvGrpSpPr/>
            <p:nvPr/>
          </p:nvGrpSpPr>
          <p:grpSpPr>
            <a:xfrm>
              <a:off x="3396964" y="4582179"/>
              <a:ext cx="375572" cy="236621"/>
              <a:chOff x="4582472" y="2001793"/>
              <a:chExt cx="341181" cy="286605"/>
            </a:xfrm>
          </p:grpSpPr>
          <p:sp>
            <p:nvSpPr>
              <p:cNvPr id="1137" name="Google Shape;1137;p71"/>
              <p:cNvSpPr/>
              <p:nvPr/>
            </p:nvSpPr>
            <p:spPr>
              <a:xfrm>
                <a:off x="4582472" y="2075362"/>
                <a:ext cx="341181" cy="213036"/>
              </a:xfrm>
              <a:custGeom>
                <a:avLst/>
                <a:gdLst/>
                <a:ahLst/>
                <a:cxnLst/>
                <a:rect l="l" t="t" r="r" b="b"/>
                <a:pathLst>
                  <a:path w="341181" h="213036" extrusionOk="0">
                    <a:moveTo>
                      <a:pt x="0" y="0"/>
                    </a:moveTo>
                    <a:lnTo>
                      <a:pt x="341181" y="0"/>
                    </a:lnTo>
                    <a:lnTo>
                      <a:pt x="341181" y="213036"/>
                    </a:lnTo>
                    <a:lnTo>
                      <a:pt x="0" y="213036"/>
                    </a:ln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38" name="Google Shape;1138;p71"/>
              <p:cNvSpPr/>
              <p:nvPr/>
            </p:nvSpPr>
            <p:spPr>
              <a:xfrm>
                <a:off x="4688451" y="2104824"/>
                <a:ext cx="129223" cy="154111"/>
              </a:xfrm>
              <a:custGeom>
                <a:avLst/>
                <a:gdLst/>
                <a:ahLst/>
                <a:cxnLst/>
                <a:rect l="l" t="t" r="r" b="b"/>
                <a:pathLst>
                  <a:path w="129223" h="154111" extrusionOk="0">
                    <a:moveTo>
                      <a:pt x="129223" y="77056"/>
                    </a:moveTo>
                    <a:cubicBezTo>
                      <a:pt x="129223" y="119612"/>
                      <a:pt x="100295" y="154111"/>
                      <a:pt x="64612" y="154111"/>
                    </a:cubicBezTo>
                    <a:cubicBezTo>
                      <a:pt x="28928" y="154111"/>
                      <a:pt x="0" y="119612"/>
                      <a:pt x="0" y="77056"/>
                    </a:cubicBezTo>
                    <a:cubicBezTo>
                      <a:pt x="0" y="34499"/>
                      <a:pt x="28928" y="0"/>
                      <a:pt x="64612" y="0"/>
                    </a:cubicBezTo>
                    <a:cubicBezTo>
                      <a:pt x="100295" y="0"/>
                      <a:pt x="129223" y="34499"/>
                      <a:pt x="129223" y="77056"/>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39" name="Google Shape;1139;p71"/>
              <p:cNvSpPr/>
              <p:nvPr/>
            </p:nvSpPr>
            <p:spPr>
              <a:xfrm>
                <a:off x="4855935" y="2178277"/>
                <a:ext cx="7134" cy="7205"/>
              </a:xfrm>
              <a:custGeom>
                <a:avLst/>
                <a:gdLst/>
                <a:ahLst/>
                <a:cxnLst/>
                <a:rect l="l" t="t" r="r" b="b"/>
                <a:pathLst>
                  <a:path w="7134" h="7205" extrusionOk="0">
                    <a:moveTo>
                      <a:pt x="7134" y="3603"/>
                    </a:moveTo>
                    <a:cubicBezTo>
                      <a:pt x="7134" y="5579"/>
                      <a:pt x="5523" y="7206"/>
                      <a:pt x="3567" y="7206"/>
                    </a:cubicBezTo>
                    <a:cubicBezTo>
                      <a:pt x="1611" y="7206"/>
                      <a:pt x="0" y="5579"/>
                      <a:pt x="0" y="3603"/>
                    </a:cubicBezTo>
                    <a:cubicBezTo>
                      <a:pt x="0" y="1627"/>
                      <a:pt x="1611" y="0"/>
                      <a:pt x="3567" y="0"/>
                    </a:cubicBezTo>
                    <a:cubicBezTo>
                      <a:pt x="5523" y="0"/>
                      <a:pt x="7134" y="1627"/>
                      <a:pt x="7134" y="3603"/>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0" name="Google Shape;1140;p71"/>
              <p:cNvSpPr/>
              <p:nvPr/>
            </p:nvSpPr>
            <p:spPr>
              <a:xfrm>
                <a:off x="4645127" y="2178277"/>
                <a:ext cx="7134" cy="7205"/>
              </a:xfrm>
              <a:custGeom>
                <a:avLst/>
                <a:gdLst/>
                <a:ahLst/>
                <a:cxnLst/>
                <a:rect l="l" t="t" r="r" b="b"/>
                <a:pathLst>
                  <a:path w="7134" h="7205" extrusionOk="0">
                    <a:moveTo>
                      <a:pt x="0" y="3603"/>
                    </a:moveTo>
                    <a:cubicBezTo>
                      <a:pt x="0" y="5579"/>
                      <a:pt x="1611" y="7206"/>
                      <a:pt x="3567" y="7206"/>
                    </a:cubicBezTo>
                    <a:cubicBezTo>
                      <a:pt x="5523" y="7206"/>
                      <a:pt x="7134" y="5579"/>
                      <a:pt x="7134" y="3603"/>
                    </a:cubicBezTo>
                    <a:cubicBezTo>
                      <a:pt x="7134" y="1627"/>
                      <a:pt x="5523" y="0"/>
                      <a:pt x="3567" y="0"/>
                    </a:cubicBezTo>
                    <a:cubicBezTo>
                      <a:pt x="1611" y="0"/>
                      <a:pt x="0" y="1627"/>
                      <a:pt x="0" y="3603"/>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1" name="Google Shape;1141;p71"/>
              <p:cNvSpPr/>
              <p:nvPr/>
            </p:nvSpPr>
            <p:spPr>
              <a:xfrm>
                <a:off x="4859905" y="2099652"/>
                <a:ext cx="39641" cy="40038"/>
              </a:xfrm>
              <a:custGeom>
                <a:avLst/>
                <a:gdLst/>
                <a:ahLst/>
                <a:cxnLst/>
                <a:rect l="l" t="t" r="r" b="b"/>
                <a:pathLst>
                  <a:path w="39641" h="40038" extrusionOk="0">
                    <a:moveTo>
                      <a:pt x="39641" y="40039"/>
                    </a:moveTo>
                    <a:cubicBezTo>
                      <a:pt x="18526" y="38295"/>
                      <a:pt x="1726" y="21327"/>
                      <a:pt x="0" y="0"/>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2" name="Google Shape;1142;p71"/>
              <p:cNvSpPr/>
              <p:nvPr/>
            </p:nvSpPr>
            <p:spPr>
              <a:xfrm>
                <a:off x="4859905" y="2224011"/>
                <a:ext cx="39641" cy="40038"/>
              </a:xfrm>
              <a:custGeom>
                <a:avLst/>
                <a:gdLst/>
                <a:ahLst/>
                <a:cxnLst/>
                <a:rect l="l" t="t" r="r" b="b"/>
                <a:pathLst>
                  <a:path w="39641" h="40038" extrusionOk="0">
                    <a:moveTo>
                      <a:pt x="39641" y="0"/>
                    </a:moveTo>
                    <a:cubicBezTo>
                      <a:pt x="18526" y="1743"/>
                      <a:pt x="1726" y="18712"/>
                      <a:pt x="0" y="4003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3" name="Google Shape;1143;p71"/>
              <p:cNvSpPr/>
              <p:nvPr/>
            </p:nvSpPr>
            <p:spPr>
              <a:xfrm>
                <a:off x="4606579" y="2099652"/>
                <a:ext cx="39641" cy="40038"/>
              </a:xfrm>
              <a:custGeom>
                <a:avLst/>
                <a:gdLst/>
                <a:ahLst/>
                <a:cxnLst/>
                <a:rect l="l" t="t" r="r" b="b"/>
                <a:pathLst>
                  <a:path w="39641" h="40038" extrusionOk="0">
                    <a:moveTo>
                      <a:pt x="0" y="40039"/>
                    </a:moveTo>
                    <a:cubicBezTo>
                      <a:pt x="21115" y="38295"/>
                      <a:pt x="37915" y="21327"/>
                      <a:pt x="39641" y="0"/>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4" name="Google Shape;1144;p71"/>
              <p:cNvSpPr/>
              <p:nvPr/>
            </p:nvSpPr>
            <p:spPr>
              <a:xfrm>
                <a:off x="4606579" y="2224011"/>
                <a:ext cx="39641" cy="40038"/>
              </a:xfrm>
              <a:custGeom>
                <a:avLst/>
                <a:gdLst/>
                <a:ahLst/>
                <a:cxnLst/>
                <a:rect l="l" t="t" r="r" b="b"/>
                <a:pathLst>
                  <a:path w="39641" h="40038" extrusionOk="0">
                    <a:moveTo>
                      <a:pt x="0" y="0"/>
                    </a:moveTo>
                    <a:cubicBezTo>
                      <a:pt x="21115" y="1743"/>
                      <a:pt x="37915" y="18712"/>
                      <a:pt x="39641" y="4003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5" name="Google Shape;1145;p71"/>
              <p:cNvSpPr/>
              <p:nvPr/>
            </p:nvSpPr>
            <p:spPr>
              <a:xfrm>
                <a:off x="4614519" y="2039274"/>
                <a:ext cx="277029" cy="5811"/>
              </a:xfrm>
              <a:custGeom>
                <a:avLst/>
                <a:gdLst/>
                <a:ahLst/>
                <a:cxnLst/>
                <a:rect l="l" t="t" r="r" b="b"/>
                <a:pathLst>
                  <a:path w="277029" h="5811" extrusionOk="0">
                    <a:moveTo>
                      <a:pt x="277030" y="0"/>
                    </a:move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6" name="Google Shape;1146;p71"/>
              <p:cNvSpPr/>
              <p:nvPr/>
            </p:nvSpPr>
            <p:spPr>
              <a:xfrm>
                <a:off x="4608650" y="2039274"/>
                <a:ext cx="288824" cy="5811"/>
              </a:xfrm>
              <a:custGeom>
                <a:avLst/>
                <a:gdLst/>
                <a:ahLst/>
                <a:cxnLst/>
                <a:rect l="l" t="t" r="r" b="b"/>
                <a:pathLst>
                  <a:path w="288824" h="5811" extrusionOk="0">
                    <a:moveTo>
                      <a:pt x="288824" y="0"/>
                    </a:moveTo>
                    <a:lnTo>
                      <a:pt x="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7" name="Google Shape;1147;p71"/>
              <p:cNvSpPr/>
              <p:nvPr/>
            </p:nvSpPr>
            <p:spPr>
              <a:xfrm>
                <a:off x="4634829" y="2001793"/>
                <a:ext cx="236467" cy="5811"/>
              </a:xfrm>
              <a:custGeom>
                <a:avLst/>
                <a:gdLst/>
                <a:ahLst/>
                <a:cxnLst/>
                <a:rect l="l" t="t" r="r" b="b"/>
                <a:pathLst>
                  <a:path w="236467" h="5811" extrusionOk="0">
                    <a:moveTo>
                      <a:pt x="0" y="0"/>
                    </a:moveTo>
                    <a:lnTo>
                      <a:pt x="236468"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2" name="Group 1">
            <a:extLst>
              <a:ext uri="{FF2B5EF4-FFF2-40B4-BE49-F238E27FC236}">
                <a16:creationId xmlns:a16="http://schemas.microsoft.com/office/drawing/2014/main" id="{6E8BFB10-E6AD-5557-ED04-3C84001599C7}"/>
              </a:ext>
            </a:extLst>
          </p:cNvPr>
          <p:cNvGrpSpPr>
            <a:grpSpLocks noChangeAspect="1"/>
          </p:cNvGrpSpPr>
          <p:nvPr/>
        </p:nvGrpSpPr>
        <p:grpSpPr>
          <a:xfrm>
            <a:off x="7290725" y="2774957"/>
            <a:ext cx="720000" cy="720000"/>
            <a:chOff x="7790643" y="2774957"/>
            <a:chExt cx="720000" cy="540000"/>
          </a:xfrm>
        </p:grpSpPr>
        <p:sp>
          <p:nvSpPr>
            <p:cNvPr id="1132" name="Google Shape;1132;p71"/>
            <p:cNvSpPr/>
            <p:nvPr/>
          </p:nvSpPr>
          <p:spPr>
            <a:xfrm>
              <a:off x="7790643" y="2774957"/>
              <a:ext cx="720000" cy="540000"/>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48" name="Google Shape;1148;p71"/>
            <p:cNvGrpSpPr/>
            <p:nvPr/>
          </p:nvGrpSpPr>
          <p:grpSpPr>
            <a:xfrm>
              <a:off x="8006154" y="2903010"/>
              <a:ext cx="301806" cy="256116"/>
              <a:chOff x="10334203" y="3610289"/>
              <a:chExt cx="589811" cy="667317"/>
            </a:xfrm>
          </p:grpSpPr>
          <p:sp>
            <p:nvSpPr>
              <p:cNvPr id="1149" name="Google Shape;1149;p71"/>
              <p:cNvSpPr/>
              <p:nvPr/>
            </p:nvSpPr>
            <p:spPr>
              <a:xfrm>
                <a:off x="10424879" y="3671015"/>
                <a:ext cx="408458" cy="288114"/>
              </a:xfrm>
              <a:custGeom>
                <a:avLst/>
                <a:gdLst/>
                <a:ahLst/>
                <a:cxnLst/>
                <a:rect l="l" t="t" r="r" b="b"/>
                <a:pathLst>
                  <a:path w="408458" h="288114" extrusionOk="0">
                    <a:moveTo>
                      <a:pt x="408459" y="288114"/>
                    </a:moveTo>
                    <a:lnTo>
                      <a:pt x="408459" y="0"/>
                    </a:lnTo>
                    <a:lnTo>
                      <a:pt x="0" y="0"/>
                    </a:lnTo>
                    <a:lnTo>
                      <a:pt x="0" y="288114"/>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0" name="Google Shape;1150;p71"/>
              <p:cNvSpPr/>
              <p:nvPr/>
            </p:nvSpPr>
            <p:spPr>
              <a:xfrm>
                <a:off x="10455160" y="3610289"/>
                <a:ext cx="347897" cy="15181"/>
              </a:xfrm>
              <a:custGeom>
                <a:avLst/>
                <a:gdLst/>
                <a:ahLst/>
                <a:cxnLst/>
                <a:rect l="l" t="t" r="r" b="b"/>
                <a:pathLst>
                  <a:path w="347897" h="15181" extrusionOk="0">
                    <a:moveTo>
                      <a:pt x="347897" y="15181"/>
                    </a:moveTo>
                    <a:lnTo>
                      <a:pt x="347897" y="0"/>
                    </a:lnTo>
                    <a:lnTo>
                      <a:pt x="0" y="0"/>
                    </a:lnTo>
                    <a:lnTo>
                      <a:pt x="0" y="15181"/>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1" name="Google Shape;1151;p71"/>
              <p:cNvSpPr/>
              <p:nvPr/>
            </p:nvSpPr>
            <p:spPr>
              <a:xfrm>
                <a:off x="10515722" y="3883222"/>
                <a:ext cx="226940" cy="16682"/>
              </a:xfrm>
              <a:custGeom>
                <a:avLst/>
                <a:gdLst/>
                <a:ahLst/>
                <a:cxnLst/>
                <a:rect l="l" t="t" r="r" b="b"/>
                <a:pathLst>
                  <a:path w="226940" h="16682" extrusionOk="0">
                    <a:moveTo>
                      <a:pt x="0" y="0"/>
                    </a:moveTo>
                    <a:lnTo>
                      <a:pt x="22694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2" name="Google Shape;1152;p71"/>
              <p:cNvSpPr/>
              <p:nvPr/>
            </p:nvSpPr>
            <p:spPr>
              <a:xfrm>
                <a:off x="10515722" y="3822663"/>
                <a:ext cx="226940" cy="16682"/>
              </a:xfrm>
              <a:custGeom>
                <a:avLst/>
                <a:gdLst/>
                <a:ahLst/>
                <a:cxnLst/>
                <a:rect l="l" t="t" r="r" b="b"/>
                <a:pathLst>
                  <a:path w="226940" h="16682" extrusionOk="0">
                    <a:moveTo>
                      <a:pt x="0" y="0"/>
                    </a:moveTo>
                    <a:lnTo>
                      <a:pt x="22694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3" name="Google Shape;1153;p71"/>
              <p:cNvSpPr/>
              <p:nvPr/>
            </p:nvSpPr>
            <p:spPr>
              <a:xfrm>
                <a:off x="10515722" y="3761937"/>
                <a:ext cx="151237" cy="16682"/>
              </a:xfrm>
              <a:custGeom>
                <a:avLst/>
                <a:gdLst/>
                <a:ahLst/>
                <a:cxnLst/>
                <a:rect l="l" t="t" r="r" b="b"/>
                <a:pathLst>
                  <a:path w="151237" h="16682" extrusionOk="0">
                    <a:moveTo>
                      <a:pt x="0" y="0"/>
                    </a:moveTo>
                    <a:lnTo>
                      <a:pt x="151238"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4" name="Google Shape;1154;p71"/>
              <p:cNvSpPr/>
              <p:nvPr/>
            </p:nvSpPr>
            <p:spPr>
              <a:xfrm>
                <a:off x="10334203" y="4004674"/>
                <a:ext cx="589811" cy="272932"/>
              </a:xfrm>
              <a:custGeom>
                <a:avLst/>
                <a:gdLst/>
                <a:ahLst/>
                <a:cxnLst/>
                <a:rect l="l" t="t" r="r" b="b"/>
                <a:pathLst>
                  <a:path w="589811" h="272932" extrusionOk="0">
                    <a:moveTo>
                      <a:pt x="589811" y="272933"/>
                    </a:moveTo>
                    <a:lnTo>
                      <a:pt x="0" y="272933"/>
                    </a:lnTo>
                    <a:lnTo>
                      <a:pt x="0" y="0"/>
                    </a:lnTo>
                    <a:lnTo>
                      <a:pt x="181519" y="0"/>
                    </a:lnTo>
                    <a:lnTo>
                      <a:pt x="211800" y="45378"/>
                    </a:lnTo>
                    <a:lnTo>
                      <a:pt x="378178" y="45378"/>
                    </a:lnTo>
                    <a:lnTo>
                      <a:pt x="410955" y="0"/>
                    </a:lnTo>
                    <a:lnTo>
                      <a:pt x="589811" y="0"/>
                    </a:lnTo>
                    <a:lnTo>
                      <a:pt x="589811" y="272933"/>
                    </a:lnTo>
                    <a:close/>
                  </a:path>
                </a:pathLst>
              </a:custGeom>
              <a:noFill/>
              <a:ln w="15875" cap="flat"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5" name="Google Shape;1155;p71"/>
              <p:cNvSpPr/>
              <p:nvPr/>
            </p:nvSpPr>
            <p:spPr>
              <a:xfrm>
                <a:off x="10334203" y="3928766"/>
                <a:ext cx="45421" cy="75907"/>
              </a:xfrm>
              <a:custGeom>
                <a:avLst/>
                <a:gdLst/>
                <a:ahLst/>
                <a:cxnLst/>
                <a:rect l="l" t="t" r="r" b="b"/>
                <a:pathLst>
                  <a:path w="45421" h="75907" extrusionOk="0">
                    <a:moveTo>
                      <a:pt x="45421" y="0"/>
                    </a:moveTo>
                    <a:lnTo>
                      <a:pt x="0" y="60726"/>
                    </a:lnTo>
                    <a:lnTo>
                      <a:pt x="0" y="75907"/>
                    </a:lnTo>
                  </a:path>
                </a:pathLst>
              </a:custGeom>
              <a:noFill/>
              <a:ln w="1587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6" name="Google Shape;1156;p71"/>
              <p:cNvSpPr/>
              <p:nvPr/>
            </p:nvSpPr>
            <p:spPr>
              <a:xfrm>
                <a:off x="10878760" y="3928766"/>
                <a:ext cx="45254" cy="75907"/>
              </a:xfrm>
              <a:custGeom>
                <a:avLst/>
                <a:gdLst/>
                <a:ahLst/>
                <a:cxnLst/>
                <a:rect l="l" t="t" r="r" b="b"/>
                <a:pathLst>
                  <a:path w="45254" h="75907" extrusionOk="0">
                    <a:moveTo>
                      <a:pt x="0" y="0"/>
                    </a:moveTo>
                    <a:lnTo>
                      <a:pt x="45255" y="60726"/>
                    </a:lnTo>
                    <a:lnTo>
                      <a:pt x="45255" y="75907"/>
                    </a:lnTo>
                  </a:path>
                </a:pathLst>
              </a:custGeom>
              <a:noFill/>
              <a:ln w="1587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7" name="Google Shape;1157;p71"/>
              <p:cNvSpPr/>
              <p:nvPr/>
            </p:nvSpPr>
            <p:spPr>
              <a:xfrm>
                <a:off x="10561143" y="4125959"/>
                <a:ext cx="136097" cy="75907"/>
              </a:xfrm>
              <a:custGeom>
                <a:avLst/>
                <a:gdLst/>
                <a:ahLst/>
                <a:cxnLst/>
                <a:rect l="l" t="t" r="r" b="b"/>
                <a:pathLst>
                  <a:path w="136097" h="75907" extrusionOk="0">
                    <a:moveTo>
                      <a:pt x="0" y="0"/>
                    </a:moveTo>
                    <a:lnTo>
                      <a:pt x="136098" y="0"/>
                    </a:lnTo>
                    <a:lnTo>
                      <a:pt x="136098" y="75907"/>
                    </a:lnTo>
                    <a:lnTo>
                      <a:pt x="0" y="75907"/>
                    </a:lnTo>
                    <a:close/>
                  </a:path>
                </a:pathLst>
              </a:custGeom>
              <a:noFill/>
              <a:ln w="1587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4" name="Group 3">
            <a:extLst>
              <a:ext uri="{FF2B5EF4-FFF2-40B4-BE49-F238E27FC236}">
                <a16:creationId xmlns:a16="http://schemas.microsoft.com/office/drawing/2014/main" id="{4C84FDCA-4833-8687-22E4-F1436E8D30EE}"/>
              </a:ext>
            </a:extLst>
          </p:cNvPr>
          <p:cNvGrpSpPr>
            <a:grpSpLocks noChangeAspect="1"/>
          </p:cNvGrpSpPr>
          <p:nvPr/>
        </p:nvGrpSpPr>
        <p:grpSpPr>
          <a:xfrm>
            <a:off x="4115192" y="2771870"/>
            <a:ext cx="720000" cy="720000"/>
            <a:chOff x="3661089" y="2771870"/>
            <a:chExt cx="726018" cy="544034"/>
          </a:xfrm>
        </p:grpSpPr>
        <p:sp>
          <p:nvSpPr>
            <p:cNvPr id="1133" name="Google Shape;1133;p71"/>
            <p:cNvSpPr/>
            <p:nvPr/>
          </p:nvSpPr>
          <p:spPr>
            <a:xfrm>
              <a:off x="3661089" y="2771870"/>
              <a:ext cx="726018" cy="544034"/>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58" name="Google Shape;1158;p71"/>
            <p:cNvGrpSpPr/>
            <p:nvPr/>
          </p:nvGrpSpPr>
          <p:grpSpPr>
            <a:xfrm>
              <a:off x="3808650" y="2869295"/>
              <a:ext cx="411871" cy="313456"/>
              <a:chOff x="2856559" y="2869295"/>
              <a:chExt cx="308911" cy="313456"/>
            </a:xfrm>
          </p:grpSpPr>
          <p:grpSp>
            <p:nvGrpSpPr>
              <p:cNvPr id="1159" name="Google Shape;1159;p71"/>
              <p:cNvGrpSpPr/>
              <p:nvPr/>
            </p:nvGrpSpPr>
            <p:grpSpPr>
              <a:xfrm>
                <a:off x="2856559" y="3068804"/>
                <a:ext cx="308911" cy="113947"/>
                <a:chOff x="2856559" y="3068804"/>
                <a:chExt cx="308911" cy="113947"/>
              </a:xfrm>
            </p:grpSpPr>
            <p:grpSp>
              <p:nvGrpSpPr>
                <p:cNvPr id="1160" name="Google Shape;1160;p71"/>
                <p:cNvGrpSpPr/>
                <p:nvPr/>
              </p:nvGrpSpPr>
              <p:grpSpPr>
                <a:xfrm>
                  <a:off x="3062500" y="3074530"/>
                  <a:ext cx="102970" cy="108221"/>
                  <a:chOff x="3062500" y="3074530"/>
                  <a:chExt cx="102970" cy="108221"/>
                </a:xfrm>
              </p:grpSpPr>
              <p:sp>
                <p:nvSpPr>
                  <p:cNvPr id="1161" name="Google Shape;1161;p71"/>
                  <p:cNvSpPr/>
                  <p:nvPr/>
                </p:nvSpPr>
                <p:spPr>
                  <a:xfrm>
                    <a:off x="3085617" y="3074530"/>
                    <a:ext cx="56735" cy="56735"/>
                  </a:xfrm>
                  <a:custGeom>
                    <a:avLst/>
                    <a:gdLst/>
                    <a:ahLst/>
                    <a:cxnLst/>
                    <a:rect l="l" t="t" r="r" b="b"/>
                    <a:pathLst>
                      <a:path w="56735" h="56735" extrusionOk="0">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62" name="Google Shape;1162;p71"/>
                  <p:cNvSpPr/>
                  <p:nvPr/>
                </p:nvSpPr>
                <p:spPr>
                  <a:xfrm>
                    <a:off x="3062500" y="3131266"/>
                    <a:ext cx="102970" cy="51485"/>
                  </a:xfrm>
                  <a:custGeom>
                    <a:avLst/>
                    <a:gdLst/>
                    <a:ahLst/>
                    <a:cxnLst/>
                    <a:rect l="l" t="t" r="r" b="b"/>
                    <a:pathLst>
                      <a:path w="102970" h="51485" extrusionOk="0">
                        <a:moveTo>
                          <a:pt x="102970" y="51485"/>
                        </a:moveTo>
                        <a:cubicBezTo>
                          <a:pt x="102970" y="23039"/>
                          <a:pt x="79931" y="0"/>
                          <a:pt x="51485" y="0"/>
                        </a:cubicBezTo>
                        <a:cubicBezTo>
                          <a:pt x="23039" y="0"/>
                          <a:pt x="0" y="23039"/>
                          <a:pt x="0" y="51485"/>
                        </a:cubicBezTo>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63" name="Google Shape;1163;p71"/>
                <p:cNvGrpSpPr/>
                <p:nvPr/>
              </p:nvGrpSpPr>
              <p:grpSpPr>
                <a:xfrm>
                  <a:off x="2959530" y="3068804"/>
                  <a:ext cx="102970" cy="113947"/>
                  <a:chOff x="2959530" y="3068804"/>
                  <a:chExt cx="102970" cy="113947"/>
                </a:xfrm>
              </p:grpSpPr>
              <p:sp>
                <p:nvSpPr>
                  <p:cNvPr id="1164" name="Google Shape;1164;p71"/>
                  <p:cNvSpPr/>
                  <p:nvPr/>
                </p:nvSpPr>
                <p:spPr>
                  <a:xfrm rot="-4601629">
                    <a:off x="2982592" y="3074568"/>
                    <a:ext cx="56697" cy="56697"/>
                  </a:xfrm>
                  <a:custGeom>
                    <a:avLst/>
                    <a:gdLst/>
                    <a:ahLst/>
                    <a:cxnLst/>
                    <a:rect l="l" t="t" r="r" b="b"/>
                    <a:pathLst>
                      <a:path w="56735" h="56735" extrusionOk="0">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65" name="Google Shape;1165;p71"/>
                  <p:cNvSpPr/>
                  <p:nvPr/>
                </p:nvSpPr>
                <p:spPr>
                  <a:xfrm>
                    <a:off x="2959530" y="3131266"/>
                    <a:ext cx="102970" cy="51485"/>
                  </a:xfrm>
                  <a:custGeom>
                    <a:avLst/>
                    <a:gdLst/>
                    <a:ahLst/>
                    <a:cxnLst/>
                    <a:rect l="l" t="t" r="r" b="b"/>
                    <a:pathLst>
                      <a:path w="102970" h="51485" extrusionOk="0">
                        <a:moveTo>
                          <a:pt x="102970" y="51485"/>
                        </a:moveTo>
                        <a:cubicBezTo>
                          <a:pt x="102970" y="23039"/>
                          <a:pt x="79931" y="0"/>
                          <a:pt x="51485" y="0"/>
                        </a:cubicBezTo>
                        <a:cubicBezTo>
                          <a:pt x="23039" y="0"/>
                          <a:pt x="0" y="23039"/>
                          <a:pt x="0" y="51485"/>
                        </a:cubicBezTo>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66" name="Google Shape;1166;p71"/>
                <p:cNvGrpSpPr/>
                <p:nvPr/>
              </p:nvGrpSpPr>
              <p:grpSpPr>
                <a:xfrm>
                  <a:off x="2856559" y="3074530"/>
                  <a:ext cx="102970" cy="108221"/>
                  <a:chOff x="2856559" y="3074530"/>
                  <a:chExt cx="102970" cy="108221"/>
                </a:xfrm>
              </p:grpSpPr>
              <p:sp>
                <p:nvSpPr>
                  <p:cNvPr id="1167" name="Google Shape;1167;p71"/>
                  <p:cNvSpPr/>
                  <p:nvPr/>
                </p:nvSpPr>
                <p:spPr>
                  <a:xfrm>
                    <a:off x="2879677" y="3074530"/>
                    <a:ext cx="56735" cy="56735"/>
                  </a:xfrm>
                  <a:custGeom>
                    <a:avLst/>
                    <a:gdLst/>
                    <a:ahLst/>
                    <a:cxnLst/>
                    <a:rect l="l" t="t" r="r" b="b"/>
                    <a:pathLst>
                      <a:path w="56735" h="56735" extrusionOk="0">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68" name="Google Shape;1168;p71"/>
                  <p:cNvSpPr/>
                  <p:nvPr/>
                </p:nvSpPr>
                <p:spPr>
                  <a:xfrm>
                    <a:off x="2856559" y="3131266"/>
                    <a:ext cx="102970" cy="51485"/>
                  </a:xfrm>
                  <a:custGeom>
                    <a:avLst/>
                    <a:gdLst/>
                    <a:ahLst/>
                    <a:cxnLst/>
                    <a:rect l="l" t="t" r="r" b="b"/>
                    <a:pathLst>
                      <a:path w="102970" h="51485" extrusionOk="0">
                        <a:moveTo>
                          <a:pt x="102970" y="51485"/>
                        </a:moveTo>
                        <a:cubicBezTo>
                          <a:pt x="102970" y="23039"/>
                          <a:pt x="79931" y="0"/>
                          <a:pt x="51485" y="0"/>
                        </a:cubicBezTo>
                        <a:cubicBezTo>
                          <a:pt x="23039" y="0"/>
                          <a:pt x="0" y="23039"/>
                          <a:pt x="0" y="51485"/>
                        </a:cubicBezTo>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1169" name="Google Shape;1169;p71"/>
              <p:cNvGrpSpPr/>
              <p:nvPr/>
            </p:nvGrpSpPr>
            <p:grpSpPr>
              <a:xfrm>
                <a:off x="2908044" y="2869295"/>
                <a:ext cx="205862" cy="179061"/>
                <a:chOff x="2908044" y="2869295"/>
                <a:chExt cx="205862" cy="179061"/>
              </a:xfrm>
            </p:grpSpPr>
            <p:sp>
              <p:nvSpPr>
                <p:cNvPr id="1170" name="Google Shape;1170;p71"/>
                <p:cNvSpPr/>
                <p:nvPr/>
              </p:nvSpPr>
              <p:spPr>
                <a:xfrm>
                  <a:off x="2908044" y="2910985"/>
                  <a:ext cx="125303" cy="107436"/>
                </a:xfrm>
                <a:custGeom>
                  <a:avLst/>
                  <a:gdLst/>
                  <a:ahLst/>
                  <a:cxnLst/>
                  <a:rect l="l" t="t" r="r" b="b"/>
                  <a:pathLst>
                    <a:path w="125303" h="107436" extrusionOk="0">
                      <a:moveTo>
                        <a:pt x="116370" y="0"/>
                      </a:moveTo>
                      <a:lnTo>
                        <a:pt x="8933" y="0"/>
                      </a:lnTo>
                      <a:cubicBezTo>
                        <a:pt x="3997" y="0"/>
                        <a:pt x="0" y="3997"/>
                        <a:pt x="0" y="8933"/>
                      </a:cubicBezTo>
                      <a:lnTo>
                        <a:pt x="0" y="80558"/>
                      </a:lnTo>
                      <a:cubicBezTo>
                        <a:pt x="0" y="85495"/>
                        <a:pt x="3997" y="89492"/>
                        <a:pt x="8933" y="89492"/>
                      </a:cubicBezTo>
                      <a:lnTo>
                        <a:pt x="22334" y="89492"/>
                      </a:lnTo>
                      <a:lnTo>
                        <a:pt x="22334" y="107437"/>
                      </a:lnTo>
                      <a:lnTo>
                        <a:pt x="40279" y="89492"/>
                      </a:lnTo>
                      <a:lnTo>
                        <a:pt x="116370" y="89492"/>
                      </a:lnTo>
                      <a:cubicBezTo>
                        <a:pt x="121307" y="89492"/>
                        <a:pt x="125304" y="85495"/>
                        <a:pt x="125304" y="80558"/>
                      </a:cubicBezTo>
                      <a:lnTo>
                        <a:pt x="125304" y="9012"/>
                      </a:lnTo>
                      <a:cubicBezTo>
                        <a:pt x="125304" y="4075"/>
                        <a:pt x="121307" y="78"/>
                        <a:pt x="116370" y="78"/>
                      </a:cubicBezTo>
                      <a:close/>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1" name="Google Shape;1171;p71"/>
                <p:cNvSpPr/>
                <p:nvPr/>
              </p:nvSpPr>
              <p:spPr>
                <a:xfrm>
                  <a:off x="2988603" y="2940920"/>
                  <a:ext cx="125303" cy="107436"/>
                </a:xfrm>
                <a:custGeom>
                  <a:avLst/>
                  <a:gdLst/>
                  <a:ahLst/>
                  <a:cxnLst/>
                  <a:rect l="l" t="t" r="r" b="b"/>
                  <a:pathLst>
                    <a:path w="125303" h="107436" extrusionOk="0">
                      <a:moveTo>
                        <a:pt x="0" y="70057"/>
                      </a:moveTo>
                      <a:lnTo>
                        <a:pt x="0" y="80558"/>
                      </a:lnTo>
                      <a:cubicBezTo>
                        <a:pt x="0" y="85495"/>
                        <a:pt x="3997" y="89492"/>
                        <a:pt x="8933" y="89492"/>
                      </a:cubicBezTo>
                      <a:lnTo>
                        <a:pt x="85025" y="89492"/>
                      </a:lnTo>
                      <a:lnTo>
                        <a:pt x="102970" y="107437"/>
                      </a:lnTo>
                      <a:lnTo>
                        <a:pt x="102970" y="89492"/>
                      </a:lnTo>
                      <a:lnTo>
                        <a:pt x="116370" y="89492"/>
                      </a:lnTo>
                      <a:cubicBezTo>
                        <a:pt x="121307" y="89492"/>
                        <a:pt x="125304" y="85495"/>
                        <a:pt x="125304" y="80558"/>
                      </a:cubicBezTo>
                      <a:lnTo>
                        <a:pt x="125304" y="8933"/>
                      </a:lnTo>
                      <a:cubicBezTo>
                        <a:pt x="125304" y="3997"/>
                        <a:pt x="121307" y="0"/>
                        <a:pt x="116370" y="0"/>
                      </a:cubicBezTo>
                      <a:lnTo>
                        <a:pt x="58146" y="0"/>
                      </a:lnTo>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2" name="Google Shape;1172;p71"/>
                <p:cNvSpPr/>
                <p:nvPr/>
              </p:nvSpPr>
              <p:spPr>
                <a:xfrm>
                  <a:off x="2952790" y="2869295"/>
                  <a:ext cx="125303" cy="61594"/>
                </a:xfrm>
                <a:custGeom>
                  <a:avLst/>
                  <a:gdLst/>
                  <a:ahLst/>
                  <a:cxnLst/>
                  <a:rect l="l" t="t" r="r" b="b"/>
                  <a:pathLst>
                    <a:path w="125303" h="61594" extrusionOk="0">
                      <a:moveTo>
                        <a:pt x="0" y="31346"/>
                      </a:moveTo>
                      <a:lnTo>
                        <a:pt x="0" y="8933"/>
                      </a:lnTo>
                      <a:cubicBezTo>
                        <a:pt x="0" y="3997"/>
                        <a:pt x="3997" y="0"/>
                        <a:pt x="8933" y="0"/>
                      </a:cubicBezTo>
                      <a:lnTo>
                        <a:pt x="116370" y="0"/>
                      </a:lnTo>
                      <a:cubicBezTo>
                        <a:pt x="121307" y="0"/>
                        <a:pt x="125304" y="3997"/>
                        <a:pt x="125304" y="8933"/>
                      </a:cubicBezTo>
                      <a:lnTo>
                        <a:pt x="125304" y="61594"/>
                      </a:lnTo>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grpSp>
        <p:nvGrpSpPr>
          <p:cNvPr id="7" name="Group 6">
            <a:extLst>
              <a:ext uri="{FF2B5EF4-FFF2-40B4-BE49-F238E27FC236}">
                <a16:creationId xmlns:a16="http://schemas.microsoft.com/office/drawing/2014/main" id="{CD964439-56B4-34E5-1609-ABBEBF004E7F}"/>
              </a:ext>
            </a:extLst>
          </p:cNvPr>
          <p:cNvGrpSpPr>
            <a:grpSpLocks noChangeAspect="1"/>
          </p:cNvGrpSpPr>
          <p:nvPr/>
        </p:nvGrpSpPr>
        <p:grpSpPr>
          <a:xfrm>
            <a:off x="6965896" y="5478055"/>
            <a:ext cx="720000" cy="720000"/>
            <a:chOff x="6965896" y="5675776"/>
            <a:chExt cx="722225" cy="541003"/>
          </a:xfrm>
        </p:grpSpPr>
        <p:sp>
          <p:nvSpPr>
            <p:cNvPr id="1135" name="Google Shape;1135;p71"/>
            <p:cNvSpPr/>
            <p:nvPr/>
          </p:nvSpPr>
          <p:spPr>
            <a:xfrm>
              <a:off x="6965896" y="5675776"/>
              <a:ext cx="722225" cy="541003"/>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73" name="Google Shape;1173;p71"/>
            <p:cNvGrpSpPr/>
            <p:nvPr/>
          </p:nvGrpSpPr>
          <p:grpSpPr>
            <a:xfrm>
              <a:off x="7151835" y="5790225"/>
              <a:ext cx="347899" cy="305180"/>
              <a:chOff x="5364010" y="5790225"/>
              <a:chExt cx="260931" cy="305180"/>
            </a:xfrm>
          </p:grpSpPr>
          <p:sp>
            <p:nvSpPr>
              <p:cNvPr id="1174" name="Google Shape;1174;p71"/>
              <p:cNvSpPr/>
              <p:nvPr/>
            </p:nvSpPr>
            <p:spPr>
              <a:xfrm>
                <a:off x="5499819" y="5790225"/>
                <a:ext cx="125122" cy="175981"/>
              </a:xfrm>
              <a:custGeom>
                <a:avLst/>
                <a:gdLst/>
                <a:ahLst/>
                <a:cxnLst/>
                <a:rect l="l" t="t" r="r" b="b"/>
                <a:pathLst>
                  <a:path w="125122" h="175981" extrusionOk="0">
                    <a:moveTo>
                      <a:pt x="62588" y="0"/>
                    </a:moveTo>
                    <a:cubicBezTo>
                      <a:pt x="28006" y="0"/>
                      <a:pt x="0" y="26960"/>
                      <a:pt x="0" y="60179"/>
                    </a:cubicBezTo>
                    <a:cubicBezTo>
                      <a:pt x="0" y="65945"/>
                      <a:pt x="1644" y="73248"/>
                      <a:pt x="4330" y="81374"/>
                    </a:cubicBezTo>
                    <a:cubicBezTo>
                      <a:pt x="11783" y="103557"/>
                      <a:pt x="27403" y="131835"/>
                      <a:pt x="40776" y="151931"/>
                    </a:cubicBezTo>
                    <a:lnTo>
                      <a:pt x="40776" y="151931"/>
                    </a:lnTo>
                    <a:cubicBezTo>
                      <a:pt x="50696" y="166811"/>
                      <a:pt x="59355" y="175981"/>
                      <a:pt x="62534" y="175981"/>
                    </a:cubicBezTo>
                    <a:cubicBezTo>
                      <a:pt x="65438" y="175981"/>
                      <a:pt x="73878" y="166976"/>
                      <a:pt x="83689" y="152370"/>
                    </a:cubicBezTo>
                    <a:cubicBezTo>
                      <a:pt x="102049" y="124971"/>
                      <a:pt x="125122" y="81813"/>
                      <a:pt x="125122" y="60179"/>
                    </a:cubicBezTo>
                    <a:cubicBezTo>
                      <a:pt x="125122" y="26960"/>
                      <a:pt x="97116" y="0"/>
                      <a:pt x="62534" y="0"/>
                    </a:cubicBezTo>
                    <a:close/>
                    <a:moveTo>
                      <a:pt x="62588" y="90489"/>
                    </a:moveTo>
                    <a:cubicBezTo>
                      <a:pt x="47024" y="90489"/>
                      <a:pt x="34363" y="77860"/>
                      <a:pt x="34363" y="62211"/>
                    </a:cubicBezTo>
                    <a:cubicBezTo>
                      <a:pt x="34363" y="46562"/>
                      <a:pt x="46969" y="33933"/>
                      <a:pt x="62588" y="33933"/>
                    </a:cubicBezTo>
                    <a:cubicBezTo>
                      <a:pt x="78208" y="33933"/>
                      <a:pt x="90814" y="46562"/>
                      <a:pt x="90814" y="62211"/>
                    </a:cubicBezTo>
                    <a:cubicBezTo>
                      <a:pt x="90814" y="77860"/>
                      <a:pt x="78208" y="90489"/>
                      <a:pt x="62588" y="90489"/>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5" name="Google Shape;1175;p71"/>
              <p:cNvSpPr/>
              <p:nvPr/>
            </p:nvSpPr>
            <p:spPr>
              <a:xfrm>
                <a:off x="5534182" y="5824159"/>
                <a:ext cx="56450" cy="56555"/>
              </a:xfrm>
              <a:custGeom>
                <a:avLst/>
                <a:gdLst/>
                <a:ahLst/>
                <a:cxnLst/>
                <a:rect l="l" t="t" r="r" b="b"/>
                <a:pathLst>
                  <a:path w="56450" h="56555" extrusionOk="0">
                    <a:moveTo>
                      <a:pt x="56450" y="28278"/>
                    </a:moveTo>
                    <a:cubicBezTo>
                      <a:pt x="56450" y="43895"/>
                      <a:pt x="43813" y="56556"/>
                      <a:pt x="28225" y="56556"/>
                    </a:cubicBezTo>
                    <a:cubicBezTo>
                      <a:pt x="12637" y="56556"/>
                      <a:pt x="0" y="43895"/>
                      <a:pt x="0" y="28278"/>
                    </a:cubicBezTo>
                    <a:cubicBezTo>
                      <a:pt x="0" y="12660"/>
                      <a:pt x="12637" y="0"/>
                      <a:pt x="28225" y="0"/>
                    </a:cubicBezTo>
                    <a:cubicBezTo>
                      <a:pt x="43813" y="0"/>
                      <a:pt x="56450" y="12660"/>
                      <a:pt x="56450" y="28278"/>
                    </a:cubicBezTo>
                    <a:close/>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6" name="Google Shape;1176;p71"/>
              <p:cNvSpPr/>
              <p:nvPr/>
            </p:nvSpPr>
            <p:spPr>
              <a:xfrm>
                <a:off x="5534182" y="5824159"/>
                <a:ext cx="56450" cy="56555"/>
              </a:xfrm>
              <a:custGeom>
                <a:avLst/>
                <a:gdLst/>
                <a:ahLst/>
                <a:cxnLst/>
                <a:rect l="l" t="t" r="r" b="b"/>
                <a:pathLst>
                  <a:path w="56450" h="56555" extrusionOk="0">
                    <a:moveTo>
                      <a:pt x="56450" y="28278"/>
                    </a:moveTo>
                    <a:cubicBezTo>
                      <a:pt x="56450" y="43895"/>
                      <a:pt x="43813" y="56556"/>
                      <a:pt x="28225" y="56556"/>
                    </a:cubicBezTo>
                    <a:cubicBezTo>
                      <a:pt x="12637" y="56556"/>
                      <a:pt x="0" y="43895"/>
                      <a:pt x="0" y="28278"/>
                    </a:cubicBezTo>
                    <a:cubicBezTo>
                      <a:pt x="0" y="12660"/>
                      <a:pt x="12637" y="0"/>
                      <a:pt x="28225" y="0"/>
                    </a:cubicBezTo>
                    <a:cubicBezTo>
                      <a:pt x="43813" y="0"/>
                      <a:pt x="56450" y="12660"/>
                      <a:pt x="56450" y="28278"/>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7" name="Google Shape;1177;p71"/>
              <p:cNvSpPr/>
              <p:nvPr/>
            </p:nvSpPr>
            <p:spPr>
              <a:xfrm>
                <a:off x="5364010" y="5868579"/>
                <a:ext cx="226458" cy="226606"/>
              </a:xfrm>
              <a:custGeom>
                <a:avLst/>
                <a:gdLst/>
                <a:ahLst/>
                <a:cxnLst/>
                <a:rect l="l" t="t" r="r" b="b"/>
                <a:pathLst>
                  <a:path w="226458" h="226606" extrusionOk="0">
                    <a:moveTo>
                      <a:pt x="226020" y="103173"/>
                    </a:moveTo>
                    <a:cubicBezTo>
                      <a:pt x="226294" y="106522"/>
                      <a:pt x="226458" y="109871"/>
                      <a:pt x="226458" y="113331"/>
                    </a:cubicBezTo>
                    <a:cubicBezTo>
                      <a:pt x="226458" y="136886"/>
                      <a:pt x="219279" y="158740"/>
                      <a:pt x="207057" y="176860"/>
                    </a:cubicBezTo>
                    <a:cubicBezTo>
                      <a:pt x="205523" y="179111"/>
                      <a:pt x="203933" y="181362"/>
                      <a:pt x="202234" y="183503"/>
                    </a:cubicBezTo>
                    <a:cubicBezTo>
                      <a:pt x="201960" y="183833"/>
                      <a:pt x="201686" y="184217"/>
                      <a:pt x="201412" y="184547"/>
                    </a:cubicBezTo>
                    <a:cubicBezTo>
                      <a:pt x="201412" y="184547"/>
                      <a:pt x="201357" y="184657"/>
                      <a:pt x="201302" y="184657"/>
                    </a:cubicBezTo>
                    <a:cubicBezTo>
                      <a:pt x="201028" y="184986"/>
                      <a:pt x="200754" y="185370"/>
                      <a:pt x="200426" y="185700"/>
                    </a:cubicBezTo>
                    <a:cubicBezTo>
                      <a:pt x="199001" y="187402"/>
                      <a:pt x="197576" y="189049"/>
                      <a:pt x="196096" y="190642"/>
                    </a:cubicBezTo>
                    <a:cubicBezTo>
                      <a:pt x="195603" y="191191"/>
                      <a:pt x="195109" y="191740"/>
                      <a:pt x="194561" y="192234"/>
                    </a:cubicBezTo>
                    <a:cubicBezTo>
                      <a:pt x="194452" y="192344"/>
                      <a:pt x="194287" y="192508"/>
                      <a:pt x="194178" y="192618"/>
                    </a:cubicBezTo>
                    <a:cubicBezTo>
                      <a:pt x="193904" y="192893"/>
                      <a:pt x="193630" y="193167"/>
                      <a:pt x="193356" y="193497"/>
                    </a:cubicBezTo>
                    <a:cubicBezTo>
                      <a:pt x="193246" y="193607"/>
                      <a:pt x="193191" y="193716"/>
                      <a:pt x="193082" y="193771"/>
                    </a:cubicBezTo>
                    <a:cubicBezTo>
                      <a:pt x="192808" y="194046"/>
                      <a:pt x="192588" y="194265"/>
                      <a:pt x="192369" y="194485"/>
                    </a:cubicBezTo>
                    <a:cubicBezTo>
                      <a:pt x="192040" y="194815"/>
                      <a:pt x="191711" y="195144"/>
                      <a:pt x="191383" y="195419"/>
                    </a:cubicBezTo>
                    <a:cubicBezTo>
                      <a:pt x="189903" y="196846"/>
                      <a:pt x="188368" y="198219"/>
                      <a:pt x="186834" y="199592"/>
                    </a:cubicBezTo>
                    <a:cubicBezTo>
                      <a:pt x="186450" y="199921"/>
                      <a:pt x="186066" y="200250"/>
                      <a:pt x="185683" y="200580"/>
                    </a:cubicBezTo>
                    <a:cubicBezTo>
                      <a:pt x="185189" y="200964"/>
                      <a:pt x="184751" y="201349"/>
                      <a:pt x="184258" y="201788"/>
                    </a:cubicBezTo>
                    <a:cubicBezTo>
                      <a:pt x="183819" y="202172"/>
                      <a:pt x="183381" y="202502"/>
                      <a:pt x="182942" y="202831"/>
                    </a:cubicBezTo>
                    <a:cubicBezTo>
                      <a:pt x="182504" y="203216"/>
                      <a:pt x="182066" y="203545"/>
                      <a:pt x="181572" y="203874"/>
                    </a:cubicBezTo>
                    <a:cubicBezTo>
                      <a:pt x="181134" y="204204"/>
                      <a:pt x="180695" y="204588"/>
                      <a:pt x="180202" y="204918"/>
                    </a:cubicBezTo>
                    <a:cubicBezTo>
                      <a:pt x="179764" y="205247"/>
                      <a:pt x="179270" y="205577"/>
                      <a:pt x="178832" y="205906"/>
                    </a:cubicBezTo>
                    <a:cubicBezTo>
                      <a:pt x="178394" y="206235"/>
                      <a:pt x="177900" y="206565"/>
                      <a:pt x="177407" y="206894"/>
                    </a:cubicBezTo>
                    <a:cubicBezTo>
                      <a:pt x="176640" y="207389"/>
                      <a:pt x="175872" y="207938"/>
                      <a:pt x="175105" y="208432"/>
                    </a:cubicBezTo>
                    <a:cubicBezTo>
                      <a:pt x="174776" y="208651"/>
                      <a:pt x="174502" y="208816"/>
                      <a:pt x="174173" y="209036"/>
                    </a:cubicBezTo>
                    <a:cubicBezTo>
                      <a:pt x="173845" y="209255"/>
                      <a:pt x="173461" y="209475"/>
                      <a:pt x="173132" y="209695"/>
                    </a:cubicBezTo>
                    <a:cubicBezTo>
                      <a:pt x="172803" y="209914"/>
                      <a:pt x="172420" y="210134"/>
                      <a:pt x="172091" y="210354"/>
                    </a:cubicBezTo>
                    <a:cubicBezTo>
                      <a:pt x="171214" y="210848"/>
                      <a:pt x="170392" y="211397"/>
                      <a:pt x="169460" y="211891"/>
                    </a:cubicBezTo>
                    <a:cubicBezTo>
                      <a:pt x="169077" y="212111"/>
                      <a:pt x="168693" y="212330"/>
                      <a:pt x="168309" y="212550"/>
                    </a:cubicBezTo>
                    <a:cubicBezTo>
                      <a:pt x="167432" y="213044"/>
                      <a:pt x="166555" y="213483"/>
                      <a:pt x="165679" y="213978"/>
                    </a:cubicBezTo>
                    <a:cubicBezTo>
                      <a:pt x="164692" y="214527"/>
                      <a:pt x="163651" y="215021"/>
                      <a:pt x="162609" y="215515"/>
                    </a:cubicBezTo>
                    <a:cubicBezTo>
                      <a:pt x="162116" y="215790"/>
                      <a:pt x="161568" y="216009"/>
                      <a:pt x="161075" y="216229"/>
                    </a:cubicBezTo>
                    <a:cubicBezTo>
                      <a:pt x="160691" y="216394"/>
                      <a:pt x="160308" y="216558"/>
                      <a:pt x="159979" y="216723"/>
                    </a:cubicBezTo>
                    <a:cubicBezTo>
                      <a:pt x="159705" y="216833"/>
                      <a:pt x="159431" y="216998"/>
                      <a:pt x="159157" y="217107"/>
                    </a:cubicBezTo>
                    <a:cubicBezTo>
                      <a:pt x="158609" y="217382"/>
                      <a:pt x="158006" y="217602"/>
                      <a:pt x="157403" y="217876"/>
                    </a:cubicBezTo>
                    <a:cubicBezTo>
                      <a:pt x="156800" y="218151"/>
                      <a:pt x="156142" y="218425"/>
                      <a:pt x="155485" y="218645"/>
                    </a:cubicBezTo>
                    <a:cubicBezTo>
                      <a:pt x="155375" y="218700"/>
                      <a:pt x="155211" y="218755"/>
                      <a:pt x="155101" y="218809"/>
                    </a:cubicBezTo>
                    <a:cubicBezTo>
                      <a:pt x="154443" y="219084"/>
                      <a:pt x="153731" y="219359"/>
                      <a:pt x="153073" y="219633"/>
                    </a:cubicBezTo>
                    <a:cubicBezTo>
                      <a:pt x="152415" y="219853"/>
                      <a:pt x="151758" y="220127"/>
                      <a:pt x="151155" y="220347"/>
                    </a:cubicBezTo>
                    <a:cubicBezTo>
                      <a:pt x="150936" y="220402"/>
                      <a:pt x="150717" y="220512"/>
                      <a:pt x="150497" y="220567"/>
                    </a:cubicBezTo>
                    <a:cubicBezTo>
                      <a:pt x="149894" y="220786"/>
                      <a:pt x="149292" y="221006"/>
                      <a:pt x="148634" y="221171"/>
                    </a:cubicBezTo>
                    <a:cubicBezTo>
                      <a:pt x="148415" y="221225"/>
                      <a:pt x="148250" y="221280"/>
                      <a:pt x="148031" y="221335"/>
                    </a:cubicBezTo>
                    <a:cubicBezTo>
                      <a:pt x="147867" y="221390"/>
                      <a:pt x="147647" y="221445"/>
                      <a:pt x="147428" y="221500"/>
                    </a:cubicBezTo>
                    <a:cubicBezTo>
                      <a:pt x="146990" y="221665"/>
                      <a:pt x="146496" y="221775"/>
                      <a:pt x="146058" y="221939"/>
                    </a:cubicBezTo>
                    <a:cubicBezTo>
                      <a:pt x="144140" y="222488"/>
                      <a:pt x="142222" y="223037"/>
                      <a:pt x="140303" y="223532"/>
                    </a:cubicBezTo>
                    <a:cubicBezTo>
                      <a:pt x="139975" y="223587"/>
                      <a:pt x="139646" y="223696"/>
                      <a:pt x="139372" y="223751"/>
                    </a:cubicBezTo>
                    <a:cubicBezTo>
                      <a:pt x="137289" y="224245"/>
                      <a:pt x="135152" y="224685"/>
                      <a:pt x="133014" y="225069"/>
                    </a:cubicBezTo>
                    <a:cubicBezTo>
                      <a:pt x="132411" y="225179"/>
                      <a:pt x="131863" y="225289"/>
                      <a:pt x="131260" y="225344"/>
                    </a:cubicBezTo>
                    <a:cubicBezTo>
                      <a:pt x="130767" y="225398"/>
                      <a:pt x="130329" y="225508"/>
                      <a:pt x="129835" y="225563"/>
                    </a:cubicBezTo>
                    <a:cubicBezTo>
                      <a:pt x="129342" y="225618"/>
                      <a:pt x="128794" y="225728"/>
                      <a:pt x="128246" y="225783"/>
                    </a:cubicBezTo>
                    <a:cubicBezTo>
                      <a:pt x="127917" y="225783"/>
                      <a:pt x="127588" y="225893"/>
                      <a:pt x="127314" y="225893"/>
                    </a:cubicBezTo>
                    <a:cubicBezTo>
                      <a:pt x="126383" y="226002"/>
                      <a:pt x="125396" y="226112"/>
                      <a:pt x="124464" y="226222"/>
                    </a:cubicBezTo>
                    <a:cubicBezTo>
                      <a:pt x="123971" y="226277"/>
                      <a:pt x="123478" y="226332"/>
                      <a:pt x="122985" y="226332"/>
                    </a:cubicBezTo>
                    <a:cubicBezTo>
                      <a:pt x="122546" y="226332"/>
                      <a:pt x="122053" y="226387"/>
                      <a:pt x="121615" y="226442"/>
                    </a:cubicBezTo>
                    <a:cubicBezTo>
                      <a:pt x="121450" y="226442"/>
                      <a:pt x="121286" y="226442"/>
                      <a:pt x="121066" y="226442"/>
                    </a:cubicBezTo>
                    <a:cubicBezTo>
                      <a:pt x="120628" y="226442"/>
                      <a:pt x="120190" y="226497"/>
                      <a:pt x="119696" y="226497"/>
                    </a:cubicBezTo>
                    <a:cubicBezTo>
                      <a:pt x="119587" y="226497"/>
                      <a:pt x="119477" y="226497"/>
                      <a:pt x="119367" y="226497"/>
                    </a:cubicBezTo>
                    <a:cubicBezTo>
                      <a:pt x="118765" y="226497"/>
                      <a:pt x="118162" y="226552"/>
                      <a:pt x="117559" y="226552"/>
                    </a:cubicBezTo>
                    <a:cubicBezTo>
                      <a:pt x="116353" y="226552"/>
                      <a:pt x="115147" y="226606"/>
                      <a:pt x="113942" y="226606"/>
                    </a:cubicBezTo>
                    <a:cubicBezTo>
                      <a:pt x="113722" y="226606"/>
                      <a:pt x="113558" y="226606"/>
                      <a:pt x="113339" y="226606"/>
                    </a:cubicBezTo>
                    <a:cubicBezTo>
                      <a:pt x="113120" y="226606"/>
                      <a:pt x="112955" y="226606"/>
                      <a:pt x="112736" y="226606"/>
                    </a:cubicBezTo>
                    <a:cubicBezTo>
                      <a:pt x="111530" y="226606"/>
                      <a:pt x="110324" y="226606"/>
                      <a:pt x="109119" y="226552"/>
                    </a:cubicBezTo>
                    <a:cubicBezTo>
                      <a:pt x="108516" y="226552"/>
                      <a:pt x="107913" y="226552"/>
                      <a:pt x="107310" y="226497"/>
                    </a:cubicBezTo>
                    <a:cubicBezTo>
                      <a:pt x="107201" y="226497"/>
                      <a:pt x="107091" y="226497"/>
                      <a:pt x="106981" y="226497"/>
                    </a:cubicBezTo>
                    <a:cubicBezTo>
                      <a:pt x="106543" y="226497"/>
                      <a:pt x="106050" y="226497"/>
                      <a:pt x="105611" y="226442"/>
                    </a:cubicBezTo>
                    <a:cubicBezTo>
                      <a:pt x="105447" y="226442"/>
                      <a:pt x="105282" y="226442"/>
                      <a:pt x="105063" y="226442"/>
                    </a:cubicBezTo>
                    <a:cubicBezTo>
                      <a:pt x="104625" y="226442"/>
                      <a:pt x="104131" y="226387"/>
                      <a:pt x="103693" y="226332"/>
                    </a:cubicBezTo>
                    <a:cubicBezTo>
                      <a:pt x="103200" y="226332"/>
                      <a:pt x="102706" y="226277"/>
                      <a:pt x="102213" y="226222"/>
                    </a:cubicBezTo>
                    <a:cubicBezTo>
                      <a:pt x="101281" y="226112"/>
                      <a:pt x="100295" y="226057"/>
                      <a:pt x="99363" y="225893"/>
                    </a:cubicBezTo>
                    <a:cubicBezTo>
                      <a:pt x="99034" y="225893"/>
                      <a:pt x="98706" y="225838"/>
                      <a:pt x="98377" y="225783"/>
                    </a:cubicBezTo>
                    <a:cubicBezTo>
                      <a:pt x="97829" y="225728"/>
                      <a:pt x="97335" y="225673"/>
                      <a:pt x="96787" y="225563"/>
                    </a:cubicBezTo>
                    <a:cubicBezTo>
                      <a:pt x="96294" y="225508"/>
                      <a:pt x="95801" y="225398"/>
                      <a:pt x="95362" y="225344"/>
                    </a:cubicBezTo>
                    <a:cubicBezTo>
                      <a:pt x="94760" y="225234"/>
                      <a:pt x="94212" y="225179"/>
                      <a:pt x="93609" y="225069"/>
                    </a:cubicBezTo>
                    <a:cubicBezTo>
                      <a:pt x="91471" y="224685"/>
                      <a:pt x="89334" y="224245"/>
                      <a:pt x="87251" y="223751"/>
                    </a:cubicBezTo>
                    <a:cubicBezTo>
                      <a:pt x="86922" y="223696"/>
                      <a:pt x="86593" y="223587"/>
                      <a:pt x="86319" y="223532"/>
                    </a:cubicBezTo>
                    <a:cubicBezTo>
                      <a:pt x="84401" y="223037"/>
                      <a:pt x="82483" y="222543"/>
                      <a:pt x="80565" y="221939"/>
                    </a:cubicBezTo>
                    <a:cubicBezTo>
                      <a:pt x="80126" y="221829"/>
                      <a:pt x="79633" y="221665"/>
                      <a:pt x="79195" y="221500"/>
                    </a:cubicBezTo>
                    <a:cubicBezTo>
                      <a:pt x="78975" y="221445"/>
                      <a:pt x="78811" y="221390"/>
                      <a:pt x="78592" y="221335"/>
                    </a:cubicBezTo>
                    <a:cubicBezTo>
                      <a:pt x="78373" y="221280"/>
                      <a:pt x="78208" y="221225"/>
                      <a:pt x="77989" y="221171"/>
                    </a:cubicBezTo>
                    <a:cubicBezTo>
                      <a:pt x="77386" y="220951"/>
                      <a:pt x="76783" y="220786"/>
                      <a:pt x="76126" y="220567"/>
                    </a:cubicBezTo>
                    <a:cubicBezTo>
                      <a:pt x="75906" y="220512"/>
                      <a:pt x="75687" y="220402"/>
                      <a:pt x="75468" y="220347"/>
                    </a:cubicBezTo>
                    <a:cubicBezTo>
                      <a:pt x="74810" y="220127"/>
                      <a:pt x="74207" y="219853"/>
                      <a:pt x="73550" y="219633"/>
                    </a:cubicBezTo>
                    <a:cubicBezTo>
                      <a:pt x="72837" y="219359"/>
                      <a:pt x="72180" y="219084"/>
                      <a:pt x="71522" y="218809"/>
                    </a:cubicBezTo>
                    <a:cubicBezTo>
                      <a:pt x="71412" y="218809"/>
                      <a:pt x="71248" y="218700"/>
                      <a:pt x="71138" y="218645"/>
                    </a:cubicBezTo>
                    <a:cubicBezTo>
                      <a:pt x="70481" y="218370"/>
                      <a:pt x="69878" y="218151"/>
                      <a:pt x="69220" y="217876"/>
                    </a:cubicBezTo>
                    <a:cubicBezTo>
                      <a:pt x="68617" y="217602"/>
                      <a:pt x="68069" y="217382"/>
                      <a:pt x="67466" y="217107"/>
                    </a:cubicBezTo>
                    <a:cubicBezTo>
                      <a:pt x="67192" y="216998"/>
                      <a:pt x="66918" y="216833"/>
                      <a:pt x="66644" y="216723"/>
                    </a:cubicBezTo>
                    <a:cubicBezTo>
                      <a:pt x="66260" y="216558"/>
                      <a:pt x="65877" y="216394"/>
                      <a:pt x="65493" y="216229"/>
                    </a:cubicBezTo>
                    <a:cubicBezTo>
                      <a:pt x="65000" y="216009"/>
                      <a:pt x="64452" y="215735"/>
                      <a:pt x="63959" y="215515"/>
                    </a:cubicBezTo>
                    <a:cubicBezTo>
                      <a:pt x="62917" y="215021"/>
                      <a:pt x="61931" y="214527"/>
                      <a:pt x="60889" y="213978"/>
                    </a:cubicBezTo>
                    <a:cubicBezTo>
                      <a:pt x="60013" y="213538"/>
                      <a:pt x="59136" y="213044"/>
                      <a:pt x="58259" y="212550"/>
                    </a:cubicBezTo>
                    <a:cubicBezTo>
                      <a:pt x="57875" y="212330"/>
                      <a:pt x="57491" y="212111"/>
                      <a:pt x="57108" y="211891"/>
                    </a:cubicBezTo>
                    <a:cubicBezTo>
                      <a:pt x="56231" y="211397"/>
                      <a:pt x="55354" y="210848"/>
                      <a:pt x="54477" y="210354"/>
                    </a:cubicBezTo>
                    <a:cubicBezTo>
                      <a:pt x="54094" y="210134"/>
                      <a:pt x="53765" y="209914"/>
                      <a:pt x="53436" y="209695"/>
                    </a:cubicBezTo>
                    <a:cubicBezTo>
                      <a:pt x="52504" y="209091"/>
                      <a:pt x="51518" y="208487"/>
                      <a:pt x="50586" y="207828"/>
                    </a:cubicBezTo>
                    <a:cubicBezTo>
                      <a:pt x="50093" y="207498"/>
                      <a:pt x="49654" y="207224"/>
                      <a:pt x="49161" y="206894"/>
                    </a:cubicBezTo>
                    <a:cubicBezTo>
                      <a:pt x="48229" y="206235"/>
                      <a:pt x="47298" y="205577"/>
                      <a:pt x="46366" y="204918"/>
                    </a:cubicBezTo>
                    <a:cubicBezTo>
                      <a:pt x="45927" y="204588"/>
                      <a:pt x="45434" y="204259"/>
                      <a:pt x="44996" y="203874"/>
                    </a:cubicBezTo>
                    <a:cubicBezTo>
                      <a:pt x="44393" y="203435"/>
                      <a:pt x="43790" y="202996"/>
                      <a:pt x="43242" y="202502"/>
                    </a:cubicBezTo>
                    <a:cubicBezTo>
                      <a:pt x="42803" y="202172"/>
                      <a:pt x="42420" y="201843"/>
                      <a:pt x="41981" y="201513"/>
                    </a:cubicBezTo>
                    <a:cubicBezTo>
                      <a:pt x="41433" y="201074"/>
                      <a:pt x="40940" y="200635"/>
                      <a:pt x="40392" y="200196"/>
                    </a:cubicBezTo>
                    <a:cubicBezTo>
                      <a:pt x="39954" y="199811"/>
                      <a:pt x="39460" y="199427"/>
                      <a:pt x="39022" y="199043"/>
                    </a:cubicBezTo>
                    <a:cubicBezTo>
                      <a:pt x="38693" y="198768"/>
                      <a:pt x="38364" y="198493"/>
                      <a:pt x="38035" y="198164"/>
                    </a:cubicBezTo>
                    <a:cubicBezTo>
                      <a:pt x="37378" y="197615"/>
                      <a:pt x="36775" y="197066"/>
                      <a:pt x="36172" y="196462"/>
                    </a:cubicBezTo>
                    <a:cubicBezTo>
                      <a:pt x="35843" y="196132"/>
                      <a:pt x="35514" y="195858"/>
                      <a:pt x="35185" y="195528"/>
                    </a:cubicBezTo>
                    <a:lnTo>
                      <a:pt x="34309" y="194705"/>
                    </a:lnTo>
                    <a:cubicBezTo>
                      <a:pt x="33267" y="193716"/>
                      <a:pt x="32281" y="192728"/>
                      <a:pt x="31349" y="191685"/>
                    </a:cubicBezTo>
                    <a:cubicBezTo>
                      <a:pt x="30856" y="191191"/>
                      <a:pt x="30417" y="190696"/>
                      <a:pt x="29924" y="190202"/>
                    </a:cubicBezTo>
                    <a:cubicBezTo>
                      <a:pt x="29212" y="189434"/>
                      <a:pt x="28554" y="188720"/>
                      <a:pt x="27896" y="187951"/>
                    </a:cubicBezTo>
                    <a:cubicBezTo>
                      <a:pt x="27458" y="187457"/>
                      <a:pt x="27019" y="186963"/>
                      <a:pt x="26581" y="186414"/>
                    </a:cubicBezTo>
                    <a:lnTo>
                      <a:pt x="26581" y="186414"/>
                    </a:lnTo>
                    <a:cubicBezTo>
                      <a:pt x="26142" y="185865"/>
                      <a:pt x="25759" y="185370"/>
                      <a:pt x="25320" y="184876"/>
                    </a:cubicBezTo>
                    <a:cubicBezTo>
                      <a:pt x="25101" y="184602"/>
                      <a:pt x="24882" y="184382"/>
                      <a:pt x="24663" y="184107"/>
                    </a:cubicBezTo>
                    <a:cubicBezTo>
                      <a:pt x="24279" y="183668"/>
                      <a:pt x="23895" y="183174"/>
                      <a:pt x="23567" y="182680"/>
                    </a:cubicBezTo>
                    <a:cubicBezTo>
                      <a:pt x="22909" y="181801"/>
                      <a:pt x="22251" y="180923"/>
                      <a:pt x="21594" y="180044"/>
                    </a:cubicBezTo>
                    <a:cubicBezTo>
                      <a:pt x="21429" y="179825"/>
                      <a:pt x="21265" y="179605"/>
                      <a:pt x="21100" y="179330"/>
                    </a:cubicBezTo>
                    <a:cubicBezTo>
                      <a:pt x="20552" y="178507"/>
                      <a:pt x="19949" y="177683"/>
                      <a:pt x="19401" y="176914"/>
                    </a:cubicBezTo>
                    <a:cubicBezTo>
                      <a:pt x="7125" y="158795"/>
                      <a:pt x="0" y="136941"/>
                      <a:pt x="0" y="113386"/>
                    </a:cubicBezTo>
                    <a:cubicBezTo>
                      <a:pt x="0" y="91807"/>
                      <a:pt x="6029" y="71600"/>
                      <a:pt x="16442" y="54414"/>
                    </a:cubicBezTo>
                    <a:cubicBezTo>
                      <a:pt x="17209" y="53151"/>
                      <a:pt x="18031" y="51888"/>
                      <a:pt x="18853" y="50625"/>
                    </a:cubicBezTo>
                    <a:cubicBezTo>
                      <a:pt x="19072" y="50241"/>
                      <a:pt x="19347" y="49912"/>
                      <a:pt x="19566" y="49527"/>
                    </a:cubicBezTo>
                    <a:cubicBezTo>
                      <a:pt x="20114" y="48704"/>
                      <a:pt x="20662" y="47935"/>
                      <a:pt x="21210" y="47166"/>
                    </a:cubicBezTo>
                    <a:cubicBezTo>
                      <a:pt x="21484" y="46782"/>
                      <a:pt x="21758" y="46397"/>
                      <a:pt x="22032" y="46013"/>
                    </a:cubicBezTo>
                    <a:cubicBezTo>
                      <a:pt x="22306" y="45629"/>
                      <a:pt x="22580" y="45244"/>
                      <a:pt x="22909" y="44860"/>
                    </a:cubicBezTo>
                    <a:cubicBezTo>
                      <a:pt x="23183" y="44531"/>
                      <a:pt x="23457" y="44146"/>
                      <a:pt x="23731" y="43817"/>
                    </a:cubicBezTo>
                    <a:cubicBezTo>
                      <a:pt x="24115" y="43323"/>
                      <a:pt x="24553" y="42774"/>
                      <a:pt x="24937" y="42279"/>
                    </a:cubicBezTo>
                    <a:cubicBezTo>
                      <a:pt x="25430" y="41620"/>
                      <a:pt x="25978" y="40962"/>
                      <a:pt x="26526" y="40358"/>
                    </a:cubicBezTo>
                    <a:cubicBezTo>
                      <a:pt x="26745" y="40083"/>
                      <a:pt x="26965" y="39809"/>
                      <a:pt x="27239" y="39534"/>
                    </a:cubicBezTo>
                    <a:cubicBezTo>
                      <a:pt x="29047" y="37393"/>
                      <a:pt x="30965" y="35361"/>
                      <a:pt x="32938" y="33384"/>
                    </a:cubicBezTo>
                    <a:cubicBezTo>
                      <a:pt x="33651" y="32670"/>
                      <a:pt x="34363" y="31957"/>
                      <a:pt x="35131" y="31243"/>
                    </a:cubicBezTo>
                    <a:cubicBezTo>
                      <a:pt x="35898" y="30474"/>
                      <a:pt x="36720" y="29705"/>
                      <a:pt x="37542" y="28992"/>
                    </a:cubicBezTo>
                    <a:cubicBezTo>
                      <a:pt x="38035" y="28552"/>
                      <a:pt x="38529" y="28113"/>
                      <a:pt x="39022" y="27674"/>
                    </a:cubicBezTo>
                    <a:cubicBezTo>
                      <a:pt x="41324" y="25642"/>
                      <a:pt x="43790" y="23720"/>
                      <a:pt x="46256" y="21853"/>
                    </a:cubicBezTo>
                    <a:cubicBezTo>
                      <a:pt x="46750" y="21469"/>
                      <a:pt x="47188" y="21140"/>
                      <a:pt x="47681" y="20810"/>
                    </a:cubicBezTo>
                    <a:cubicBezTo>
                      <a:pt x="48613" y="20151"/>
                      <a:pt x="49599" y="19438"/>
                      <a:pt x="50641" y="18779"/>
                    </a:cubicBezTo>
                    <a:cubicBezTo>
                      <a:pt x="51134" y="18449"/>
                      <a:pt x="51627" y="18120"/>
                      <a:pt x="52121" y="17790"/>
                    </a:cubicBezTo>
                    <a:cubicBezTo>
                      <a:pt x="52997" y="17241"/>
                      <a:pt x="53874" y="16692"/>
                      <a:pt x="54806" y="16143"/>
                    </a:cubicBezTo>
                    <a:cubicBezTo>
                      <a:pt x="54970" y="16033"/>
                      <a:pt x="55135" y="15923"/>
                      <a:pt x="55354" y="15814"/>
                    </a:cubicBezTo>
                    <a:cubicBezTo>
                      <a:pt x="55793" y="15539"/>
                      <a:pt x="56286" y="15264"/>
                      <a:pt x="56724" y="14990"/>
                    </a:cubicBezTo>
                    <a:cubicBezTo>
                      <a:pt x="57217" y="14715"/>
                      <a:pt x="57766" y="14386"/>
                      <a:pt x="58259" y="14111"/>
                    </a:cubicBezTo>
                    <a:cubicBezTo>
                      <a:pt x="58752" y="13837"/>
                      <a:pt x="59300" y="13562"/>
                      <a:pt x="59848" y="13233"/>
                    </a:cubicBezTo>
                    <a:cubicBezTo>
                      <a:pt x="60396" y="12958"/>
                      <a:pt x="60889" y="12684"/>
                      <a:pt x="61438" y="12409"/>
                    </a:cubicBezTo>
                    <a:cubicBezTo>
                      <a:pt x="61931" y="12135"/>
                      <a:pt x="62479" y="11860"/>
                      <a:pt x="63027" y="11586"/>
                    </a:cubicBezTo>
                    <a:cubicBezTo>
                      <a:pt x="63575" y="11311"/>
                      <a:pt x="64123" y="11091"/>
                      <a:pt x="64616" y="10817"/>
                    </a:cubicBezTo>
                    <a:cubicBezTo>
                      <a:pt x="65164" y="10542"/>
                      <a:pt x="65712" y="10323"/>
                      <a:pt x="66260" y="10048"/>
                    </a:cubicBezTo>
                    <a:cubicBezTo>
                      <a:pt x="66809" y="9774"/>
                      <a:pt x="67357" y="9554"/>
                      <a:pt x="67905" y="9279"/>
                    </a:cubicBezTo>
                    <a:cubicBezTo>
                      <a:pt x="69001" y="8785"/>
                      <a:pt x="70097" y="8346"/>
                      <a:pt x="71248" y="7907"/>
                    </a:cubicBezTo>
                    <a:cubicBezTo>
                      <a:pt x="72344" y="7468"/>
                      <a:pt x="73495" y="7028"/>
                      <a:pt x="74646" y="6644"/>
                    </a:cubicBezTo>
                    <a:cubicBezTo>
                      <a:pt x="75139" y="6479"/>
                      <a:pt x="75632" y="6260"/>
                      <a:pt x="76126" y="6095"/>
                    </a:cubicBezTo>
                    <a:cubicBezTo>
                      <a:pt x="76783" y="5875"/>
                      <a:pt x="77386" y="5656"/>
                      <a:pt x="78044" y="5436"/>
                    </a:cubicBezTo>
                    <a:cubicBezTo>
                      <a:pt x="78592" y="5271"/>
                      <a:pt x="79195" y="5052"/>
                      <a:pt x="79798" y="4887"/>
                    </a:cubicBezTo>
                    <a:cubicBezTo>
                      <a:pt x="80455" y="4667"/>
                      <a:pt x="81168" y="4448"/>
                      <a:pt x="81825" y="4283"/>
                    </a:cubicBezTo>
                    <a:cubicBezTo>
                      <a:pt x="82319" y="4173"/>
                      <a:pt x="82757" y="4008"/>
                      <a:pt x="83250" y="3898"/>
                    </a:cubicBezTo>
                    <a:cubicBezTo>
                      <a:pt x="83853" y="3734"/>
                      <a:pt x="84401" y="3569"/>
                      <a:pt x="85004" y="3459"/>
                    </a:cubicBezTo>
                    <a:cubicBezTo>
                      <a:pt x="85607" y="3294"/>
                      <a:pt x="86155" y="3130"/>
                      <a:pt x="86758" y="3020"/>
                    </a:cubicBezTo>
                    <a:cubicBezTo>
                      <a:pt x="87361" y="2910"/>
                      <a:pt x="87964" y="2745"/>
                      <a:pt x="88567" y="2636"/>
                    </a:cubicBezTo>
                    <a:cubicBezTo>
                      <a:pt x="89169" y="2471"/>
                      <a:pt x="89772" y="2361"/>
                      <a:pt x="90375" y="2251"/>
                    </a:cubicBezTo>
                    <a:cubicBezTo>
                      <a:pt x="90978" y="2141"/>
                      <a:pt x="91581" y="2032"/>
                      <a:pt x="92184" y="1922"/>
                    </a:cubicBezTo>
                    <a:cubicBezTo>
                      <a:pt x="92787" y="1812"/>
                      <a:pt x="93389" y="1702"/>
                      <a:pt x="93992" y="1592"/>
                    </a:cubicBezTo>
                    <a:cubicBezTo>
                      <a:pt x="95198" y="1373"/>
                      <a:pt x="96404" y="1208"/>
                      <a:pt x="97664" y="1043"/>
                    </a:cubicBezTo>
                    <a:cubicBezTo>
                      <a:pt x="98267" y="933"/>
                      <a:pt x="98870" y="879"/>
                      <a:pt x="99528" y="824"/>
                    </a:cubicBezTo>
                    <a:cubicBezTo>
                      <a:pt x="100733" y="659"/>
                      <a:pt x="101994" y="549"/>
                      <a:pt x="103255" y="439"/>
                    </a:cubicBezTo>
                    <a:cubicBezTo>
                      <a:pt x="103857" y="384"/>
                      <a:pt x="104515" y="329"/>
                      <a:pt x="105118" y="275"/>
                    </a:cubicBezTo>
                    <a:cubicBezTo>
                      <a:pt x="105721" y="220"/>
                      <a:pt x="106378" y="165"/>
                      <a:pt x="106981" y="165"/>
                    </a:cubicBezTo>
                    <a:cubicBezTo>
                      <a:pt x="107584" y="165"/>
                      <a:pt x="108242" y="110"/>
                      <a:pt x="108845" y="55"/>
                    </a:cubicBezTo>
                    <a:cubicBezTo>
                      <a:pt x="109338" y="55"/>
                      <a:pt x="109831" y="55"/>
                      <a:pt x="110324" y="0"/>
                    </a:cubicBezTo>
                    <a:lnTo>
                      <a:pt x="110434" y="0"/>
                    </a:lnTo>
                    <a:cubicBezTo>
                      <a:pt x="110434" y="0"/>
                      <a:pt x="110873" y="0"/>
                      <a:pt x="111092" y="0"/>
                    </a:cubicBezTo>
                    <a:cubicBezTo>
                      <a:pt x="111585" y="0"/>
                      <a:pt x="112133" y="0"/>
                      <a:pt x="112626" y="0"/>
                    </a:cubicBez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8" name="Google Shape;1178;p71"/>
              <p:cNvSpPr/>
              <p:nvPr/>
            </p:nvSpPr>
            <p:spPr>
              <a:xfrm>
                <a:off x="5380397" y="5868415"/>
                <a:ext cx="143536" cy="226990"/>
              </a:xfrm>
              <a:custGeom>
                <a:avLst/>
                <a:gdLst/>
                <a:ahLst/>
                <a:cxnLst/>
                <a:rect l="l" t="t" r="r" b="b"/>
                <a:pathLst>
                  <a:path w="143536" h="226990" extrusionOk="0">
                    <a:moveTo>
                      <a:pt x="90375" y="165"/>
                    </a:moveTo>
                    <a:cubicBezTo>
                      <a:pt x="90978" y="165"/>
                      <a:pt x="91636" y="110"/>
                      <a:pt x="92239" y="55"/>
                    </a:cubicBezTo>
                    <a:cubicBezTo>
                      <a:pt x="92732" y="55"/>
                      <a:pt x="93225" y="55"/>
                      <a:pt x="93718" y="0"/>
                    </a:cubicBezTo>
                    <a:lnTo>
                      <a:pt x="93828" y="0"/>
                    </a:lnTo>
                    <a:cubicBezTo>
                      <a:pt x="93828" y="0"/>
                      <a:pt x="94266" y="0"/>
                      <a:pt x="94486" y="0"/>
                    </a:cubicBezTo>
                    <a:cubicBezTo>
                      <a:pt x="94979" y="0"/>
                      <a:pt x="95527" y="0"/>
                      <a:pt x="96020" y="0"/>
                    </a:cubicBezTo>
                    <a:cubicBezTo>
                      <a:pt x="75413" y="769"/>
                      <a:pt x="58040" y="33933"/>
                      <a:pt x="52121" y="79397"/>
                    </a:cubicBezTo>
                    <a:cubicBezTo>
                      <a:pt x="50750" y="90159"/>
                      <a:pt x="49983" y="101635"/>
                      <a:pt x="49983" y="113495"/>
                    </a:cubicBezTo>
                    <a:cubicBezTo>
                      <a:pt x="49983" y="175707"/>
                      <a:pt x="70590" y="226222"/>
                      <a:pt x="96185" y="226991"/>
                    </a:cubicBezTo>
                    <a:cubicBezTo>
                      <a:pt x="96404" y="226991"/>
                      <a:pt x="96568" y="226991"/>
                      <a:pt x="96787" y="226991"/>
                    </a:cubicBezTo>
                    <a:cubicBezTo>
                      <a:pt x="97007" y="226991"/>
                      <a:pt x="97171" y="226991"/>
                      <a:pt x="97390" y="226991"/>
                    </a:cubicBezTo>
                    <a:cubicBezTo>
                      <a:pt x="122930" y="226222"/>
                      <a:pt x="143537" y="175707"/>
                      <a:pt x="143537" y="113495"/>
                    </a:cubicBezTo>
                    <a:cubicBezTo>
                      <a:pt x="143537" y="105479"/>
                      <a:pt x="143208" y="97682"/>
                      <a:pt x="142550" y="90104"/>
                    </a:cubicBezTo>
                    <a:cubicBezTo>
                      <a:pt x="142441" y="88512"/>
                      <a:pt x="141893" y="86975"/>
                      <a:pt x="141016" y="85657"/>
                    </a:cubicBezTo>
                    <a:cubicBezTo>
                      <a:pt x="139207" y="82912"/>
                      <a:pt x="136138" y="81319"/>
                      <a:pt x="132905" y="81319"/>
                    </a:cubicBezTo>
                    <a:cubicBezTo>
                      <a:pt x="132356" y="81319"/>
                      <a:pt x="131754" y="81319"/>
                      <a:pt x="131206" y="81484"/>
                    </a:cubicBezTo>
                    <a:cubicBezTo>
                      <a:pt x="120354" y="83406"/>
                      <a:pt x="108790" y="84394"/>
                      <a:pt x="96787" y="84394"/>
                    </a:cubicBezTo>
                    <a:cubicBezTo>
                      <a:pt x="88895" y="84394"/>
                      <a:pt x="81113" y="83955"/>
                      <a:pt x="73659" y="83076"/>
                    </a:cubicBezTo>
                    <a:cubicBezTo>
                      <a:pt x="66206" y="82253"/>
                      <a:pt x="59026" y="80990"/>
                      <a:pt x="52175" y="79342"/>
                    </a:cubicBezTo>
                    <a:lnTo>
                      <a:pt x="52175" y="79342"/>
                    </a:lnTo>
                    <a:cubicBezTo>
                      <a:pt x="30417" y="74236"/>
                      <a:pt x="12167" y="65506"/>
                      <a:pt x="0" y="54524"/>
                    </a:cubicBezTo>
                    <a:cubicBezTo>
                      <a:pt x="767" y="53261"/>
                      <a:pt x="1589" y="51998"/>
                      <a:pt x="2411" y="50735"/>
                    </a:cubicBezTo>
                    <a:cubicBezTo>
                      <a:pt x="2631" y="50351"/>
                      <a:pt x="2905" y="50021"/>
                      <a:pt x="3124" y="49637"/>
                    </a:cubicBezTo>
                    <a:cubicBezTo>
                      <a:pt x="3672" y="48813"/>
                      <a:pt x="4220" y="48045"/>
                      <a:pt x="4768" y="47276"/>
                    </a:cubicBezTo>
                    <a:cubicBezTo>
                      <a:pt x="5042" y="46892"/>
                      <a:pt x="5316" y="46507"/>
                      <a:pt x="5590" y="46123"/>
                    </a:cubicBezTo>
                    <a:cubicBezTo>
                      <a:pt x="5864" y="45739"/>
                      <a:pt x="6138" y="45354"/>
                      <a:pt x="6467" y="44970"/>
                    </a:cubicBezTo>
                    <a:cubicBezTo>
                      <a:pt x="6741" y="44640"/>
                      <a:pt x="7015" y="44256"/>
                      <a:pt x="7289" y="43927"/>
                    </a:cubicBezTo>
                    <a:cubicBezTo>
                      <a:pt x="7673" y="43432"/>
                      <a:pt x="8111" y="42883"/>
                      <a:pt x="8495" y="42389"/>
                    </a:cubicBezTo>
                    <a:cubicBezTo>
                      <a:pt x="8988" y="41730"/>
                      <a:pt x="9536" y="41071"/>
                      <a:pt x="10084" y="40467"/>
                    </a:cubicBezTo>
                    <a:cubicBezTo>
                      <a:pt x="10304" y="40193"/>
                      <a:pt x="10523" y="39918"/>
                      <a:pt x="10797" y="39644"/>
                    </a:cubicBezTo>
                    <a:cubicBezTo>
                      <a:pt x="12605" y="37502"/>
                      <a:pt x="14524" y="35471"/>
                      <a:pt x="16497" y="33494"/>
                    </a:cubicBezTo>
                    <a:cubicBezTo>
                      <a:pt x="17209" y="32780"/>
                      <a:pt x="17922" y="32066"/>
                      <a:pt x="18689" y="31353"/>
                    </a:cubicBezTo>
                    <a:cubicBezTo>
                      <a:pt x="19456" y="30584"/>
                      <a:pt x="20278" y="29815"/>
                      <a:pt x="21100" y="29101"/>
                    </a:cubicBezTo>
                    <a:cubicBezTo>
                      <a:pt x="21594" y="28662"/>
                      <a:pt x="22087" y="28223"/>
                      <a:pt x="22580" y="27784"/>
                    </a:cubicBezTo>
                    <a:cubicBezTo>
                      <a:pt x="24882" y="25752"/>
                      <a:pt x="27348" y="23830"/>
                      <a:pt x="29814" y="21963"/>
                    </a:cubicBezTo>
                    <a:cubicBezTo>
                      <a:pt x="30308" y="21634"/>
                      <a:pt x="30746" y="21250"/>
                      <a:pt x="31239" y="20920"/>
                    </a:cubicBezTo>
                    <a:cubicBezTo>
                      <a:pt x="32171" y="20261"/>
                      <a:pt x="33158" y="19547"/>
                      <a:pt x="34199" y="18888"/>
                    </a:cubicBezTo>
                    <a:cubicBezTo>
                      <a:pt x="34692" y="18559"/>
                      <a:pt x="35185" y="18230"/>
                      <a:pt x="35679" y="17900"/>
                    </a:cubicBezTo>
                    <a:cubicBezTo>
                      <a:pt x="36556" y="17351"/>
                      <a:pt x="37432" y="16802"/>
                      <a:pt x="38364" y="16253"/>
                    </a:cubicBezTo>
                    <a:cubicBezTo>
                      <a:pt x="38529" y="16143"/>
                      <a:pt x="38693" y="16033"/>
                      <a:pt x="38912" y="15923"/>
                    </a:cubicBezTo>
                    <a:cubicBezTo>
                      <a:pt x="39351" y="15649"/>
                      <a:pt x="39844" y="15374"/>
                      <a:pt x="40282" y="15100"/>
                    </a:cubicBezTo>
                    <a:cubicBezTo>
                      <a:pt x="40776" y="14825"/>
                      <a:pt x="41324" y="14496"/>
                      <a:pt x="41817" y="14221"/>
                    </a:cubicBezTo>
                    <a:cubicBezTo>
                      <a:pt x="42310" y="13947"/>
                      <a:pt x="42858" y="13672"/>
                      <a:pt x="43406" y="13343"/>
                    </a:cubicBezTo>
                    <a:cubicBezTo>
                      <a:pt x="43954" y="13068"/>
                      <a:pt x="44448" y="12794"/>
                      <a:pt x="44996" y="12519"/>
                    </a:cubicBezTo>
                    <a:cubicBezTo>
                      <a:pt x="45489" y="12245"/>
                      <a:pt x="46037" y="11970"/>
                      <a:pt x="46585" y="11695"/>
                    </a:cubicBezTo>
                    <a:cubicBezTo>
                      <a:pt x="47133" y="11421"/>
                      <a:pt x="47681" y="11201"/>
                      <a:pt x="48174" y="10927"/>
                    </a:cubicBezTo>
                    <a:cubicBezTo>
                      <a:pt x="48723" y="10652"/>
                      <a:pt x="49271" y="10433"/>
                      <a:pt x="49819" y="10158"/>
                    </a:cubicBezTo>
                    <a:cubicBezTo>
                      <a:pt x="50367" y="9883"/>
                      <a:pt x="50915" y="9664"/>
                      <a:pt x="51463" y="9389"/>
                    </a:cubicBezTo>
                    <a:cubicBezTo>
                      <a:pt x="52559" y="8895"/>
                      <a:pt x="53655" y="8456"/>
                      <a:pt x="54806" y="8017"/>
                    </a:cubicBezTo>
                    <a:cubicBezTo>
                      <a:pt x="55902" y="7577"/>
                      <a:pt x="57053" y="7138"/>
                      <a:pt x="58204" y="6754"/>
                    </a:cubicBezTo>
                    <a:cubicBezTo>
                      <a:pt x="58697" y="6589"/>
                      <a:pt x="59190" y="6369"/>
                      <a:pt x="59684" y="6205"/>
                    </a:cubicBezTo>
                    <a:cubicBezTo>
                      <a:pt x="60341" y="5985"/>
                      <a:pt x="60944" y="5765"/>
                      <a:pt x="61602" y="5546"/>
                    </a:cubicBezTo>
                    <a:cubicBezTo>
                      <a:pt x="62150" y="5381"/>
                      <a:pt x="62753" y="5161"/>
                      <a:pt x="63356" y="4997"/>
                    </a:cubicBezTo>
                    <a:cubicBezTo>
                      <a:pt x="64013" y="4777"/>
                      <a:pt x="64726" y="4557"/>
                      <a:pt x="65384" y="4393"/>
                    </a:cubicBezTo>
                    <a:cubicBezTo>
                      <a:pt x="65877" y="4283"/>
                      <a:pt x="66315" y="4118"/>
                      <a:pt x="66809" y="4008"/>
                    </a:cubicBezTo>
                    <a:cubicBezTo>
                      <a:pt x="67411" y="3844"/>
                      <a:pt x="67959" y="3679"/>
                      <a:pt x="68562" y="3569"/>
                    </a:cubicBezTo>
                    <a:cubicBezTo>
                      <a:pt x="69165" y="3404"/>
                      <a:pt x="69713" y="3240"/>
                      <a:pt x="70316" y="3130"/>
                    </a:cubicBezTo>
                    <a:cubicBezTo>
                      <a:pt x="70919" y="3020"/>
                      <a:pt x="71522" y="2855"/>
                      <a:pt x="72125" y="2745"/>
                    </a:cubicBezTo>
                    <a:cubicBezTo>
                      <a:pt x="72728" y="2636"/>
                      <a:pt x="73330" y="2471"/>
                      <a:pt x="73933" y="2361"/>
                    </a:cubicBezTo>
                    <a:cubicBezTo>
                      <a:pt x="74536" y="2251"/>
                      <a:pt x="75139" y="2141"/>
                      <a:pt x="75742" y="2032"/>
                    </a:cubicBezTo>
                    <a:cubicBezTo>
                      <a:pt x="76345" y="1922"/>
                      <a:pt x="76948" y="1812"/>
                      <a:pt x="77550" y="1702"/>
                    </a:cubicBezTo>
                    <a:cubicBezTo>
                      <a:pt x="78756" y="1483"/>
                      <a:pt x="79962" y="1318"/>
                      <a:pt x="81222" y="1153"/>
                    </a:cubicBezTo>
                    <a:cubicBezTo>
                      <a:pt x="81825" y="1043"/>
                      <a:pt x="82428" y="988"/>
                      <a:pt x="83086" y="933"/>
                    </a:cubicBezTo>
                    <a:cubicBezTo>
                      <a:pt x="84292" y="769"/>
                      <a:pt x="85552" y="659"/>
                      <a:pt x="86813" y="549"/>
                    </a:cubicBezTo>
                    <a:cubicBezTo>
                      <a:pt x="87416" y="494"/>
                      <a:pt x="88073" y="439"/>
                      <a:pt x="88676" y="384"/>
                    </a:cubicBezTo>
                    <a:cubicBezTo>
                      <a:pt x="89279" y="329"/>
                      <a:pt x="89937" y="329"/>
                      <a:pt x="90540" y="275"/>
                    </a:cubicBez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9" name="Google Shape;1179;p71"/>
              <p:cNvSpPr/>
              <p:nvPr/>
            </p:nvSpPr>
            <p:spPr>
              <a:xfrm>
                <a:off x="5383301" y="6018095"/>
                <a:ext cx="187765" cy="77310"/>
              </a:xfrm>
              <a:custGeom>
                <a:avLst/>
                <a:gdLst/>
                <a:ahLst/>
                <a:cxnLst/>
                <a:rect l="l" t="t" r="r" b="b"/>
                <a:pathLst>
                  <a:path w="187765" h="77310" extrusionOk="0">
                    <a:moveTo>
                      <a:pt x="187765" y="27344"/>
                    </a:moveTo>
                    <a:cubicBezTo>
                      <a:pt x="167378" y="57489"/>
                      <a:pt x="132959" y="77311"/>
                      <a:pt x="93883" y="77311"/>
                    </a:cubicBezTo>
                    <a:cubicBezTo>
                      <a:pt x="54806" y="77311"/>
                      <a:pt x="20333" y="57489"/>
                      <a:pt x="0" y="27344"/>
                    </a:cubicBezTo>
                    <a:cubicBezTo>
                      <a:pt x="12277" y="17351"/>
                      <a:pt x="29760" y="9499"/>
                      <a:pt x="50257" y="4777"/>
                    </a:cubicBezTo>
                    <a:cubicBezTo>
                      <a:pt x="63685" y="1702"/>
                      <a:pt x="78427" y="0"/>
                      <a:pt x="93883" y="0"/>
                    </a:cubicBezTo>
                    <a:cubicBezTo>
                      <a:pt x="109338" y="0"/>
                      <a:pt x="124081" y="1702"/>
                      <a:pt x="137508" y="4777"/>
                    </a:cubicBezTo>
                    <a:cubicBezTo>
                      <a:pt x="158006" y="9444"/>
                      <a:pt x="175434" y="17351"/>
                      <a:pt x="187765" y="27344"/>
                    </a:cubicBezTo>
                    <a:close/>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3" name="Group 2">
            <a:extLst>
              <a:ext uri="{FF2B5EF4-FFF2-40B4-BE49-F238E27FC236}">
                <a16:creationId xmlns:a16="http://schemas.microsoft.com/office/drawing/2014/main" id="{C2591D56-A8B6-CBA9-3E4B-F52CFFADB90A}"/>
              </a:ext>
            </a:extLst>
          </p:cNvPr>
          <p:cNvGrpSpPr>
            <a:grpSpLocks noChangeAspect="1"/>
          </p:cNvGrpSpPr>
          <p:nvPr/>
        </p:nvGrpSpPr>
        <p:grpSpPr>
          <a:xfrm>
            <a:off x="5733116" y="2041955"/>
            <a:ext cx="720000" cy="720000"/>
            <a:chOff x="5733116" y="2041955"/>
            <a:chExt cx="722225" cy="540000"/>
          </a:xfrm>
        </p:grpSpPr>
        <p:sp>
          <p:nvSpPr>
            <p:cNvPr id="1134" name="Google Shape;1134;p71"/>
            <p:cNvSpPr/>
            <p:nvPr/>
          </p:nvSpPr>
          <p:spPr>
            <a:xfrm>
              <a:off x="5733116" y="2041955"/>
              <a:ext cx="722225" cy="540000"/>
            </a:xfrm>
            <a:custGeom>
              <a:avLst/>
              <a:gdLst/>
              <a:ahLst/>
              <a:cxnLst/>
              <a:rect l="l" t="t" r="r" b="b"/>
              <a:pathLst>
                <a:path w="303456" h="303083" extrusionOk="0">
                  <a:moveTo>
                    <a:pt x="0" y="151542"/>
                  </a:moveTo>
                  <a:cubicBezTo>
                    <a:pt x="0" y="67891"/>
                    <a:pt x="67974" y="0"/>
                    <a:pt x="151728" y="0"/>
                  </a:cubicBezTo>
                  <a:cubicBezTo>
                    <a:pt x="235482" y="0"/>
                    <a:pt x="303457" y="67891"/>
                    <a:pt x="303457" y="151542"/>
                  </a:cubicBezTo>
                  <a:cubicBezTo>
                    <a:pt x="303457" y="235193"/>
                    <a:pt x="235482"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80" name="Google Shape;1180;p71"/>
            <p:cNvGrpSpPr/>
            <p:nvPr/>
          </p:nvGrpSpPr>
          <p:grpSpPr>
            <a:xfrm>
              <a:off x="5998760" y="2223952"/>
              <a:ext cx="312632" cy="212845"/>
              <a:chOff x="5477493" y="2045584"/>
              <a:chExt cx="234480" cy="212845"/>
            </a:xfrm>
          </p:grpSpPr>
          <p:sp>
            <p:nvSpPr>
              <p:cNvPr id="1181" name="Google Shape;1181;p71"/>
              <p:cNvSpPr/>
              <p:nvPr/>
            </p:nvSpPr>
            <p:spPr>
              <a:xfrm>
                <a:off x="5477493" y="2045584"/>
                <a:ext cx="234480" cy="212845"/>
              </a:xfrm>
              <a:custGeom>
                <a:avLst/>
                <a:gdLst/>
                <a:ahLst/>
                <a:cxnLst/>
                <a:rect l="l" t="t" r="r" b="b"/>
                <a:pathLst>
                  <a:path w="234480" h="212845" extrusionOk="0">
                    <a:moveTo>
                      <a:pt x="23729" y="131755"/>
                    </a:moveTo>
                    <a:lnTo>
                      <a:pt x="23729" y="115774"/>
                    </a:lnTo>
                    <a:lnTo>
                      <a:pt x="9594" y="115774"/>
                    </a:lnTo>
                    <a:cubicBezTo>
                      <a:pt x="2775" y="115774"/>
                      <a:pt x="-1842" y="109005"/>
                      <a:pt x="715" y="102864"/>
                    </a:cubicBezTo>
                    <a:lnTo>
                      <a:pt x="14140" y="70204"/>
                    </a:lnTo>
                    <a:lnTo>
                      <a:pt x="14140" y="18842"/>
                    </a:lnTo>
                    <a:cubicBezTo>
                      <a:pt x="14140" y="8444"/>
                      <a:pt x="22735" y="0"/>
                      <a:pt x="33318" y="0"/>
                    </a:cubicBezTo>
                    <a:lnTo>
                      <a:pt x="215302" y="0"/>
                    </a:lnTo>
                    <a:cubicBezTo>
                      <a:pt x="225886" y="0"/>
                      <a:pt x="234481" y="8444"/>
                      <a:pt x="234481" y="18842"/>
                    </a:cubicBezTo>
                    <a:lnTo>
                      <a:pt x="234481" y="212846"/>
                    </a:lnTo>
                    <a:lnTo>
                      <a:pt x="190938" y="179488"/>
                    </a:lnTo>
                    <a:lnTo>
                      <a:pt x="42197" y="179488"/>
                    </a:lnTo>
                    <a:cubicBezTo>
                      <a:pt x="31472" y="179488"/>
                      <a:pt x="23587" y="170556"/>
                      <a:pt x="23800" y="160018"/>
                    </a:cubicBezTo>
                    <a:lnTo>
                      <a:pt x="23800" y="157227"/>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2" name="Google Shape;1182;p71"/>
              <p:cNvSpPr/>
              <p:nvPr/>
            </p:nvSpPr>
            <p:spPr>
              <a:xfrm>
                <a:off x="5659268" y="2076150"/>
                <a:ext cx="29904" cy="6978"/>
              </a:xfrm>
              <a:custGeom>
                <a:avLst/>
                <a:gdLst/>
                <a:ahLst/>
                <a:cxnLst/>
                <a:rect l="l" t="t" r="r" b="b"/>
                <a:pathLst>
                  <a:path w="29904" h="6978" extrusionOk="0">
                    <a:moveTo>
                      <a:pt x="29904" y="0"/>
                    </a:moveTo>
                    <a:lnTo>
                      <a:pt x="0"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3" name="Google Shape;1183;p71"/>
              <p:cNvSpPr/>
              <p:nvPr/>
            </p:nvSpPr>
            <p:spPr>
              <a:xfrm>
                <a:off x="5659268" y="2096109"/>
                <a:ext cx="29904" cy="6978"/>
              </a:xfrm>
              <a:custGeom>
                <a:avLst/>
                <a:gdLst/>
                <a:ahLst/>
                <a:cxnLst/>
                <a:rect l="l" t="t" r="r" b="b"/>
                <a:pathLst>
                  <a:path w="29904" h="6978" extrusionOk="0">
                    <a:moveTo>
                      <a:pt x="29904" y="0"/>
                    </a:moveTo>
                    <a:lnTo>
                      <a:pt x="0"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4" name="Google Shape;1184;p71"/>
              <p:cNvSpPr/>
              <p:nvPr/>
            </p:nvSpPr>
            <p:spPr>
              <a:xfrm>
                <a:off x="5659268" y="2116137"/>
                <a:ext cx="29904" cy="6978"/>
              </a:xfrm>
              <a:custGeom>
                <a:avLst/>
                <a:gdLst/>
                <a:ahLst/>
                <a:cxnLst/>
                <a:rect l="l" t="t" r="r" b="b"/>
                <a:pathLst>
                  <a:path w="29904" h="6978" extrusionOk="0">
                    <a:moveTo>
                      <a:pt x="29904" y="0"/>
                    </a:moveTo>
                    <a:lnTo>
                      <a:pt x="0"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85" name="Google Shape;1185;p71"/>
            <p:cNvGrpSpPr/>
            <p:nvPr/>
          </p:nvGrpSpPr>
          <p:grpSpPr>
            <a:xfrm>
              <a:off x="5878772" y="2183267"/>
              <a:ext cx="312538" cy="212845"/>
              <a:chOff x="5387500" y="2004899"/>
              <a:chExt cx="234409" cy="212845"/>
            </a:xfrm>
          </p:grpSpPr>
          <p:sp>
            <p:nvSpPr>
              <p:cNvPr id="1186" name="Google Shape;1186;p71"/>
              <p:cNvSpPr/>
              <p:nvPr/>
            </p:nvSpPr>
            <p:spPr>
              <a:xfrm>
                <a:off x="5410301" y="2035535"/>
                <a:ext cx="29904" cy="6978"/>
              </a:xfrm>
              <a:custGeom>
                <a:avLst/>
                <a:gdLst/>
                <a:ahLst/>
                <a:cxnLst/>
                <a:rect l="l" t="t" r="r" b="b"/>
                <a:pathLst>
                  <a:path w="29904" h="6978" extrusionOk="0">
                    <a:moveTo>
                      <a:pt x="0" y="0"/>
                    </a:moveTo>
                    <a:lnTo>
                      <a:pt x="29904"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7" name="Google Shape;1187;p71"/>
              <p:cNvSpPr/>
              <p:nvPr/>
            </p:nvSpPr>
            <p:spPr>
              <a:xfrm>
                <a:off x="5410301" y="2055494"/>
                <a:ext cx="29904" cy="6978"/>
              </a:xfrm>
              <a:custGeom>
                <a:avLst/>
                <a:gdLst/>
                <a:ahLst/>
                <a:cxnLst/>
                <a:rect l="l" t="t" r="r" b="b"/>
                <a:pathLst>
                  <a:path w="29904" h="6978" extrusionOk="0">
                    <a:moveTo>
                      <a:pt x="0" y="0"/>
                    </a:moveTo>
                    <a:lnTo>
                      <a:pt x="29904"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8" name="Google Shape;1188;p71"/>
              <p:cNvSpPr/>
              <p:nvPr/>
            </p:nvSpPr>
            <p:spPr>
              <a:xfrm>
                <a:off x="5410301" y="2075522"/>
                <a:ext cx="29904" cy="6978"/>
              </a:xfrm>
              <a:custGeom>
                <a:avLst/>
                <a:gdLst/>
                <a:ahLst/>
                <a:cxnLst/>
                <a:rect l="l" t="t" r="r" b="b"/>
                <a:pathLst>
                  <a:path w="29904" h="6978" extrusionOk="0">
                    <a:moveTo>
                      <a:pt x="0" y="0"/>
                    </a:moveTo>
                    <a:lnTo>
                      <a:pt x="29904"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9" name="Google Shape;1189;p71"/>
              <p:cNvSpPr/>
              <p:nvPr/>
            </p:nvSpPr>
            <p:spPr>
              <a:xfrm>
                <a:off x="5387500" y="2004899"/>
                <a:ext cx="234409" cy="212845"/>
              </a:xfrm>
              <a:custGeom>
                <a:avLst/>
                <a:gdLst/>
                <a:ahLst/>
                <a:cxnLst/>
                <a:rect l="l" t="t" r="r" b="b"/>
                <a:pathLst>
                  <a:path w="234409" h="212845" extrusionOk="0">
                    <a:moveTo>
                      <a:pt x="210681" y="131964"/>
                    </a:moveTo>
                    <a:lnTo>
                      <a:pt x="210681" y="115774"/>
                    </a:lnTo>
                    <a:lnTo>
                      <a:pt x="224816" y="115774"/>
                    </a:lnTo>
                    <a:cubicBezTo>
                      <a:pt x="231635" y="115774"/>
                      <a:pt x="236252" y="109005"/>
                      <a:pt x="233695" y="102864"/>
                    </a:cubicBezTo>
                    <a:lnTo>
                      <a:pt x="220270" y="70204"/>
                    </a:lnTo>
                    <a:lnTo>
                      <a:pt x="220270" y="18842"/>
                    </a:lnTo>
                    <a:cubicBezTo>
                      <a:pt x="220270" y="8444"/>
                      <a:pt x="211675" y="0"/>
                      <a:pt x="201091" y="0"/>
                    </a:cubicBezTo>
                    <a:lnTo>
                      <a:pt x="19179" y="0"/>
                    </a:lnTo>
                    <a:cubicBezTo>
                      <a:pt x="8595" y="0"/>
                      <a:pt x="0" y="8444"/>
                      <a:pt x="0" y="18842"/>
                    </a:cubicBezTo>
                    <a:lnTo>
                      <a:pt x="0" y="212846"/>
                    </a:lnTo>
                    <a:lnTo>
                      <a:pt x="43543" y="179488"/>
                    </a:lnTo>
                    <a:lnTo>
                      <a:pt x="192283" y="179488"/>
                    </a:lnTo>
                    <a:cubicBezTo>
                      <a:pt x="203009" y="179488"/>
                      <a:pt x="210894" y="170556"/>
                      <a:pt x="210681" y="160018"/>
                    </a:cubicBezTo>
                    <a:lnTo>
                      <a:pt x="210681" y="154505"/>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8" name="Group 7">
            <a:extLst>
              <a:ext uri="{FF2B5EF4-FFF2-40B4-BE49-F238E27FC236}">
                <a16:creationId xmlns:a16="http://schemas.microsoft.com/office/drawing/2014/main" id="{AAD52FB0-1612-7F83-F5F5-C1A665B66482}"/>
              </a:ext>
            </a:extLst>
          </p:cNvPr>
          <p:cNvGrpSpPr>
            <a:grpSpLocks noChangeAspect="1"/>
          </p:cNvGrpSpPr>
          <p:nvPr/>
        </p:nvGrpSpPr>
        <p:grpSpPr>
          <a:xfrm>
            <a:off x="7709084" y="4344635"/>
            <a:ext cx="720000" cy="720000"/>
            <a:chOff x="8226729" y="4431096"/>
            <a:chExt cx="724501" cy="542519"/>
          </a:xfrm>
        </p:grpSpPr>
        <p:sp>
          <p:nvSpPr>
            <p:cNvPr id="1130" name="Google Shape;1130;p71"/>
            <p:cNvSpPr/>
            <p:nvPr/>
          </p:nvSpPr>
          <p:spPr>
            <a:xfrm>
              <a:off x="8226729" y="4431096"/>
              <a:ext cx="724501" cy="542519"/>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90" name="Google Shape;1190;p71"/>
            <p:cNvGrpSpPr/>
            <p:nvPr/>
          </p:nvGrpSpPr>
          <p:grpSpPr>
            <a:xfrm>
              <a:off x="8395952" y="4539762"/>
              <a:ext cx="395229" cy="325400"/>
              <a:chOff x="4362504" y="3177511"/>
              <a:chExt cx="420591" cy="461691"/>
            </a:xfrm>
          </p:grpSpPr>
          <p:grpSp>
            <p:nvGrpSpPr>
              <p:cNvPr id="1191" name="Google Shape;1191;p71"/>
              <p:cNvGrpSpPr/>
              <p:nvPr/>
            </p:nvGrpSpPr>
            <p:grpSpPr>
              <a:xfrm>
                <a:off x="4429861" y="3244655"/>
                <a:ext cx="286007" cy="394547"/>
                <a:chOff x="4429861" y="3244655"/>
                <a:chExt cx="286007" cy="394547"/>
              </a:xfrm>
            </p:grpSpPr>
            <p:sp>
              <p:nvSpPr>
                <p:cNvPr id="1192" name="Google Shape;1192;p71"/>
                <p:cNvSpPr/>
                <p:nvPr/>
              </p:nvSpPr>
              <p:spPr>
                <a:xfrm>
                  <a:off x="4539234" y="3597209"/>
                  <a:ext cx="67226" cy="41993"/>
                </a:xfrm>
                <a:custGeom>
                  <a:avLst/>
                  <a:gdLst/>
                  <a:ahLst/>
                  <a:cxnLst/>
                  <a:rect l="l" t="t" r="r" b="b"/>
                  <a:pathLst>
                    <a:path w="67226" h="41993" extrusionOk="0">
                      <a:moveTo>
                        <a:pt x="0" y="0"/>
                      </a:moveTo>
                      <a:lnTo>
                        <a:pt x="0" y="8380"/>
                      </a:lnTo>
                      <a:cubicBezTo>
                        <a:pt x="0" y="26928"/>
                        <a:pt x="15065" y="41993"/>
                        <a:pt x="33613" y="41993"/>
                      </a:cubicBezTo>
                      <a:cubicBezTo>
                        <a:pt x="52162" y="41993"/>
                        <a:pt x="67227" y="26928"/>
                        <a:pt x="67227" y="8380"/>
                      </a:cubicBezTo>
                      <a:lnTo>
                        <a:pt x="67227"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93" name="Google Shape;1193;p71"/>
                <p:cNvSpPr/>
                <p:nvPr/>
              </p:nvSpPr>
              <p:spPr>
                <a:xfrm>
                  <a:off x="4429861" y="3244655"/>
                  <a:ext cx="286007" cy="344973"/>
                </a:xfrm>
                <a:custGeom>
                  <a:avLst/>
                  <a:gdLst/>
                  <a:ahLst/>
                  <a:cxnLst/>
                  <a:rect l="l" t="t" r="r" b="b"/>
                  <a:pathLst>
                    <a:path w="286007" h="344973" extrusionOk="0">
                      <a:moveTo>
                        <a:pt x="134606" y="344973"/>
                      </a:moveTo>
                      <a:lnTo>
                        <a:pt x="210306" y="344973"/>
                      </a:lnTo>
                      <a:lnTo>
                        <a:pt x="210306" y="295824"/>
                      </a:lnTo>
                      <a:cubicBezTo>
                        <a:pt x="210306" y="280289"/>
                        <a:pt x="217839" y="265883"/>
                        <a:pt x="230173" y="256373"/>
                      </a:cubicBezTo>
                      <a:cubicBezTo>
                        <a:pt x="264163" y="230198"/>
                        <a:pt x="286007" y="189241"/>
                        <a:pt x="286007" y="143010"/>
                      </a:cubicBezTo>
                      <a:cubicBezTo>
                        <a:pt x="286007" y="58647"/>
                        <a:pt x="212849" y="-8768"/>
                        <a:pt x="126508" y="930"/>
                      </a:cubicBezTo>
                      <a:cubicBezTo>
                        <a:pt x="61635" y="8180"/>
                        <a:pt x="9003" y="60154"/>
                        <a:pt x="1094" y="125027"/>
                      </a:cubicBezTo>
                      <a:cubicBezTo>
                        <a:pt x="-5403" y="178507"/>
                        <a:pt x="17571" y="226997"/>
                        <a:pt x="56080" y="256467"/>
                      </a:cubicBezTo>
                      <a:cubicBezTo>
                        <a:pt x="68320" y="265883"/>
                        <a:pt x="75759" y="280289"/>
                        <a:pt x="75759" y="295730"/>
                      </a:cubicBezTo>
                      <a:lnTo>
                        <a:pt x="75759" y="344879"/>
                      </a:lnTo>
                      <a:lnTo>
                        <a:pt x="100992" y="344879"/>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94" name="Google Shape;1194;p71"/>
                <p:cNvSpPr/>
                <p:nvPr/>
              </p:nvSpPr>
              <p:spPr>
                <a:xfrm>
                  <a:off x="4505526" y="3547635"/>
                  <a:ext cx="134641" cy="9415"/>
                </a:xfrm>
                <a:custGeom>
                  <a:avLst/>
                  <a:gdLst/>
                  <a:ahLst/>
                  <a:cxnLst/>
                  <a:rect l="l" t="t" r="r" b="b"/>
                  <a:pathLst>
                    <a:path w="134641" h="9415" extrusionOk="0">
                      <a:moveTo>
                        <a:pt x="134642" y="0"/>
                      </a:move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95" name="Google Shape;1195;p71"/>
              <p:cNvGrpSpPr/>
              <p:nvPr/>
            </p:nvGrpSpPr>
            <p:grpSpPr>
              <a:xfrm>
                <a:off x="4362504" y="3177511"/>
                <a:ext cx="420591" cy="358919"/>
                <a:chOff x="4362504" y="3177511"/>
                <a:chExt cx="420591" cy="358919"/>
              </a:xfrm>
            </p:grpSpPr>
            <p:grpSp>
              <p:nvGrpSpPr>
                <p:cNvPr id="1196" name="Google Shape;1196;p71"/>
                <p:cNvGrpSpPr/>
                <p:nvPr/>
              </p:nvGrpSpPr>
              <p:grpSpPr>
                <a:xfrm>
                  <a:off x="4362504" y="3387760"/>
                  <a:ext cx="420591" cy="9415"/>
                  <a:chOff x="4362504" y="3387760"/>
                  <a:chExt cx="420591" cy="9415"/>
                </a:xfrm>
              </p:grpSpPr>
              <p:sp>
                <p:nvSpPr>
                  <p:cNvPr id="1197" name="Google Shape;1197;p71"/>
                  <p:cNvSpPr/>
                  <p:nvPr/>
                </p:nvSpPr>
                <p:spPr>
                  <a:xfrm>
                    <a:off x="4749482" y="3387760"/>
                    <a:ext cx="33613" cy="9415"/>
                  </a:xfrm>
                  <a:custGeom>
                    <a:avLst/>
                    <a:gdLst/>
                    <a:ahLst/>
                    <a:cxnLst/>
                    <a:rect l="l" t="t" r="r" b="b"/>
                    <a:pathLst>
                      <a:path w="33613" h="9415" extrusionOk="0">
                        <a:moveTo>
                          <a:pt x="0" y="0"/>
                        </a:moveTo>
                        <a:lnTo>
                          <a:pt x="33613"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98" name="Google Shape;1198;p71"/>
                  <p:cNvSpPr/>
                  <p:nvPr/>
                </p:nvSpPr>
                <p:spPr>
                  <a:xfrm>
                    <a:off x="4362504" y="3387760"/>
                    <a:ext cx="33707" cy="9415"/>
                  </a:xfrm>
                  <a:custGeom>
                    <a:avLst/>
                    <a:gdLst/>
                    <a:ahLst/>
                    <a:cxnLst/>
                    <a:rect l="l" t="t" r="r" b="b"/>
                    <a:pathLst>
                      <a:path w="33707" h="9415" extrusionOk="0">
                        <a:moveTo>
                          <a:pt x="0" y="0"/>
                        </a:moveTo>
                        <a:lnTo>
                          <a:pt x="33708"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99" name="Google Shape;1199;p71"/>
                <p:cNvGrpSpPr/>
                <p:nvPr/>
              </p:nvGrpSpPr>
              <p:grpSpPr>
                <a:xfrm>
                  <a:off x="4424176" y="3239089"/>
                  <a:ext cx="297342" cy="297341"/>
                  <a:chOff x="4424176" y="3239089"/>
                  <a:chExt cx="297342" cy="297341"/>
                </a:xfrm>
              </p:grpSpPr>
              <p:sp>
                <p:nvSpPr>
                  <p:cNvPr id="1200" name="Google Shape;1200;p71"/>
                  <p:cNvSpPr/>
                  <p:nvPr/>
                </p:nvSpPr>
                <p:spPr>
                  <a:xfrm>
                    <a:off x="4697697" y="3512703"/>
                    <a:ext cx="23821" cy="23727"/>
                  </a:xfrm>
                  <a:custGeom>
                    <a:avLst/>
                    <a:gdLst/>
                    <a:ahLst/>
                    <a:cxnLst/>
                    <a:rect l="l" t="t" r="r" b="b"/>
                    <a:pathLst>
                      <a:path w="23821" h="23727" extrusionOk="0">
                        <a:moveTo>
                          <a:pt x="0" y="0"/>
                        </a:moveTo>
                        <a:lnTo>
                          <a:pt x="23821" y="23727"/>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01" name="Google Shape;1201;p71"/>
                  <p:cNvSpPr/>
                  <p:nvPr/>
                </p:nvSpPr>
                <p:spPr>
                  <a:xfrm>
                    <a:off x="4424176" y="3239089"/>
                    <a:ext cx="23727" cy="23821"/>
                  </a:xfrm>
                  <a:custGeom>
                    <a:avLst/>
                    <a:gdLst/>
                    <a:ahLst/>
                    <a:cxnLst/>
                    <a:rect l="l" t="t" r="r" b="b"/>
                    <a:pathLst>
                      <a:path w="23727" h="23821" extrusionOk="0">
                        <a:moveTo>
                          <a:pt x="0" y="0"/>
                        </a:moveTo>
                        <a:lnTo>
                          <a:pt x="23727" y="23821"/>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202" name="Google Shape;1202;p71"/>
                <p:cNvGrpSpPr/>
                <p:nvPr/>
              </p:nvGrpSpPr>
              <p:grpSpPr>
                <a:xfrm>
                  <a:off x="4424176" y="3239089"/>
                  <a:ext cx="297342" cy="297341"/>
                  <a:chOff x="4424176" y="3239089"/>
                  <a:chExt cx="297342" cy="297341"/>
                </a:xfrm>
              </p:grpSpPr>
              <p:sp>
                <p:nvSpPr>
                  <p:cNvPr id="1203" name="Google Shape;1203;p71"/>
                  <p:cNvSpPr/>
                  <p:nvPr/>
                </p:nvSpPr>
                <p:spPr>
                  <a:xfrm>
                    <a:off x="4697697" y="3239089"/>
                    <a:ext cx="23821" cy="23821"/>
                  </a:xfrm>
                  <a:custGeom>
                    <a:avLst/>
                    <a:gdLst/>
                    <a:ahLst/>
                    <a:cxnLst/>
                    <a:rect l="l" t="t" r="r" b="b"/>
                    <a:pathLst>
                      <a:path w="23821" h="23821" extrusionOk="0">
                        <a:moveTo>
                          <a:pt x="0" y="23821"/>
                        </a:moveTo>
                        <a:lnTo>
                          <a:pt x="23821"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04" name="Google Shape;1204;p71"/>
                  <p:cNvSpPr/>
                  <p:nvPr/>
                </p:nvSpPr>
                <p:spPr>
                  <a:xfrm>
                    <a:off x="4424176" y="3512703"/>
                    <a:ext cx="23727" cy="23727"/>
                  </a:xfrm>
                  <a:custGeom>
                    <a:avLst/>
                    <a:gdLst/>
                    <a:ahLst/>
                    <a:cxnLst/>
                    <a:rect l="l" t="t" r="r" b="b"/>
                    <a:pathLst>
                      <a:path w="23727" h="23727" extrusionOk="0">
                        <a:moveTo>
                          <a:pt x="0" y="23727"/>
                        </a:moveTo>
                        <a:lnTo>
                          <a:pt x="23727"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205" name="Google Shape;1205;p71"/>
                <p:cNvSpPr/>
                <p:nvPr/>
              </p:nvSpPr>
              <p:spPr>
                <a:xfrm>
                  <a:off x="4572847" y="3177511"/>
                  <a:ext cx="9415" cy="33613"/>
                </a:xfrm>
                <a:custGeom>
                  <a:avLst/>
                  <a:gdLst/>
                  <a:ahLst/>
                  <a:cxnLst/>
                  <a:rect l="l" t="t" r="r" b="b"/>
                  <a:pathLst>
                    <a:path w="9415" h="33613" extrusionOk="0">
                      <a:moveTo>
                        <a:pt x="0" y="33613"/>
                      </a:moveTo>
                      <a:lnTo>
                        <a:pt x="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206" name="Google Shape;1206;p71"/>
              <p:cNvGrpSpPr/>
              <p:nvPr/>
            </p:nvGrpSpPr>
            <p:grpSpPr>
              <a:xfrm>
                <a:off x="4497146" y="3379380"/>
                <a:ext cx="151401" cy="168255"/>
                <a:chOff x="4497146" y="3379380"/>
                <a:chExt cx="151401" cy="168255"/>
              </a:xfrm>
            </p:grpSpPr>
            <p:sp>
              <p:nvSpPr>
                <p:cNvPr id="1207" name="Google Shape;1207;p71"/>
                <p:cNvSpPr/>
                <p:nvPr/>
              </p:nvSpPr>
              <p:spPr>
                <a:xfrm>
                  <a:off x="4497146" y="3379380"/>
                  <a:ext cx="50467" cy="50467"/>
                </a:xfrm>
                <a:custGeom>
                  <a:avLst/>
                  <a:gdLst/>
                  <a:ahLst/>
                  <a:cxnLst/>
                  <a:rect l="l" t="t" r="r" b="b"/>
                  <a:pathLst>
                    <a:path w="50467" h="50467" extrusionOk="0">
                      <a:moveTo>
                        <a:pt x="25234" y="0"/>
                      </a:moveTo>
                      <a:lnTo>
                        <a:pt x="25234" y="0"/>
                      </a:lnTo>
                      <a:cubicBezTo>
                        <a:pt x="39169" y="0"/>
                        <a:pt x="50467" y="11299"/>
                        <a:pt x="50467" y="25234"/>
                      </a:cubicBezTo>
                      <a:lnTo>
                        <a:pt x="50467" y="50467"/>
                      </a:lnTo>
                      <a:lnTo>
                        <a:pt x="25234" y="50467"/>
                      </a:lnTo>
                      <a:cubicBezTo>
                        <a:pt x="11299" y="50467"/>
                        <a:pt x="0" y="39169"/>
                        <a:pt x="0" y="25234"/>
                      </a:cubicBezTo>
                      <a:lnTo>
                        <a:pt x="0" y="25234"/>
                      </a:lnTo>
                      <a:cubicBezTo>
                        <a:pt x="0" y="11299"/>
                        <a:pt x="11299" y="0"/>
                        <a:pt x="25234" y="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08" name="Google Shape;1208;p71"/>
                <p:cNvSpPr/>
                <p:nvPr/>
              </p:nvSpPr>
              <p:spPr>
                <a:xfrm rot="10800000">
                  <a:off x="4598080" y="3379380"/>
                  <a:ext cx="50467" cy="50467"/>
                </a:xfrm>
                <a:custGeom>
                  <a:avLst/>
                  <a:gdLst/>
                  <a:ahLst/>
                  <a:cxnLst/>
                  <a:rect l="l" t="t" r="r" b="b"/>
                  <a:pathLst>
                    <a:path w="50467" h="50467" extrusionOk="0">
                      <a:moveTo>
                        <a:pt x="25234" y="0"/>
                      </a:moveTo>
                      <a:lnTo>
                        <a:pt x="50467" y="0"/>
                      </a:lnTo>
                      <a:lnTo>
                        <a:pt x="50467" y="25234"/>
                      </a:lnTo>
                      <a:cubicBezTo>
                        <a:pt x="50467" y="39169"/>
                        <a:pt x="39169" y="50467"/>
                        <a:pt x="25234" y="50467"/>
                      </a:cubicBezTo>
                      <a:lnTo>
                        <a:pt x="25234" y="50467"/>
                      </a:lnTo>
                      <a:cubicBezTo>
                        <a:pt x="11299" y="50467"/>
                        <a:pt x="0" y="39169"/>
                        <a:pt x="0" y="25234"/>
                      </a:cubicBezTo>
                      <a:lnTo>
                        <a:pt x="0" y="25234"/>
                      </a:lnTo>
                      <a:cubicBezTo>
                        <a:pt x="0" y="11299"/>
                        <a:pt x="11299" y="0"/>
                        <a:pt x="25234" y="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09" name="Google Shape;1209;p71"/>
                <p:cNvSpPr/>
                <p:nvPr/>
              </p:nvSpPr>
              <p:spPr>
                <a:xfrm>
                  <a:off x="4547613" y="3429847"/>
                  <a:ext cx="50467" cy="117788"/>
                </a:xfrm>
                <a:custGeom>
                  <a:avLst/>
                  <a:gdLst/>
                  <a:ahLst/>
                  <a:cxnLst/>
                  <a:rect l="l" t="t" r="r" b="b"/>
                  <a:pathLst>
                    <a:path w="50467" h="117788" extrusionOk="0">
                      <a:moveTo>
                        <a:pt x="0" y="117788"/>
                      </a:moveTo>
                      <a:lnTo>
                        <a:pt x="0" y="0"/>
                      </a:lnTo>
                      <a:lnTo>
                        <a:pt x="50467" y="0"/>
                      </a:lnTo>
                      <a:lnTo>
                        <a:pt x="50467" y="117788"/>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grpSp>
        <p:nvGrpSpPr>
          <p:cNvPr id="6" name="Group 5">
            <a:extLst>
              <a:ext uri="{FF2B5EF4-FFF2-40B4-BE49-F238E27FC236}">
                <a16:creationId xmlns:a16="http://schemas.microsoft.com/office/drawing/2014/main" id="{802F2DE5-9E68-8AE5-D0D4-2FC716F4AF6C}"/>
              </a:ext>
            </a:extLst>
          </p:cNvPr>
          <p:cNvGrpSpPr>
            <a:grpSpLocks noChangeAspect="1"/>
          </p:cNvGrpSpPr>
          <p:nvPr/>
        </p:nvGrpSpPr>
        <p:grpSpPr>
          <a:xfrm>
            <a:off x="4525741" y="5476746"/>
            <a:ext cx="720000" cy="720000"/>
            <a:chOff x="4525741" y="5674467"/>
            <a:chExt cx="726018" cy="544034"/>
          </a:xfrm>
        </p:grpSpPr>
        <p:sp>
          <p:nvSpPr>
            <p:cNvPr id="1129" name="Google Shape;1129;p71"/>
            <p:cNvSpPr/>
            <p:nvPr/>
          </p:nvSpPr>
          <p:spPr>
            <a:xfrm>
              <a:off x="4525741" y="5674467"/>
              <a:ext cx="726018" cy="544034"/>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210" name="Google Shape;1210;p71"/>
            <p:cNvGrpSpPr/>
            <p:nvPr/>
          </p:nvGrpSpPr>
          <p:grpSpPr>
            <a:xfrm>
              <a:off x="4709266" y="5794042"/>
              <a:ext cx="353413" cy="325398"/>
              <a:chOff x="3532038" y="5801158"/>
              <a:chExt cx="265066" cy="325398"/>
            </a:xfrm>
          </p:grpSpPr>
          <p:grpSp>
            <p:nvGrpSpPr>
              <p:cNvPr id="1211" name="Google Shape;1211;p71"/>
              <p:cNvGrpSpPr/>
              <p:nvPr/>
            </p:nvGrpSpPr>
            <p:grpSpPr>
              <a:xfrm>
                <a:off x="3608928" y="5882879"/>
                <a:ext cx="111418" cy="149514"/>
                <a:chOff x="3608928" y="5882879"/>
                <a:chExt cx="111418" cy="149514"/>
              </a:xfrm>
            </p:grpSpPr>
            <p:sp>
              <p:nvSpPr>
                <p:cNvPr id="1212" name="Google Shape;1212;p71"/>
                <p:cNvSpPr/>
                <p:nvPr/>
              </p:nvSpPr>
              <p:spPr>
                <a:xfrm>
                  <a:off x="3628424" y="5882879"/>
                  <a:ext cx="72477" cy="59000"/>
                </a:xfrm>
                <a:custGeom>
                  <a:avLst/>
                  <a:gdLst/>
                  <a:ahLst/>
                  <a:cxnLst/>
                  <a:rect l="l" t="t" r="r" b="b"/>
                  <a:pathLst>
                    <a:path w="72477" h="59000" extrusionOk="0">
                      <a:moveTo>
                        <a:pt x="72478" y="59000"/>
                      </a:moveTo>
                      <a:lnTo>
                        <a:pt x="72478" y="31463"/>
                      </a:lnTo>
                      <a:cubicBezTo>
                        <a:pt x="72478" y="16462"/>
                        <a:pt x="63386" y="6897"/>
                        <a:pt x="51770" y="2668"/>
                      </a:cubicBezTo>
                      <a:cubicBezTo>
                        <a:pt x="46870" y="906"/>
                        <a:pt x="41567" y="0"/>
                        <a:pt x="36264" y="0"/>
                      </a:cubicBezTo>
                      <a:cubicBezTo>
                        <a:pt x="30961" y="0"/>
                        <a:pt x="25658" y="906"/>
                        <a:pt x="20758" y="2668"/>
                      </a:cubicBezTo>
                      <a:cubicBezTo>
                        <a:pt x="9091" y="6897"/>
                        <a:pt x="0" y="16512"/>
                        <a:pt x="0" y="31463"/>
                      </a:cubicBezTo>
                      <a:lnTo>
                        <a:pt x="0" y="5900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13" name="Google Shape;1213;p71"/>
                <p:cNvSpPr/>
                <p:nvPr/>
              </p:nvSpPr>
              <p:spPr>
                <a:xfrm>
                  <a:off x="3608928" y="5941879"/>
                  <a:ext cx="111418" cy="90514"/>
                </a:xfrm>
                <a:custGeom>
                  <a:avLst/>
                  <a:gdLst/>
                  <a:ahLst/>
                  <a:cxnLst/>
                  <a:rect l="l" t="t" r="r" b="b"/>
                  <a:pathLst>
                    <a:path w="111418" h="90514" extrusionOk="0">
                      <a:moveTo>
                        <a:pt x="81973" y="0"/>
                      </a:moveTo>
                      <a:cubicBezTo>
                        <a:pt x="98235" y="0"/>
                        <a:pt x="111418" y="13140"/>
                        <a:pt x="111418" y="29349"/>
                      </a:cubicBezTo>
                      <a:lnTo>
                        <a:pt x="111418" y="61165"/>
                      </a:lnTo>
                      <a:cubicBezTo>
                        <a:pt x="111418" y="77374"/>
                        <a:pt x="98235" y="90514"/>
                        <a:pt x="81973" y="90514"/>
                      </a:cubicBezTo>
                      <a:lnTo>
                        <a:pt x="29446" y="90514"/>
                      </a:lnTo>
                      <a:cubicBezTo>
                        <a:pt x="13183" y="90514"/>
                        <a:pt x="0" y="77374"/>
                        <a:pt x="0" y="61165"/>
                      </a:cubicBezTo>
                      <a:lnTo>
                        <a:pt x="0" y="29349"/>
                      </a:lnTo>
                      <a:cubicBezTo>
                        <a:pt x="0" y="13140"/>
                        <a:pt x="13183" y="0"/>
                        <a:pt x="29446" y="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14" name="Google Shape;1214;p71"/>
                <p:cNvSpPr/>
                <p:nvPr/>
              </p:nvSpPr>
              <p:spPr>
                <a:xfrm>
                  <a:off x="3655698" y="5968560"/>
                  <a:ext cx="17879" cy="17820"/>
                </a:xfrm>
                <a:custGeom>
                  <a:avLst/>
                  <a:gdLst/>
                  <a:ahLst/>
                  <a:cxnLst/>
                  <a:rect l="l" t="t" r="r" b="b"/>
                  <a:pathLst>
                    <a:path w="17879" h="17820" extrusionOk="0">
                      <a:moveTo>
                        <a:pt x="17879" y="8910"/>
                      </a:moveTo>
                      <a:cubicBezTo>
                        <a:pt x="17879" y="13832"/>
                        <a:pt x="13877" y="17821"/>
                        <a:pt x="8940" y="17821"/>
                      </a:cubicBezTo>
                      <a:cubicBezTo>
                        <a:pt x="4002" y="17821"/>
                        <a:pt x="0" y="13832"/>
                        <a:pt x="0" y="8910"/>
                      </a:cubicBezTo>
                      <a:cubicBezTo>
                        <a:pt x="0" y="3989"/>
                        <a:pt x="4002" y="0"/>
                        <a:pt x="8940" y="0"/>
                      </a:cubicBezTo>
                      <a:cubicBezTo>
                        <a:pt x="13877" y="0"/>
                        <a:pt x="17879" y="3989"/>
                        <a:pt x="17879" y="891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15" name="Google Shape;1215;p71"/>
                <p:cNvSpPr/>
                <p:nvPr/>
              </p:nvSpPr>
              <p:spPr>
                <a:xfrm>
                  <a:off x="3664638" y="5988848"/>
                  <a:ext cx="5050" cy="21294"/>
                </a:xfrm>
                <a:custGeom>
                  <a:avLst/>
                  <a:gdLst/>
                  <a:ahLst/>
                  <a:cxnLst/>
                  <a:rect l="l" t="t" r="r" b="b"/>
                  <a:pathLst>
                    <a:path w="5050" h="21294" extrusionOk="0">
                      <a:moveTo>
                        <a:pt x="0" y="21294"/>
                      </a:move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216" name="Google Shape;1216;p71"/>
              <p:cNvSpPr/>
              <p:nvPr/>
            </p:nvSpPr>
            <p:spPr>
              <a:xfrm>
                <a:off x="3532038" y="5801158"/>
                <a:ext cx="265066" cy="325398"/>
              </a:xfrm>
              <a:custGeom>
                <a:avLst/>
                <a:gdLst/>
                <a:ahLst/>
                <a:cxnLst/>
                <a:rect l="l" t="t" r="r" b="b"/>
                <a:pathLst>
                  <a:path w="310019" h="380582" extrusionOk="0">
                    <a:moveTo>
                      <a:pt x="159054" y="380582"/>
                    </a:moveTo>
                    <a:lnTo>
                      <a:pt x="157236" y="379877"/>
                    </a:lnTo>
                    <a:cubicBezTo>
                      <a:pt x="94152" y="355965"/>
                      <a:pt x="45312" y="313527"/>
                      <a:pt x="23240" y="263488"/>
                    </a:cubicBezTo>
                    <a:cubicBezTo>
                      <a:pt x="10210" y="233887"/>
                      <a:pt x="2533" y="192204"/>
                      <a:pt x="512" y="139547"/>
                    </a:cubicBezTo>
                    <a:cubicBezTo>
                      <a:pt x="-1003" y="100582"/>
                      <a:pt x="1320" y="69723"/>
                      <a:pt x="1371" y="69421"/>
                    </a:cubicBezTo>
                    <a:lnTo>
                      <a:pt x="1775" y="64236"/>
                    </a:lnTo>
                    <a:lnTo>
                      <a:pt x="6725" y="64236"/>
                    </a:lnTo>
                    <a:cubicBezTo>
                      <a:pt x="95667" y="64236"/>
                      <a:pt x="154357" y="4782"/>
                      <a:pt x="154963" y="4178"/>
                    </a:cubicBezTo>
                    <a:lnTo>
                      <a:pt x="159003" y="0"/>
                    </a:lnTo>
                    <a:lnTo>
                      <a:pt x="162791" y="4430"/>
                    </a:lnTo>
                    <a:cubicBezTo>
                      <a:pt x="162791" y="4430"/>
                      <a:pt x="175822" y="19583"/>
                      <a:pt x="199560" y="34383"/>
                    </a:cubicBezTo>
                    <a:cubicBezTo>
                      <a:pt x="221379" y="47975"/>
                      <a:pt x="257037" y="64185"/>
                      <a:pt x="303251" y="64185"/>
                    </a:cubicBezTo>
                    <a:lnTo>
                      <a:pt x="308251" y="64185"/>
                    </a:lnTo>
                    <a:lnTo>
                      <a:pt x="308655" y="69371"/>
                    </a:lnTo>
                    <a:cubicBezTo>
                      <a:pt x="308655" y="69673"/>
                      <a:pt x="311029" y="101035"/>
                      <a:pt x="309514" y="140453"/>
                    </a:cubicBezTo>
                    <a:cubicBezTo>
                      <a:pt x="307494" y="193714"/>
                      <a:pt x="299867" y="235749"/>
                      <a:pt x="286836" y="265350"/>
                    </a:cubicBezTo>
                    <a:cubicBezTo>
                      <a:pt x="263351" y="318561"/>
                      <a:pt x="220975" y="357073"/>
                      <a:pt x="160923" y="379827"/>
                    </a:cubicBezTo>
                    <a:lnTo>
                      <a:pt x="159104" y="380532"/>
                    </a:lnTo>
                    <a:close/>
                  </a:path>
                </a:pathLst>
              </a:custGeom>
              <a:noFill/>
              <a:ln w="15875"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21"/>
        <p:cNvGrpSpPr/>
        <p:nvPr/>
      </p:nvGrpSpPr>
      <p:grpSpPr>
        <a:xfrm>
          <a:off x="0" y="0"/>
          <a:ext cx="0" cy="0"/>
          <a:chOff x="0" y="0"/>
          <a:chExt cx="0" cy="0"/>
        </a:xfrm>
      </p:grpSpPr>
      <p:sp>
        <p:nvSpPr>
          <p:cNvPr id="1222" name="Google Shape;1222;p72"/>
          <p:cNvSpPr txBox="1">
            <a:spLocks noGrp="1"/>
          </p:cNvSpPr>
          <p:nvPr>
            <p:ph type="title"/>
          </p:nvPr>
        </p:nvSpPr>
        <p:spPr>
          <a:xfrm>
            <a:off x="575732" y="900113"/>
            <a:ext cx="6871500" cy="477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zh-CN"/>
              <a:t>成为注册管理运行机构</a:t>
            </a:r>
          </a:p>
        </p:txBody>
      </p:sp>
      <p:sp>
        <p:nvSpPr>
          <p:cNvPr id="1223" name="Google Shape;1223;p72"/>
          <p:cNvSpPr/>
          <p:nvPr/>
        </p:nvSpPr>
        <p:spPr>
          <a:xfrm>
            <a:off x="911732" y="2079547"/>
            <a:ext cx="5031300" cy="20310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zh-CN" sz="2000" b="0" i="0" u="none" strike="noStrike" cap="none">
                <a:solidFill>
                  <a:srgbClr val="0B3458"/>
                </a:solidFill>
                <a:latin typeface="Arial"/>
                <a:ea typeface="SimSun"/>
                <a:cs typeface="Arial"/>
                <a:sym typeface="Arial"/>
              </a:rPr>
              <a:t>申请 gTLD 意味着申请运营互联网</a:t>
            </a:r>
            <a:r>
              <a:rPr lang="zh-CN" sz="2000">
                <a:solidFill>
                  <a:srgbClr val="0B3458"/>
                </a:solidFill>
              </a:rPr>
              <a:t>的一部分（运营一家</a:t>
            </a:r>
            <a:r>
              <a:rPr lang="zh-CN" sz="2000" b="0" i="0" u="none" strike="noStrike" cap="none">
                <a:solidFill>
                  <a:srgbClr val="0B3458"/>
                </a:solidFill>
                <a:latin typeface="Arial"/>
                <a:ea typeface="SimSun"/>
                <a:cs typeface="Arial"/>
                <a:sym typeface="Aria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注册管理机构）。</a:t>
            </a:r>
          </a:p>
        </p:txBody>
      </p:sp>
      <p:sp>
        <p:nvSpPr>
          <p:cNvPr id="1224" name="Google Shape;1224;p72"/>
          <p:cNvSpPr/>
          <p:nvPr/>
        </p:nvSpPr>
        <p:spPr>
          <a:xfrm>
            <a:off x="6240265" y="2079547"/>
            <a:ext cx="5031300" cy="20310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zh-CN" sz="2000">
                <a:solidFill>
                  <a:srgbClr val="0B3458"/>
                </a:solidFill>
              </a:rPr>
              <a:t>注册管理机构为特定 gTLD 下注册的所有域名提供支持。</a:t>
            </a:r>
          </a:p>
        </p:txBody>
      </p:sp>
      <p:sp>
        <p:nvSpPr>
          <p:cNvPr id="1225" name="Google Shape;1225;p72"/>
          <p:cNvSpPr/>
          <p:nvPr/>
        </p:nvSpPr>
        <p:spPr>
          <a:xfrm>
            <a:off x="911732" y="4110546"/>
            <a:ext cx="10368300" cy="2072400"/>
          </a:xfrm>
          <a:prstGeom prst="rect">
            <a:avLst/>
          </a:prstGeom>
          <a:solidFill>
            <a:srgbClr val="0B3458"/>
          </a:solidFill>
          <a:ln>
            <a:noFill/>
          </a:ln>
        </p:spPr>
        <p:txBody>
          <a:bodyPr spcFirstLastPara="1" wrap="square" lIns="324000" tIns="288000" rIns="432000" bIns="270000" anchor="t" anchorCtr="0">
            <a:noAutofit/>
          </a:bodyPr>
          <a:lstStyle/>
          <a:p>
            <a:pPr marL="0" marR="0" lvl="0" indent="0" algn="l" rtl="0">
              <a:spcBef>
                <a:spcPts val="0"/>
              </a:spcBef>
              <a:spcAft>
                <a:spcPts val="0"/>
              </a:spcAft>
              <a:buNone/>
            </a:pPr>
            <a:r>
              <a:rPr lang="zh-CN" sz="2000" b="1">
                <a:solidFill>
                  <a:srgbClr val="F1633E"/>
                </a:solidFill>
                <a:latin typeface="Arial"/>
                <a:ea typeface="SimSun"/>
                <a:cs typeface="Arial"/>
                <a:sym typeface="Arial"/>
              </a:rPr>
              <a:t>注册管理运行机构：</a:t>
            </a:r>
          </a:p>
          <a:p>
            <a:pPr marL="342900" marR="0" lvl="0" indent="-342900" algn="l" rtl="0">
              <a:spcBef>
                <a:spcPts val="600"/>
              </a:spcBef>
              <a:spcAft>
                <a:spcPts val="0"/>
              </a:spcAft>
              <a:buClr>
                <a:srgbClr val="F1633E"/>
              </a:buClr>
              <a:buSzPts val="1600"/>
              <a:buFont typeface="NTR"/>
              <a:buChar char="►"/>
            </a:pPr>
            <a:r>
              <a:rPr lang="zh-CN" sz="2000">
                <a:solidFill>
                  <a:schemeClr val="lt1"/>
                </a:solidFill>
                <a:latin typeface="Arial"/>
                <a:ea typeface="SimSun"/>
                <a:cs typeface="Arial"/>
                <a:sym typeface="Arial"/>
              </a:rPr>
              <a:t>设定 gTLD 的要求。</a:t>
            </a:r>
          </a:p>
          <a:p>
            <a:pPr marL="342900" marR="0" lvl="0" indent="-342900" algn="l" rtl="0">
              <a:spcBef>
                <a:spcPts val="600"/>
              </a:spcBef>
              <a:spcAft>
                <a:spcPts val="0"/>
              </a:spcAft>
              <a:buClr>
                <a:srgbClr val="F1633E"/>
              </a:buClr>
              <a:buSzPts val="1600"/>
              <a:buFont typeface="NTR"/>
              <a:buChar char="►"/>
            </a:pPr>
            <a:r>
              <a:rPr lang="zh-CN" sz="2000">
                <a:solidFill>
                  <a:schemeClr val="lt1"/>
                </a:solidFill>
                <a:latin typeface="Arial"/>
                <a:ea typeface="SimSun"/>
                <a:cs typeface="Arial"/>
                <a:sym typeface="Arial"/>
              </a:rPr>
              <a:t>决定哪些二级域（圆点左侧的字符）可以注册，以及由谁注册。</a:t>
            </a:r>
          </a:p>
        </p:txBody>
      </p:sp>
      <p:cxnSp>
        <p:nvCxnSpPr>
          <p:cNvPr id="1226" name="Google Shape;1226;p72"/>
          <p:cNvCxnSpPr/>
          <p:nvPr/>
        </p:nvCxnSpPr>
        <p:spPr>
          <a:xfrm>
            <a:off x="6240265" y="2079547"/>
            <a:ext cx="5040000" cy="0"/>
          </a:xfrm>
          <a:prstGeom prst="straightConnector1">
            <a:avLst/>
          </a:prstGeom>
          <a:noFill/>
          <a:ln w="15875" cap="flat" cmpd="sng">
            <a:solidFill>
              <a:srgbClr val="F1633E"/>
            </a:solidFill>
            <a:prstDash val="solid"/>
            <a:round/>
            <a:headEnd type="none" w="sm" len="sm"/>
            <a:tailEnd type="none" w="sm" len="sm"/>
          </a:ln>
        </p:spPr>
      </p:cxnSp>
      <p:cxnSp>
        <p:nvCxnSpPr>
          <p:cNvPr id="1227" name="Google Shape;1227;p72"/>
          <p:cNvCxnSpPr/>
          <p:nvPr/>
        </p:nvCxnSpPr>
        <p:spPr>
          <a:xfrm>
            <a:off x="914285" y="2079547"/>
            <a:ext cx="5028300" cy="0"/>
          </a:xfrm>
          <a:prstGeom prst="straightConnector1">
            <a:avLst/>
          </a:prstGeom>
          <a:noFill/>
          <a:ln w="15875" cap="flat" cmpd="sng">
            <a:solidFill>
              <a:srgbClr val="F1633E"/>
            </a:solidFill>
            <a:prstDash val="solid"/>
            <a:round/>
            <a:headEnd type="none" w="sm" len="sm"/>
            <a:tailEnd type="none" w="sm" len="sm"/>
          </a:ln>
        </p:spPr>
      </p:cxnSp>
      <p:grpSp>
        <p:nvGrpSpPr>
          <p:cNvPr id="1228" name="Google Shape;1228;p72"/>
          <p:cNvGrpSpPr/>
          <p:nvPr/>
        </p:nvGrpSpPr>
        <p:grpSpPr>
          <a:xfrm>
            <a:off x="6686539" y="1532153"/>
            <a:ext cx="874800" cy="874800"/>
            <a:chOff x="3145601" y="1775799"/>
            <a:chExt cx="656400" cy="656400"/>
          </a:xfrm>
        </p:grpSpPr>
        <p:sp>
          <p:nvSpPr>
            <p:cNvPr id="1229" name="Google Shape;1229;p72"/>
            <p:cNvSpPr/>
            <p:nvPr/>
          </p:nvSpPr>
          <p:spPr>
            <a:xfrm>
              <a:off x="3145601" y="1775799"/>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230" name="Google Shape;1230;p72"/>
            <p:cNvGrpSpPr/>
            <p:nvPr/>
          </p:nvGrpSpPr>
          <p:grpSpPr>
            <a:xfrm>
              <a:off x="3251483" y="1857588"/>
              <a:ext cx="439657" cy="485762"/>
              <a:chOff x="5399755" y="2316890"/>
              <a:chExt cx="554003" cy="612100"/>
            </a:xfrm>
          </p:grpSpPr>
          <p:sp>
            <p:nvSpPr>
              <p:cNvPr id="1231" name="Google Shape;1231;p72"/>
              <p:cNvSpPr/>
              <p:nvPr/>
            </p:nvSpPr>
            <p:spPr>
              <a:xfrm>
                <a:off x="5900022" y="2569777"/>
                <a:ext cx="8456" cy="115625"/>
              </a:xfrm>
              <a:custGeom>
                <a:avLst/>
                <a:gdLst/>
                <a:ahLst/>
                <a:cxnLst/>
                <a:rect l="l" t="t" r="r" b="b"/>
                <a:pathLst>
                  <a:path w="8456" h="115625" extrusionOk="0">
                    <a:moveTo>
                      <a:pt x="0" y="115626"/>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2" name="Google Shape;1232;p72"/>
              <p:cNvSpPr/>
              <p:nvPr/>
            </p:nvSpPr>
            <p:spPr>
              <a:xfrm>
                <a:off x="5737493" y="2793151"/>
                <a:ext cx="101474" cy="58702"/>
              </a:xfrm>
              <a:custGeom>
                <a:avLst/>
                <a:gdLst/>
                <a:ahLst/>
                <a:cxnLst/>
                <a:rect l="l" t="t" r="r" b="b"/>
                <a:pathLst>
                  <a:path w="101474" h="58702" extrusionOk="0">
                    <a:moveTo>
                      <a:pt x="101475" y="0"/>
                    </a:moveTo>
                    <a:lnTo>
                      <a:pt x="0" y="5870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3" name="Google Shape;1233;p72"/>
              <p:cNvSpPr/>
              <p:nvPr/>
            </p:nvSpPr>
            <p:spPr>
              <a:xfrm>
                <a:off x="5518646" y="2795438"/>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4" name="Google Shape;1234;p72"/>
              <p:cNvSpPr/>
              <p:nvPr/>
            </p:nvSpPr>
            <p:spPr>
              <a:xfrm>
                <a:off x="5453617" y="2570285"/>
                <a:ext cx="8456" cy="117319"/>
              </a:xfrm>
              <a:custGeom>
                <a:avLst/>
                <a:gdLst/>
                <a:ahLst/>
                <a:cxnLst/>
                <a:rect l="l" t="t" r="r" b="b"/>
                <a:pathLst>
                  <a:path w="8456" h="117319" extrusionOk="0">
                    <a:moveTo>
                      <a:pt x="0" y="117320"/>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5" name="Google Shape;1235;p72"/>
              <p:cNvSpPr/>
              <p:nvPr/>
            </p:nvSpPr>
            <p:spPr>
              <a:xfrm>
                <a:off x="5516193" y="2405614"/>
                <a:ext cx="99952" cy="57770"/>
              </a:xfrm>
              <a:custGeom>
                <a:avLst/>
                <a:gdLst/>
                <a:ahLst/>
                <a:cxnLst/>
                <a:rect l="l" t="t" r="r" b="b"/>
                <a:pathLst>
                  <a:path w="99952" h="57770" extrusionOk="0">
                    <a:moveTo>
                      <a:pt x="99953" y="0"/>
                    </a:moveTo>
                    <a:lnTo>
                      <a:pt x="0" y="5777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6" name="Google Shape;1236;p72"/>
              <p:cNvSpPr/>
              <p:nvPr/>
            </p:nvSpPr>
            <p:spPr>
              <a:xfrm>
                <a:off x="5741891" y="2408155"/>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7" name="Google Shape;1237;p72"/>
              <p:cNvSpPr/>
              <p:nvPr/>
            </p:nvSpPr>
            <p:spPr>
              <a:xfrm rot="-4187783">
                <a:off x="5634935" y="232871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8" name="Google Shape;1238;p72"/>
              <p:cNvSpPr/>
              <p:nvPr/>
            </p:nvSpPr>
            <p:spPr>
              <a:xfrm>
                <a:off x="5858871" y="2458079"/>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9" name="Google Shape;1239;p72"/>
              <p:cNvSpPr/>
              <p:nvPr/>
            </p:nvSpPr>
            <p:spPr>
              <a:xfrm rot="-4187783">
                <a:off x="5858193" y="271596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40" name="Google Shape;1240;p72"/>
              <p:cNvSpPr/>
              <p:nvPr/>
            </p:nvSpPr>
            <p:spPr>
              <a:xfrm rot="-4187783">
                <a:off x="5411724" y="245775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41" name="Google Shape;1241;p72"/>
              <p:cNvSpPr/>
              <p:nvPr/>
            </p:nvSpPr>
            <p:spPr>
              <a:xfrm rot="-4187783">
                <a:off x="5411691" y="2715936"/>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42" name="Google Shape;1242;p72"/>
              <p:cNvSpPr/>
              <p:nvPr/>
            </p:nvSpPr>
            <p:spPr>
              <a:xfrm>
                <a:off x="5635203" y="2845107"/>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243" name="Google Shape;1243;p72"/>
            <p:cNvSpPr/>
            <p:nvPr/>
          </p:nvSpPr>
          <p:spPr>
            <a:xfrm>
              <a:off x="3396002" y="2029823"/>
              <a:ext cx="156292" cy="155538"/>
            </a:xfrm>
            <a:custGeom>
              <a:avLst/>
              <a:gdLst/>
              <a:ahLst/>
              <a:cxnLst/>
              <a:rect l="l" t="t" r="r" b="b"/>
              <a:pathLst>
                <a:path w="211205" h="210186" extrusionOk="0">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244" name="Google Shape;1244;p72"/>
          <p:cNvGrpSpPr>
            <a:grpSpLocks noChangeAspect="1"/>
          </p:cNvGrpSpPr>
          <p:nvPr/>
        </p:nvGrpSpPr>
        <p:grpSpPr>
          <a:xfrm>
            <a:off x="1358097" y="1532153"/>
            <a:ext cx="878400" cy="878400"/>
            <a:chOff x="355642" y="1775799"/>
            <a:chExt cx="656400" cy="656400"/>
          </a:xfrm>
        </p:grpSpPr>
        <p:sp>
          <p:nvSpPr>
            <p:cNvPr id="1245" name="Google Shape;1245;p72"/>
            <p:cNvSpPr/>
            <p:nvPr/>
          </p:nvSpPr>
          <p:spPr>
            <a:xfrm>
              <a:off x="355642" y="1775799"/>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246" name="Google Shape;1246;p72"/>
            <p:cNvGrpSpPr/>
            <p:nvPr/>
          </p:nvGrpSpPr>
          <p:grpSpPr>
            <a:xfrm>
              <a:off x="555145" y="1942776"/>
              <a:ext cx="257481" cy="335973"/>
              <a:chOff x="1876510" y="1547778"/>
              <a:chExt cx="347712" cy="453711"/>
            </a:xfrm>
          </p:grpSpPr>
          <p:sp>
            <p:nvSpPr>
              <p:cNvPr id="1247" name="Google Shape;1247;p72"/>
              <p:cNvSpPr/>
              <p:nvPr/>
            </p:nvSpPr>
            <p:spPr>
              <a:xfrm>
                <a:off x="1944811" y="1615749"/>
                <a:ext cx="211205" cy="210186"/>
              </a:xfrm>
              <a:custGeom>
                <a:avLst/>
                <a:gdLst/>
                <a:ahLst/>
                <a:cxnLst/>
                <a:rect l="l" t="t" r="r" b="b"/>
                <a:pathLst>
                  <a:path w="211205" h="210186" extrusionOk="0">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48" name="Google Shape;1248;p72"/>
              <p:cNvSpPr/>
              <p:nvPr/>
            </p:nvSpPr>
            <p:spPr>
              <a:xfrm>
                <a:off x="1876510" y="1547778"/>
                <a:ext cx="347712" cy="453711"/>
              </a:xfrm>
              <a:custGeom>
                <a:avLst/>
                <a:gdLst/>
                <a:ahLst/>
                <a:cxnLst/>
                <a:rect l="l" t="t" r="r" b="b"/>
                <a:pathLst>
                  <a:path w="347712" h="453711" extrusionOk="0">
                    <a:moveTo>
                      <a:pt x="201810" y="439263"/>
                    </a:moveTo>
                    <a:cubicBezTo>
                      <a:pt x="186700" y="458528"/>
                      <a:pt x="161108" y="458528"/>
                      <a:pt x="145998" y="439263"/>
                    </a:cubicBezTo>
                    <a:cubicBezTo>
                      <a:pt x="96797" y="376672"/>
                      <a:pt x="0" y="244348"/>
                      <a:pt x="0" y="173017"/>
                    </a:cubicBezTo>
                    <a:cubicBezTo>
                      <a:pt x="0" y="77440"/>
                      <a:pt x="77815" y="0"/>
                      <a:pt x="173856" y="0"/>
                    </a:cubicBezTo>
                    <a:cubicBezTo>
                      <a:pt x="269898" y="0"/>
                      <a:pt x="347713" y="77440"/>
                      <a:pt x="347713" y="173017"/>
                    </a:cubicBezTo>
                    <a:cubicBezTo>
                      <a:pt x="347713" y="244348"/>
                      <a:pt x="250916" y="376672"/>
                      <a:pt x="201810" y="439263"/>
                    </a:cubicBezTo>
                    <a:close/>
                  </a:path>
                </a:pathLst>
              </a:custGeom>
              <a:noFill/>
              <a:ln w="25400"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53"/>
        <p:cNvGrpSpPr/>
        <p:nvPr/>
      </p:nvGrpSpPr>
      <p:grpSpPr>
        <a:xfrm>
          <a:off x="0" y="0"/>
          <a:ext cx="0" cy="0"/>
          <a:chOff x="0" y="0"/>
          <a:chExt cx="0" cy="0"/>
        </a:xfrm>
      </p:grpSpPr>
      <p:sp>
        <p:nvSpPr>
          <p:cNvPr id="1254" name="Google Shape;1254;p73"/>
          <p:cNvSpPr txBox="1">
            <a:spLocks noGrp="1"/>
          </p:cNvSpPr>
          <p:nvPr>
            <p:ph type="title"/>
          </p:nvPr>
        </p:nvSpPr>
        <p:spPr>
          <a:xfrm>
            <a:off x="575732" y="900113"/>
            <a:ext cx="8766300" cy="994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zh-CN"/>
              <a:t>财务和技术考虑因素</a:t>
            </a:r>
          </a:p>
        </p:txBody>
      </p:sp>
      <p:sp>
        <p:nvSpPr>
          <p:cNvPr id="1255" name="Google Shape;1255;p73"/>
          <p:cNvSpPr txBox="1"/>
          <p:nvPr/>
        </p:nvSpPr>
        <p:spPr>
          <a:xfrm>
            <a:off x="575733" y="2231298"/>
            <a:ext cx="4675200" cy="3898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zh-CN" sz="1800">
                <a:solidFill>
                  <a:srgbClr val="0B3458"/>
                </a:solidFill>
              </a:rPr>
              <a:t>下一轮新 gTLD 项目</a:t>
            </a:r>
            <a:r>
              <a:rPr lang="zh-CN" sz="1800" b="0" i="0" u="none" strike="noStrike" cap="none">
                <a:solidFill>
                  <a:srgbClr val="0B3458"/>
                </a:solidFill>
                <a:latin typeface="Arial"/>
                <a:ea typeface="SimSun"/>
                <a:cs typeface="Arial"/>
                <a:sym typeface="Arial"/>
              </a:rPr>
              <a:t>评估费用：</a:t>
            </a:r>
            <a:r>
              <a:rPr lang="zh-CN" sz="1800" b="1" i="0" u="none" strike="noStrike" cap="none">
                <a:solidFill>
                  <a:srgbClr val="0B3458"/>
                </a:solidFill>
                <a:latin typeface="Arial"/>
                <a:ea typeface="SimSun"/>
                <a:cs typeface="Arial"/>
                <a:sym typeface="Aria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
                  </a:ext>
                </a:extLst>
              </a:rPr>
              <a:t>208,000—293,000 美元*</a:t>
            </a:r>
            <a:r>
              <a:rPr lang="zh-CN" sz="1800" b="0" i="0" u="none" strike="noStrike" cap="none">
                <a:solidFill>
                  <a:srgbClr val="0B3458"/>
                </a:solidFill>
                <a:latin typeface="Arial"/>
                <a:ea typeface="SimSun"/>
                <a:cs typeface="Arial"/>
                <a:sym typeface="Aria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
                  </a:ext>
                </a:extLst>
              </a:rPr>
              <a:t> </a:t>
            </a:r>
          </a:p>
          <a:p>
            <a:pPr marL="0" marR="0" lvl="0" indent="0" algn="l" rtl="0">
              <a:spcBef>
                <a:spcPts val="0"/>
              </a:spcBef>
              <a:spcAft>
                <a:spcPts val="0"/>
              </a:spcAft>
              <a:buNone/>
            </a:pPr>
            <a:endParaRPr sz="1800" dirty="0">
              <a:solidFill>
                <a:srgbClr val="0B3458"/>
              </a:solidFill>
              <a:latin typeface="Arial"/>
              <a:ea typeface="Arial"/>
              <a:cs typeface="Arial"/>
              <a:sym typeface="Arial"/>
            </a:endParaRPr>
          </a:p>
          <a:p>
            <a:pPr marL="393749" marR="0" lvl="0" indent="-285750" algn="l" rtl="0">
              <a:spcBef>
                <a:spcPts val="0"/>
              </a:spcBef>
              <a:spcAft>
                <a:spcPts val="0"/>
              </a:spcAft>
              <a:buClr>
                <a:srgbClr val="F1633E"/>
              </a:buClr>
              <a:buSzPts val="1440"/>
              <a:buFont typeface="NTR"/>
              <a:buChar char="✚"/>
            </a:pPr>
            <a:r>
              <a:rPr lang="zh-CN" sz="1800">
                <a:solidFill>
                  <a:srgbClr val="0B3458"/>
                </a:solidFill>
                <a:latin typeface="Arial"/>
                <a:ea typeface="SimSun"/>
                <a:cs typeface="Arial"/>
                <a:sym typeface="Arial"/>
              </a:rPr>
              <a:t>与 ICANN 签订的《注册管理机构协议》所包含的标准运营费用 </a:t>
            </a:r>
          </a:p>
          <a:p>
            <a:pPr marL="393749" marR="0" lvl="0" indent="-194310" algn="l" rtl="0">
              <a:spcBef>
                <a:spcPts val="0"/>
              </a:spcBef>
              <a:spcAft>
                <a:spcPts val="0"/>
              </a:spcAft>
              <a:buClr>
                <a:srgbClr val="F1633E"/>
              </a:buClr>
              <a:buSzPts val="1440"/>
              <a:buFont typeface="NTR"/>
              <a:buNone/>
            </a:pPr>
            <a:endParaRPr sz="1800" dirty="0">
              <a:solidFill>
                <a:srgbClr val="0B3458"/>
              </a:solidFill>
              <a:latin typeface="Arial"/>
              <a:ea typeface="Arial"/>
              <a:cs typeface="Arial"/>
              <a:sym typeface="Arial"/>
            </a:endParaRPr>
          </a:p>
          <a:p>
            <a:pPr marL="393749" marR="0" lvl="0" indent="-285750" algn="l" rtl="0">
              <a:spcBef>
                <a:spcPts val="0"/>
              </a:spcBef>
              <a:spcAft>
                <a:spcPts val="0"/>
              </a:spcAft>
              <a:buClr>
                <a:srgbClr val="F1633E"/>
              </a:buClr>
              <a:buSzPts val="1440"/>
              <a:buFont typeface="NTR"/>
              <a:buChar char="✚"/>
            </a:pPr>
            <a:r>
              <a:rPr lang="zh-CN" sz="1800">
                <a:solidFill>
                  <a:srgbClr val="0B3458"/>
                </a:solidFill>
                <a:latin typeface="Arial"/>
                <a:ea typeface="SimSun"/>
                <a:cs typeface="Arial"/>
                <a:sym typeface="Arial"/>
              </a:rPr>
              <a:t>需持续履行的财务和技术方面的义务</a:t>
            </a:r>
          </a:p>
        </p:txBody>
      </p:sp>
      <p:sp>
        <p:nvSpPr>
          <p:cNvPr id="1256" name="Google Shape;1256;p73"/>
          <p:cNvSpPr/>
          <p:nvPr/>
        </p:nvSpPr>
        <p:spPr>
          <a:xfrm>
            <a:off x="6096000" y="3875356"/>
            <a:ext cx="6096000" cy="2322900"/>
          </a:xfrm>
          <a:prstGeom prst="rect">
            <a:avLst/>
          </a:prstGeom>
          <a:solidFill>
            <a:srgbClr val="0B3458"/>
          </a:solidFill>
          <a:ln>
            <a:noFill/>
          </a:ln>
        </p:spPr>
        <p:txBody>
          <a:bodyPr spcFirstLastPara="1" wrap="square" lIns="360000" tIns="360000" rIns="612000" bIns="270000" anchor="t" anchorCtr="0">
            <a:noAutofit/>
          </a:bodyPr>
          <a:lstStyle/>
          <a:p>
            <a:pPr marL="0" marR="0" lvl="0" indent="0" algn="l" rtl="0">
              <a:spcBef>
                <a:spcPts val="0"/>
              </a:spcBef>
              <a:spcAft>
                <a:spcPts val="0"/>
              </a:spcAft>
              <a:buNone/>
            </a:pPr>
            <a:r>
              <a:rPr lang="zh-CN" sz="1800">
                <a:solidFill>
                  <a:schemeClr val="lt1"/>
                </a:solidFill>
                <a:latin typeface="Arial"/>
                <a:ea typeface="SimSun"/>
                <a:cs typeface="Arial"/>
                <a:sym typeface="Arial"/>
              </a:rPr>
              <a:t>所有新 gTLD 申请人必须能够证明具有运营注册管理机构和遵守合同要求所需的运营、技术和财务能力。</a:t>
            </a:r>
          </a:p>
        </p:txBody>
      </p:sp>
      <p:sp>
        <p:nvSpPr>
          <p:cNvPr id="1257" name="Google Shape;1257;p73"/>
          <p:cNvSpPr/>
          <p:nvPr/>
        </p:nvSpPr>
        <p:spPr>
          <a:xfrm>
            <a:off x="6096000" y="2026226"/>
            <a:ext cx="6096000" cy="1478400"/>
          </a:xfrm>
          <a:prstGeom prst="rect">
            <a:avLst/>
          </a:prstGeom>
          <a:solidFill>
            <a:srgbClr val="0B3458"/>
          </a:solidFill>
          <a:ln>
            <a:noFill/>
          </a:ln>
        </p:spPr>
        <p:txBody>
          <a:bodyPr spcFirstLastPara="1" wrap="square" lIns="360000" tIns="360000" rIns="612000" bIns="270000" anchor="t" anchorCtr="0">
            <a:noAutofit/>
          </a:bodyPr>
          <a:lstStyle/>
          <a:p>
            <a:pPr marL="0" marR="0" lvl="0" indent="0" algn="l" rtl="0">
              <a:spcBef>
                <a:spcPts val="0"/>
              </a:spcBef>
              <a:spcAft>
                <a:spcPts val="0"/>
              </a:spcAft>
              <a:buNone/>
            </a:pPr>
            <a:r>
              <a:rPr lang="zh-CN" sz="1800">
                <a:solidFill>
                  <a:schemeClr val="lt1"/>
                </a:solidFill>
                <a:latin typeface="Arial"/>
                <a:ea typeface="SimSun"/>
                <a:cs typeface="Arial"/>
                <a:sym typeface="Arial"/>
              </a:rPr>
              <a:t>申请新 gTLD 需要大量财务和技术资源。</a:t>
            </a:r>
          </a:p>
        </p:txBody>
      </p:sp>
      <p:sp>
        <p:nvSpPr>
          <p:cNvPr id="1258" name="Google Shape;1258;p73"/>
          <p:cNvSpPr>
            <a:spLocks/>
          </p:cNvSpPr>
          <p:nvPr/>
        </p:nvSpPr>
        <p:spPr>
          <a:xfrm>
            <a:off x="6607235" y="3636365"/>
            <a:ext cx="475200" cy="4752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altLang="zh-CN" sz="2400" b="1" dirty="0">
                <a:solidFill>
                  <a:srgbClr val="0B3458"/>
                </a:solidFill>
                <a:latin typeface="Arial"/>
                <a:ea typeface="SimSun"/>
                <a:cs typeface="Arial"/>
                <a:sym typeface="Arial"/>
              </a:rPr>
              <a:t> </a:t>
            </a:r>
            <a:r>
              <a:rPr lang="zh-CN" sz="2400" b="1" dirty="0">
                <a:solidFill>
                  <a:srgbClr val="0B3458"/>
                </a:solidFill>
                <a:latin typeface="Arial"/>
                <a:ea typeface="SimSun"/>
                <a:cs typeface="Arial"/>
                <a:sym typeface="Arial"/>
              </a:rPr>
              <a:t>！</a:t>
            </a:r>
          </a:p>
        </p:txBody>
      </p:sp>
      <p:sp>
        <p:nvSpPr>
          <p:cNvPr id="1259" name="Google Shape;1259;p73"/>
          <p:cNvSpPr/>
          <p:nvPr/>
        </p:nvSpPr>
        <p:spPr>
          <a:xfrm>
            <a:off x="6607234" y="1787649"/>
            <a:ext cx="475197" cy="4752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altLang="zh-CN" sz="2400" b="1" dirty="0">
                <a:solidFill>
                  <a:srgbClr val="0B3458"/>
                </a:solidFill>
                <a:latin typeface="Arial"/>
                <a:ea typeface="SimSun"/>
                <a:cs typeface="Arial"/>
                <a:sym typeface="Arial"/>
              </a:rPr>
              <a:t> </a:t>
            </a:r>
            <a:r>
              <a:rPr lang="zh-CN" sz="2400" b="1" dirty="0">
                <a:solidFill>
                  <a:srgbClr val="0B3458"/>
                </a:solidFill>
                <a:latin typeface="Arial"/>
                <a:ea typeface="SimSun"/>
                <a:cs typeface="Arial"/>
                <a:sym typeface="Arial"/>
              </a:rPr>
              <a:t>！</a:t>
            </a:r>
          </a:p>
        </p:txBody>
      </p:sp>
      <p:sp>
        <p:nvSpPr>
          <p:cNvPr id="2" name="TextBox 1">
            <a:extLst>
              <a:ext uri="{FF2B5EF4-FFF2-40B4-BE49-F238E27FC236}">
                <a16:creationId xmlns:a16="http://schemas.microsoft.com/office/drawing/2014/main" id="{8A6CE1C9-4C5B-3221-95CB-D3C339BBF967}"/>
              </a:ext>
            </a:extLst>
          </p:cNvPr>
          <p:cNvSpPr txBox="1"/>
          <p:nvPr/>
        </p:nvSpPr>
        <p:spPr>
          <a:xfrm>
            <a:off x="829865" y="5036806"/>
            <a:ext cx="3308315" cy="307777"/>
          </a:xfrm>
          <a:prstGeom prst="rect">
            <a:avLst/>
          </a:prstGeom>
          <a:noFill/>
        </p:spPr>
        <p:txBody>
          <a:bodyPr wrap="square" rtlCol="0">
            <a:spAutoFit/>
          </a:bodyPr>
          <a:lstStyle/>
          <a:p>
            <a:r>
              <a:rPr lang="zh-CN">
                <a:solidFill>
                  <a:srgbClr val="0B3458"/>
                </a:solidFill>
              </a:rPr>
              <a:t>*费用可能会有变动</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53"/>
        <p:cNvGrpSpPr/>
        <p:nvPr/>
      </p:nvGrpSpPr>
      <p:grpSpPr>
        <a:xfrm>
          <a:off x="0" y="0"/>
          <a:ext cx="0" cy="0"/>
          <a:chOff x="0" y="0"/>
          <a:chExt cx="0" cy="0"/>
        </a:xfrm>
      </p:grpSpPr>
      <p:sp>
        <p:nvSpPr>
          <p:cNvPr id="1254" name="Google Shape;1254;p73"/>
          <p:cNvSpPr txBox="1">
            <a:spLocks noGrp="1"/>
          </p:cNvSpPr>
          <p:nvPr>
            <p:ph type="title"/>
          </p:nvPr>
        </p:nvSpPr>
        <p:spPr>
          <a:xfrm>
            <a:off x="575732" y="900113"/>
            <a:ext cx="8766300" cy="994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zh-CN"/>
              <a:t>注册管理运行机构的职责 </a:t>
            </a:r>
          </a:p>
        </p:txBody>
      </p:sp>
      <p:sp>
        <p:nvSpPr>
          <p:cNvPr id="3" name="Google Shape;478;g2f0b3186bae_0_0">
            <a:extLst>
              <a:ext uri="{FF2B5EF4-FFF2-40B4-BE49-F238E27FC236}">
                <a16:creationId xmlns:a16="http://schemas.microsoft.com/office/drawing/2014/main" id="{FE978209-BB7B-8712-CFFB-F0860D1058F9}"/>
              </a:ext>
            </a:extLst>
          </p:cNvPr>
          <p:cNvSpPr/>
          <p:nvPr/>
        </p:nvSpPr>
        <p:spPr>
          <a:xfrm>
            <a:off x="6577013" y="3187200"/>
            <a:ext cx="4516263" cy="2908800"/>
          </a:xfrm>
          <a:prstGeom prst="rect">
            <a:avLst/>
          </a:prstGeom>
          <a:solidFill>
            <a:srgbClr val="0B3458"/>
          </a:solidFill>
          <a:ln>
            <a:noFill/>
          </a:ln>
        </p:spPr>
        <p:txBody>
          <a:bodyPr spcFirstLastPara="1" wrap="square" lIns="288000" tIns="360000" rIns="503975" bIns="288000" anchor="t" anchorCtr="0">
            <a:noAutofit/>
          </a:bodyPr>
          <a:lstStyle/>
          <a:p>
            <a:pPr marL="457200" lvl="0" indent="-342900" algn="l" rtl="0">
              <a:spcBef>
                <a:spcPts val="0"/>
              </a:spcBef>
              <a:spcAft>
                <a:spcPts val="0"/>
              </a:spcAft>
              <a:buClr>
                <a:schemeClr val="lt1"/>
              </a:buClr>
              <a:buSzPts val="1800"/>
              <a:buChar char="●"/>
            </a:pPr>
            <a:r>
              <a:rPr lang="zh-CN" sz="1800">
                <a:solidFill>
                  <a:schemeClr val="lt1"/>
                </a:solidFill>
              </a:rPr>
              <a:t>管理《注册管理机构协议》和 ICANN 政策中详细规定的要求。 </a:t>
            </a:r>
          </a:p>
          <a:p>
            <a:pPr marL="457200" lvl="0" indent="-342900" algn="l" rtl="0">
              <a:spcBef>
                <a:spcPts val="0"/>
              </a:spcBef>
              <a:spcAft>
                <a:spcPts val="0"/>
              </a:spcAft>
              <a:buClr>
                <a:schemeClr val="lt1"/>
              </a:buClr>
              <a:buSzPts val="1800"/>
              <a:buChar char="●"/>
            </a:pPr>
            <a:r>
              <a:rPr lang="zh-CN" sz="1800">
                <a:solidFill>
                  <a:schemeClr val="lt1"/>
                </a:solidFill>
              </a:rPr>
              <a:t>将域名转换为 IP 地址，以支持路由互联网流量。</a:t>
            </a:r>
          </a:p>
          <a:p>
            <a:pPr marL="457200" lvl="0" indent="-342900" algn="l" rtl="0">
              <a:spcBef>
                <a:spcPts val="0"/>
              </a:spcBef>
              <a:spcAft>
                <a:spcPts val="0"/>
              </a:spcAft>
              <a:buClr>
                <a:schemeClr val="lt1"/>
              </a:buClr>
              <a:buSzPts val="1800"/>
              <a:buChar char="●"/>
            </a:pPr>
            <a:r>
              <a:rPr lang="zh-CN" sz="1800">
                <a:solidFill>
                  <a:schemeClr val="lt1"/>
                </a:solidFill>
              </a:rPr>
              <a:t>TLD 技术方面的运营。</a:t>
            </a:r>
          </a:p>
        </p:txBody>
      </p:sp>
      <p:sp>
        <p:nvSpPr>
          <p:cNvPr id="4" name="Google Shape;479;g2f0b3186bae_0_0">
            <a:extLst>
              <a:ext uri="{FF2B5EF4-FFF2-40B4-BE49-F238E27FC236}">
                <a16:creationId xmlns:a16="http://schemas.microsoft.com/office/drawing/2014/main" id="{40AF4593-6124-83D9-C9F9-194A6F6F87A2}"/>
              </a:ext>
            </a:extLst>
          </p:cNvPr>
          <p:cNvSpPr/>
          <p:nvPr/>
        </p:nvSpPr>
        <p:spPr>
          <a:xfrm>
            <a:off x="1098700" y="3187200"/>
            <a:ext cx="4516276" cy="2908800"/>
          </a:xfrm>
          <a:prstGeom prst="rect">
            <a:avLst/>
          </a:prstGeom>
          <a:solidFill>
            <a:srgbClr val="0B3458"/>
          </a:solidFill>
          <a:ln>
            <a:noFill/>
          </a:ln>
        </p:spPr>
        <p:txBody>
          <a:bodyPr spcFirstLastPara="1" wrap="square" lIns="288000" tIns="360000" rIns="288000" bIns="270000" anchor="t" anchorCtr="0">
            <a:noAutofit/>
          </a:bodyPr>
          <a:lstStyle/>
          <a:p>
            <a:pPr marL="457200" lvl="0" indent="-342900" algn="l" rtl="0">
              <a:spcBef>
                <a:spcPts val="0"/>
              </a:spcBef>
              <a:spcAft>
                <a:spcPts val="0"/>
              </a:spcAft>
              <a:buClr>
                <a:schemeClr val="lt1"/>
              </a:buClr>
              <a:buSzPts val="1800"/>
              <a:buChar char="●"/>
            </a:pPr>
            <a:r>
              <a:rPr lang="zh-CN" sz="1800">
                <a:solidFill>
                  <a:schemeClr val="lt1"/>
                </a:solidFill>
              </a:rPr>
              <a:t>维护在相应 TLD 中注册的所有域名组成的主数据库。 </a:t>
            </a:r>
          </a:p>
          <a:p>
            <a:pPr marL="457200" lvl="0" indent="-342900" algn="l" rtl="0">
              <a:spcBef>
                <a:spcPts val="0"/>
              </a:spcBef>
              <a:spcAft>
                <a:spcPts val="0"/>
              </a:spcAft>
              <a:buClr>
                <a:schemeClr val="lt1"/>
              </a:buClr>
              <a:buSzPts val="1800"/>
              <a:buChar char="●"/>
            </a:pPr>
            <a:r>
              <a:rPr lang="zh-CN" sz="1800">
                <a:solidFill>
                  <a:schemeClr val="lt1"/>
                </a:solidFill>
              </a:rPr>
              <a:t>生成“区文件”，以便在计算机与世界各地的 TLD 之间相互路由互联网流量。</a:t>
            </a:r>
          </a:p>
        </p:txBody>
      </p:sp>
      <p:sp>
        <p:nvSpPr>
          <p:cNvPr id="5" name="Google Shape;480;g2f0b3186bae_0_0">
            <a:extLst>
              <a:ext uri="{FF2B5EF4-FFF2-40B4-BE49-F238E27FC236}">
                <a16:creationId xmlns:a16="http://schemas.microsoft.com/office/drawing/2014/main" id="{7A5D07DA-37B7-08DC-74E2-6F03BD0B98A1}"/>
              </a:ext>
            </a:extLst>
          </p:cNvPr>
          <p:cNvSpPr/>
          <p:nvPr/>
        </p:nvSpPr>
        <p:spPr>
          <a:xfrm>
            <a:off x="1098712" y="2153100"/>
            <a:ext cx="4516276" cy="10278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zh-CN" sz="2000" b="1">
                <a:solidFill>
                  <a:srgbClr val="0B3458"/>
                </a:solidFill>
              </a:rPr>
              <a:t>注册管理运行机构：</a:t>
            </a:r>
          </a:p>
        </p:txBody>
      </p:sp>
      <p:sp>
        <p:nvSpPr>
          <p:cNvPr id="6" name="Google Shape;481;g2f0b3186bae_0_0">
            <a:extLst>
              <a:ext uri="{FF2B5EF4-FFF2-40B4-BE49-F238E27FC236}">
                <a16:creationId xmlns:a16="http://schemas.microsoft.com/office/drawing/2014/main" id="{CC88DF3F-4004-FF13-0D9C-308810774E68}"/>
              </a:ext>
            </a:extLst>
          </p:cNvPr>
          <p:cNvSpPr/>
          <p:nvPr/>
        </p:nvSpPr>
        <p:spPr>
          <a:xfrm>
            <a:off x="6577025" y="2159400"/>
            <a:ext cx="4516263" cy="10278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zh-CN" sz="2000" b="1">
                <a:solidFill>
                  <a:srgbClr val="0B3458"/>
                </a:solidFill>
              </a:rPr>
              <a:t>职责包括：</a:t>
            </a:r>
          </a:p>
        </p:txBody>
      </p:sp>
      <p:cxnSp>
        <p:nvCxnSpPr>
          <p:cNvPr id="7" name="Google Shape;482;g2f0b3186bae_0_0">
            <a:extLst>
              <a:ext uri="{FF2B5EF4-FFF2-40B4-BE49-F238E27FC236}">
                <a16:creationId xmlns:a16="http://schemas.microsoft.com/office/drawing/2014/main" id="{B94F31E7-5994-BFC6-983F-AFC0ADFAA0B3}"/>
              </a:ext>
            </a:extLst>
          </p:cNvPr>
          <p:cNvCxnSpPr>
            <a:cxnSpLocks/>
          </p:cNvCxnSpPr>
          <p:nvPr/>
        </p:nvCxnSpPr>
        <p:spPr>
          <a:xfrm>
            <a:off x="1098701" y="2146797"/>
            <a:ext cx="4516287" cy="12603"/>
          </a:xfrm>
          <a:prstGeom prst="straightConnector1">
            <a:avLst/>
          </a:prstGeom>
          <a:noFill/>
          <a:ln w="15875" cap="flat" cmpd="sng">
            <a:solidFill>
              <a:srgbClr val="F1633E"/>
            </a:solidFill>
            <a:prstDash val="solid"/>
            <a:round/>
            <a:headEnd type="none" w="sm" len="sm"/>
            <a:tailEnd type="none" w="sm" len="sm"/>
          </a:ln>
        </p:spPr>
      </p:cxnSp>
      <p:cxnSp>
        <p:nvCxnSpPr>
          <p:cNvPr id="8" name="Google Shape;483;g2f0b3186bae_0_0">
            <a:extLst>
              <a:ext uri="{FF2B5EF4-FFF2-40B4-BE49-F238E27FC236}">
                <a16:creationId xmlns:a16="http://schemas.microsoft.com/office/drawing/2014/main" id="{09801418-748D-321B-CDF3-9B1C5D80E7B1}"/>
              </a:ext>
            </a:extLst>
          </p:cNvPr>
          <p:cNvCxnSpPr>
            <a:cxnSpLocks/>
          </p:cNvCxnSpPr>
          <p:nvPr/>
        </p:nvCxnSpPr>
        <p:spPr>
          <a:xfrm>
            <a:off x="6587215" y="2146810"/>
            <a:ext cx="4506061" cy="12590"/>
          </a:xfrm>
          <a:prstGeom prst="straightConnector1">
            <a:avLst/>
          </a:prstGeom>
          <a:noFill/>
          <a:ln w="15875" cap="flat" cmpd="sng">
            <a:solidFill>
              <a:srgbClr val="F1633E"/>
            </a:solidFill>
            <a:prstDash val="solid"/>
            <a:round/>
            <a:headEnd type="none" w="sm" len="sm"/>
            <a:tailEnd type="none" w="sm" len="sm"/>
          </a:ln>
        </p:spPr>
      </p:cxnSp>
      <p:grpSp>
        <p:nvGrpSpPr>
          <p:cNvPr id="9" name="Google Shape;484;g2f0b3186bae_0_0">
            <a:extLst>
              <a:ext uri="{FF2B5EF4-FFF2-40B4-BE49-F238E27FC236}">
                <a16:creationId xmlns:a16="http://schemas.microsoft.com/office/drawing/2014/main" id="{6104CBE2-4BAF-3307-2974-06A0412C4F90}"/>
              </a:ext>
            </a:extLst>
          </p:cNvPr>
          <p:cNvGrpSpPr/>
          <p:nvPr/>
        </p:nvGrpSpPr>
        <p:grpSpPr>
          <a:xfrm>
            <a:off x="1357120" y="1820999"/>
            <a:ext cx="656400" cy="656400"/>
            <a:chOff x="3145601" y="1775799"/>
            <a:chExt cx="656400" cy="656400"/>
          </a:xfrm>
        </p:grpSpPr>
        <p:sp>
          <p:nvSpPr>
            <p:cNvPr id="10" name="Google Shape;485;g2f0b3186bae_0_0">
              <a:extLst>
                <a:ext uri="{FF2B5EF4-FFF2-40B4-BE49-F238E27FC236}">
                  <a16:creationId xmlns:a16="http://schemas.microsoft.com/office/drawing/2014/main" id="{F59C03DD-7DB4-3CBF-D57E-AAE1F25A64E2}"/>
                </a:ext>
              </a:extLst>
            </p:cNvPr>
            <p:cNvSpPr/>
            <p:nvPr/>
          </p:nvSpPr>
          <p:spPr>
            <a:xfrm>
              <a:off x="3145601" y="1775799"/>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11" name="Google Shape;486;g2f0b3186bae_0_0">
              <a:extLst>
                <a:ext uri="{FF2B5EF4-FFF2-40B4-BE49-F238E27FC236}">
                  <a16:creationId xmlns:a16="http://schemas.microsoft.com/office/drawing/2014/main" id="{3DF441D8-9E48-2603-50A7-870624AA5BD9}"/>
                </a:ext>
              </a:extLst>
            </p:cNvPr>
            <p:cNvGrpSpPr/>
            <p:nvPr/>
          </p:nvGrpSpPr>
          <p:grpSpPr>
            <a:xfrm>
              <a:off x="3251481" y="1857588"/>
              <a:ext cx="439657" cy="485762"/>
              <a:chOff x="5399755" y="2316890"/>
              <a:chExt cx="554003" cy="612100"/>
            </a:xfrm>
          </p:grpSpPr>
          <p:sp>
            <p:nvSpPr>
              <p:cNvPr id="13" name="Google Shape;487;g2f0b3186bae_0_0">
                <a:extLst>
                  <a:ext uri="{FF2B5EF4-FFF2-40B4-BE49-F238E27FC236}">
                    <a16:creationId xmlns:a16="http://schemas.microsoft.com/office/drawing/2014/main" id="{DED47D25-FF9F-6F7C-AF6F-B09DCD2343D6}"/>
                  </a:ext>
                </a:extLst>
              </p:cNvPr>
              <p:cNvSpPr/>
              <p:nvPr/>
            </p:nvSpPr>
            <p:spPr>
              <a:xfrm>
                <a:off x="5900022" y="2569777"/>
                <a:ext cx="8456" cy="115625"/>
              </a:xfrm>
              <a:custGeom>
                <a:avLst/>
                <a:gdLst/>
                <a:ahLst/>
                <a:cxnLst/>
                <a:rect l="l" t="t" r="r" b="b"/>
                <a:pathLst>
                  <a:path w="8456" h="115625" extrusionOk="0">
                    <a:moveTo>
                      <a:pt x="0" y="115626"/>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 name="Google Shape;488;g2f0b3186bae_0_0">
                <a:extLst>
                  <a:ext uri="{FF2B5EF4-FFF2-40B4-BE49-F238E27FC236}">
                    <a16:creationId xmlns:a16="http://schemas.microsoft.com/office/drawing/2014/main" id="{6B5AD88F-1835-32FE-9C91-5E4E7069BE36}"/>
                  </a:ext>
                </a:extLst>
              </p:cNvPr>
              <p:cNvSpPr/>
              <p:nvPr/>
            </p:nvSpPr>
            <p:spPr>
              <a:xfrm>
                <a:off x="5737493" y="2793151"/>
                <a:ext cx="101474" cy="58702"/>
              </a:xfrm>
              <a:custGeom>
                <a:avLst/>
                <a:gdLst/>
                <a:ahLst/>
                <a:cxnLst/>
                <a:rect l="l" t="t" r="r" b="b"/>
                <a:pathLst>
                  <a:path w="101474" h="58702" extrusionOk="0">
                    <a:moveTo>
                      <a:pt x="101475" y="0"/>
                    </a:moveTo>
                    <a:lnTo>
                      <a:pt x="0" y="5870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 name="Google Shape;489;g2f0b3186bae_0_0">
                <a:extLst>
                  <a:ext uri="{FF2B5EF4-FFF2-40B4-BE49-F238E27FC236}">
                    <a16:creationId xmlns:a16="http://schemas.microsoft.com/office/drawing/2014/main" id="{71F2388E-12E5-C1FE-A089-43870ED0A037}"/>
                  </a:ext>
                </a:extLst>
              </p:cNvPr>
              <p:cNvSpPr/>
              <p:nvPr/>
            </p:nvSpPr>
            <p:spPr>
              <a:xfrm>
                <a:off x="5518646" y="2795438"/>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 name="Google Shape;490;g2f0b3186bae_0_0">
                <a:extLst>
                  <a:ext uri="{FF2B5EF4-FFF2-40B4-BE49-F238E27FC236}">
                    <a16:creationId xmlns:a16="http://schemas.microsoft.com/office/drawing/2014/main" id="{14280535-3637-453C-84D3-5D3F67B5714F}"/>
                  </a:ext>
                </a:extLst>
              </p:cNvPr>
              <p:cNvSpPr/>
              <p:nvPr/>
            </p:nvSpPr>
            <p:spPr>
              <a:xfrm>
                <a:off x="5453617" y="2570285"/>
                <a:ext cx="8456" cy="117319"/>
              </a:xfrm>
              <a:custGeom>
                <a:avLst/>
                <a:gdLst/>
                <a:ahLst/>
                <a:cxnLst/>
                <a:rect l="l" t="t" r="r" b="b"/>
                <a:pathLst>
                  <a:path w="8456" h="117319" extrusionOk="0">
                    <a:moveTo>
                      <a:pt x="0" y="117320"/>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 name="Google Shape;491;g2f0b3186bae_0_0">
                <a:extLst>
                  <a:ext uri="{FF2B5EF4-FFF2-40B4-BE49-F238E27FC236}">
                    <a16:creationId xmlns:a16="http://schemas.microsoft.com/office/drawing/2014/main" id="{A286716C-29BD-94FF-C5C5-B6F249DC645F}"/>
                  </a:ext>
                </a:extLst>
              </p:cNvPr>
              <p:cNvSpPr/>
              <p:nvPr/>
            </p:nvSpPr>
            <p:spPr>
              <a:xfrm>
                <a:off x="5516193" y="2405614"/>
                <a:ext cx="99952" cy="57770"/>
              </a:xfrm>
              <a:custGeom>
                <a:avLst/>
                <a:gdLst/>
                <a:ahLst/>
                <a:cxnLst/>
                <a:rect l="l" t="t" r="r" b="b"/>
                <a:pathLst>
                  <a:path w="99952" h="57770" extrusionOk="0">
                    <a:moveTo>
                      <a:pt x="99953" y="0"/>
                    </a:moveTo>
                    <a:lnTo>
                      <a:pt x="0" y="5777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 name="Google Shape;492;g2f0b3186bae_0_0">
                <a:extLst>
                  <a:ext uri="{FF2B5EF4-FFF2-40B4-BE49-F238E27FC236}">
                    <a16:creationId xmlns:a16="http://schemas.microsoft.com/office/drawing/2014/main" id="{6694E846-35B4-47E6-26AC-22C16D9D3831}"/>
                  </a:ext>
                </a:extLst>
              </p:cNvPr>
              <p:cNvSpPr/>
              <p:nvPr/>
            </p:nvSpPr>
            <p:spPr>
              <a:xfrm>
                <a:off x="5741891" y="2408155"/>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 name="Google Shape;493;g2f0b3186bae_0_0">
                <a:extLst>
                  <a:ext uri="{FF2B5EF4-FFF2-40B4-BE49-F238E27FC236}">
                    <a16:creationId xmlns:a16="http://schemas.microsoft.com/office/drawing/2014/main" id="{532D8F67-2667-E8B2-350D-65DFA98F5449}"/>
                  </a:ext>
                </a:extLst>
              </p:cNvPr>
              <p:cNvSpPr/>
              <p:nvPr/>
            </p:nvSpPr>
            <p:spPr>
              <a:xfrm rot="-4187783">
                <a:off x="5634935" y="232871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 name="Google Shape;494;g2f0b3186bae_0_0">
                <a:extLst>
                  <a:ext uri="{FF2B5EF4-FFF2-40B4-BE49-F238E27FC236}">
                    <a16:creationId xmlns:a16="http://schemas.microsoft.com/office/drawing/2014/main" id="{0AADF5BE-DFB6-4FA3-5E41-94D40B0B6C2E}"/>
                  </a:ext>
                </a:extLst>
              </p:cNvPr>
              <p:cNvSpPr/>
              <p:nvPr/>
            </p:nvSpPr>
            <p:spPr>
              <a:xfrm>
                <a:off x="5858871" y="2458079"/>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 name="Google Shape;495;g2f0b3186bae_0_0">
                <a:extLst>
                  <a:ext uri="{FF2B5EF4-FFF2-40B4-BE49-F238E27FC236}">
                    <a16:creationId xmlns:a16="http://schemas.microsoft.com/office/drawing/2014/main" id="{228B0BDD-E314-145F-D126-EA81E841ED3F}"/>
                  </a:ext>
                </a:extLst>
              </p:cNvPr>
              <p:cNvSpPr/>
              <p:nvPr/>
            </p:nvSpPr>
            <p:spPr>
              <a:xfrm rot="-4187783">
                <a:off x="5858193" y="271596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 name="Google Shape;496;g2f0b3186bae_0_0">
                <a:extLst>
                  <a:ext uri="{FF2B5EF4-FFF2-40B4-BE49-F238E27FC236}">
                    <a16:creationId xmlns:a16="http://schemas.microsoft.com/office/drawing/2014/main" id="{C7DB9FCD-A902-7201-3930-676BE7A412B8}"/>
                  </a:ext>
                </a:extLst>
              </p:cNvPr>
              <p:cNvSpPr/>
              <p:nvPr/>
            </p:nvSpPr>
            <p:spPr>
              <a:xfrm rot="-4187783">
                <a:off x="5411724" y="245775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 name="Google Shape;497;g2f0b3186bae_0_0">
                <a:extLst>
                  <a:ext uri="{FF2B5EF4-FFF2-40B4-BE49-F238E27FC236}">
                    <a16:creationId xmlns:a16="http://schemas.microsoft.com/office/drawing/2014/main" id="{7CB5EB0B-CCE3-4227-4DF3-D47530CEC9CE}"/>
                  </a:ext>
                </a:extLst>
              </p:cNvPr>
              <p:cNvSpPr/>
              <p:nvPr/>
            </p:nvSpPr>
            <p:spPr>
              <a:xfrm rot="-4187783">
                <a:off x="5411691" y="2715936"/>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 name="Google Shape;498;g2f0b3186bae_0_0">
                <a:extLst>
                  <a:ext uri="{FF2B5EF4-FFF2-40B4-BE49-F238E27FC236}">
                    <a16:creationId xmlns:a16="http://schemas.microsoft.com/office/drawing/2014/main" id="{761EEF9F-34B2-63D1-B7FB-807F4CFF1374}"/>
                  </a:ext>
                </a:extLst>
              </p:cNvPr>
              <p:cNvSpPr/>
              <p:nvPr/>
            </p:nvSpPr>
            <p:spPr>
              <a:xfrm>
                <a:off x="5635203" y="2845107"/>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2" name="Google Shape;499;g2f0b3186bae_0_0">
              <a:extLst>
                <a:ext uri="{FF2B5EF4-FFF2-40B4-BE49-F238E27FC236}">
                  <a16:creationId xmlns:a16="http://schemas.microsoft.com/office/drawing/2014/main" id="{780E5FB2-6804-2A71-3472-67E3EA425A44}"/>
                </a:ext>
              </a:extLst>
            </p:cNvPr>
            <p:cNvSpPr/>
            <p:nvPr/>
          </p:nvSpPr>
          <p:spPr>
            <a:xfrm>
              <a:off x="3396002" y="2029823"/>
              <a:ext cx="156292" cy="155538"/>
            </a:xfrm>
            <a:custGeom>
              <a:avLst/>
              <a:gdLst/>
              <a:ahLst/>
              <a:cxnLst/>
              <a:rect l="l" t="t" r="r" b="b"/>
              <a:pathLst>
                <a:path w="211205" h="210186" extrusionOk="0">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5" name="Google Shape;500;g2f0b3186bae_0_0">
            <a:extLst>
              <a:ext uri="{FF2B5EF4-FFF2-40B4-BE49-F238E27FC236}">
                <a16:creationId xmlns:a16="http://schemas.microsoft.com/office/drawing/2014/main" id="{104AE517-D990-8B39-27EF-449F2C1A2637}"/>
              </a:ext>
            </a:extLst>
          </p:cNvPr>
          <p:cNvSpPr/>
          <p:nvPr/>
        </p:nvSpPr>
        <p:spPr>
          <a:xfrm>
            <a:off x="6847809" y="1820999"/>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pic>
        <p:nvPicPr>
          <p:cNvPr id="26" name="Google Shape;501;g2f0b3186bae_0_0">
            <a:extLst>
              <a:ext uri="{FF2B5EF4-FFF2-40B4-BE49-F238E27FC236}">
                <a16:creationId xmlns:a16="http://schemas.microsoft.com/office/drawing/2014/main" id="{CB3D5931-AE7A-F100-9862-A0815E639719}"/>
              </a:ext>
            </a:extLst>
          </p:cNvPr>
          <p:cNvPicPr preferRelativeResize="0"/>
          <p:nvPr/>
        </p:nvPicPr>
        <p:blipFill rotWithShape="1">
          <a:blip r:embed="rId3">
            <a:alphaModFix/>
          </a:blip>
          <a:srcRect/>
          <a:stretch/>
        </p:blipFill>
        <p:spPr>
          <a:xfrm>
            <a:off x="6985325" y="2026311"/>
            <a:ext cx="373658" cy="256229"/>
          </a:xfrm>
          <a:prstGeom prst="rect">
            <a:avLst/>
          </a:prstGeom>
          <a:noFill/>
          <a:ln>
            <a:noFill/>
          </a:ln>
        </p:spPr>
      </p:pic>
    </p:spTree>
    <p:extLst>
      <p:ext uri="{BB962C8B-B14F-4D97-AF65-F5344CB8AC3E}">
        <p14:creationId xmlns:p14="http://schemas.microsoft.com/office/powerpoint/2010/main" val="2406439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2" name="Title 1">
            <a:extLst>
              <a:ext uri="{FF2B5EF4-FFF2-40B4-BE49-F238E27FC236}">
                <a16:creationId xmlns:a16="http://schemas.microsoft.com/office/drawing/2014/main" id="{35B57149-6A54-9D1D-458C-A4205FF997D3}"/>
              </a:ext>
            </a:extLst>
          </p:cNvPr>
          <p:cNvSpPr>
            <a:spLocks noGrp="1"/>
          </p:cNvSpPr>
          <p:nvPr>
            <p:ph type="title"/>
          </p:nvPr>
        </p:nvSpPr>
        <p:spPr>
          <a:xfrm>
            <a:off x="575999" y="2016127"/>
            <a:ext cx="8501093" cy="3323987"/>
          </a:xfrm>
        </p:spPr>
        <p:txBody>
          <a:bodyPr/>
          <a:lstStyle/>
          <a:p>
            <a:r>
              <a:rPr lang="zh-CN" sz="5400"/>
              <a:t>下一轮新 gTLD 项目： </a:t>
            </a:r>
            <a:br>
              <a:rPr lang="zh-CN" sz="5400"/>
            </a:br>
            <a:r>
              <a:rPr lang="zh-CN" sz="5400"/>
              <a:t>申请人支持计划 (ASP)</a:t>
            </a:r>
            <a:br>
              <a:rPr lang="zh-CN" sz="5400"/>
            </a:br>
            <a:endParaRPr lang="zh-CN" sz="5400"/>
          </a:p>
        </p:txBody>
      </p:sp>
      <p:pic>
        <p:nvPicPr>
          <p:cNvPr id="4" name="Google Shape;10;p34">
            <a:extLst>
              <a:ext uri="{FF2B5EF4-FFF2-40B4-BE49-F238E27FC236}">
                <a16:creationId xmlns:a16="http://schemas.microsoft.com/office/drawing/2014/main" id="{A32B5D4A-9CC1-72C7-7C71-EFAD517047BB}"/>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73"/>
        <p:cNvGrpSpPr/>
        <p:nvPr/>
      </p:nvGrpSpPr>
      <p:grpSpPr>
        <a:xfrm>
          <a:off x="0" y="0"/>
          <a:ext cx="0" cy="0"/>
          <a:chOff x="0" y="0"/>
          <a:chExt cx="0" cy="0"/>
        </a:xfrm>
      </p:grpSpPr>
      <p:sp>
        <p:nvSpPr>
          <p:cNvPr id="1274" name="Google Shape;1274;p75"/>
          <p:cNvSpPr txBox="1">
            <a:spLocks noGrp="1"/>
          </p:cNvSpPr>
          <p:nvPr>
            <p:ph type="title"/>
          </p:nvPr>
        </p:nvSpPr>
        <p:spPr>
          <a:xfrm>
            <a:off x="575732" y="900113"/>
            <a:ext cx="6710100" cy="498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zh-CN"/>
              <a:t>获得申请人支持的标准 </a:t>
            </a:r>
          </a:p>
        </p:txBody>
      </p:sp>
      <p:sp>
        <p:nvSpPr>
          <p:cNvPr id="1275" name="Google Shape;1275;p75"/>
          <p:cNvSpPr txBox="1"/>
          <p:nvPr/>
        </p:nvSpPr>
        <p:spPr>
          <a:xfrm>
            <a:off x="575735" y="2074914"/>
            <a:ext cx="3155100" cy="24333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zh-CN" sz="2000">
                <a:solidFill>
                  <a:srgbClr val="0B3458"/>
                </a:solidFill>
                <a:latin typeface="Arial"/>
                <a:ea typeface="SimSun"/>
                <a:cs typeface="Arial"/>
                <a:sym typeface="Arial"/>
              </a:rPr>
              <a:t>申请人必须从如下几个方面，证实其有资格获得申请人支持计划的援助：</a:t>
            </a:r>
          </a:p>
        </p:txBody>
      </p:sp>
      <p:sp>
        <p:nvSpPr>
          <p:cNvPr id="1276" name="Google Shape;1276;p75"/>
          <p:cNvSpPr/>
          <p:nvPr/>
        </p:nvSpPr>
        <p:spPr>
          <a:xfrm>
            <a:off x="5330456" y="3647163"/>
            <a:ext cx="68616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spcBef>
                <a:spcPts val="0"/>
              </a:spcBef>
              <a:spcAft>
                <a:spcPts val="0"/>
              </a:spcAft>
              <a:buNone/>
            </a:pPr>
            <a:r>
              <a:rPr lang="zh-CN" sz="2000">
                <a:solidFill>
                  <a:schemeClr val="lt1"/>
                </a:solidFill>
                <a:latin typeface="Arial"/>
                <a:ea typeface="SimSun"/>
                <a:cs typeface="Arial"/>
                <a:sym typeface="Arial"/>
              </a:rPr>
              <a:t>资金需求</a:t>
            </a:r>
          </a:p>
        </p:txBody>
      </p:sp>
      <p:sp>
        <p:nvSpPr>
          <p:cNvPr id="1277" name="Google Shape;1277;p75"/>
          <p:cNvSpPr/>
          <p:nvPr/>
        </p:nvSpPr>
        <p:spPr>
          <a:xfrm>
            <a:off x="5330456" y="4443047"/>
            <a:ext cx="68616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spcBef>
                <a:spcPts val="0"/>
              </a:spcBef>
              <a:spcAft>
                <a:spcPts val="0"/>
              </a:spcAft>
              <a:buNone/>
            </a:pPr>
            <a:r>
              <a:rPr lang="zh-CN" sz="2000">
                <a:solidFill>
                  <a:schemeClr val="lt1"/>
                </a:solidFill>
                <a:latin typeface="Arial"/>
                <a:ea typeface="SimSun"/>
                <a:cs typeface="Arial"/>
                <a:sym typeface="Arial"/>
              </a:rPr>
              <a:t>财务可行性</a:t>
            </a:r>
          </a:p>
        </p:txBody>
      </p:sp>
      <p:sp>
        <p:nvSpPr>
          <p:cNvPr id="1278" name="Google Shape;1278;p75"/>
          <p:cNvSpPr/>
          <p:nvPr/>
        </p:nvSpPr>
        <p:spPr>
          <a:xfrm>
            <a:off x="5330456" y="2055406"/>
            <a:ext cx="68616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spcBef>
                <a:spcPts val="0"/>
              </a:spcBef>
              <a:spcAft>
                <a:spcPts val="0"/>
              </a:spcAft>
              <a:buNone/>
            </a:pPr>
            <a:r>
              <a:rPr lang="zh-CN" sz="2000">
                <a:solidFill>
                  <a:schemeClr val="lt1"/>
                </a:solidFill>
              </a:rPr>
              <a:t>常规企业尽职调查</a:t>
            </a:r>
          </a:p>
        </p:txBody>
      </p:sp>
      <p:sp>
        <p:nvSpPr>
          <p:cNvPr id="1279" name="Google Shape;1279;p75"/>
          <p:cNvSpPr/>
          <p:nvPr/>
        </p:nvSpPr>
        <p:spPr>
          <a:xfrm>
            <a:off x="5330456" y="2851290"/>
            <a:ext cx="68616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spcBef>
                <a:spcPts val="0"/>
              </a:spcBef>
              <a:spcAft>
                <a:spcPts val="0"/>
              </a:spcAft>
              <a:buNone/>
            </a:pPr>
            <a:r>
              <a:rPr lang="zh-CN" sz="2000">
                <a:solidFill>
                  <a:schemeClr val="lt1"/>
                </a:solidFill>
                <a:latin typeface="Arial"/>
                <a:ea typeface="SimSun"/>
                <a:cs typeface="Arial"/>
                <a:sym typeface="Arial"/>
              </a:rPr>
              <a:t>公共责任</a:t>
            </a:r>
            <a:r>
              <a:rPr lang="zh-CN" sz="2000">
                <a:solidFill>
                  <a:schemeClr val="lt1"/>
                </a:solidFill>
              </a:rPr>
              <a:t>尽职调查</a:t>
            </a:r>
          </a:p>
        </p:txBody>
      </p:sp>
      <p:sp>
        <p:nvSpPr>
          <p:cNvPr id="1280" name="Google Shape;1280;p75"/>
          <p:cNvSpPr/>
          <p:nvPr/>
        </p:nvSpPr>
        <p:spPr>
          <a:xfrm>
            <a:off x="5330456" y="5260005"/>
            <a:ext cx="68616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spcBef>
                <a:spcPts val="0"/>
              </a:spcBef>
              <a:spcAft>
                <a:spcPts val="0"/>
              </a:spcAft>
              <a:buNone/>
            </a:pPr>
            <a:r>
              <a:rPr lang="zh-CN" sz="2000">
                <a:solidFill>
                  <a:schemeClr val="lt1"/>
                </a:solidFill>
                <a:latin typeface="Arial"/>
                <a:ea typeface="SimSun"/>
                <a:cs typeface="Arial"/>
                <a:sym typeface="Arial"/>
              </a:rPr>
              <a:t>合格实体状态</a:t>
            </a:r>
          </a:p>
        </p:txBody>
      </p:sp>
      <p:grpSp>
        <p:nvGrpSpPr>
          <p:cNvPr id="2" name="Group 1">
            <a:extLst>
              <a:ext uri="{FF2B5EF4-FFF2-40B4-BE49-F238E27FC236}">
                <a16:creationId xmlns:a16="http://schemas.microsoft.com/office/drawing/2014/main" id="{3339F42F-811D-124F-81FE-35BEDF8E0FF5}"/>
              </a:ext>
            </a:extLst>
          </p:cNvPr>
          <p:cNvGrpSpPr>
            <a:grpSpLocks noChangeAspect="1"/>
          </p:cNvGrpSpPr>
          <p:nvPr/>
        </p:nvGrpSpPr>
        <p:grpSpPr>
          <a:xfrm>
            <a:off x="5107175" y="2157556"/>
            <a:ext cx="432000" cy="432000"/>
            <a:chOff x="5107175" y="2213679"/>
            <a:chExt cx="446400" cy="334800"/>
          </a:xfrm>
        </p:grpSpPr>
        <p:sp>
          <p:nvSpPr>
            <p:cNvPr id="1285" name="Google Shape;1285;p75"/>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286" name="Google Shape;1286;p75"/>
            <p:cNvPicPr preferRelativeResize="0"/>
            <p:nvPr/>
          </p:nvPicPr>
          <p:blipFill rotWithShape="1">
            <a:blip r:embed="rId3">
              <a:alphaModFix/>
            </a:blip>
            <a:srcRect/>
            <a:stretch/>
          </p:blipFill>
          <p:spPr>
            <a:xfrm>
              <a:off x="5231992" y="2330544"/>
              <a:ext cx="147696" cy="101276"/>
            </a:xfrm>
            <a:prstGeom prst="rect">
              <a:avLst/>
            </a:prstGeom>
            <a:noFill/>
            <a:ln>
              <a:noFill/>
            </a:ln>
          </p:spPr>
        </p:pic>
      </p:grpSp>
      <p:sp>
        <p:nvSpPr>
          <p:cNvPr id="1291" name="Google Shape;1291;p75"/>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zh-CN" sz="1400">
                <a:solidFill>
                  <a:srgbClr val="0B3458"/>
                </a:solidFill>
                <a:latin typeface="Arial"/>
                <a:ea typeface="SimSun"/>
                <a:cs typeface="Arial"/>
                <a:sym typeface="Arial"/>
              </a:rPr>
              <a:t>申请人支持计划</a:t>
            </a:r>
          </a:p>
        </p:txBody>
      </p:sp>
      <p:grpSp>
        <p:nvGrpSpPr>
          <p:cNvPr id="3" name="Group 2">
            <a:extLst>
              <a:ext uri="{FF2B5EF4-FFF2-40B4-BE49-F238E27FC236}">
                <a16:creationId xmlns:a16="http://schemas.microsoft.com/office/drawing/2014/main" id="{47BDAD94-523C-DDE5-AAF3-62F64F57AF9E}"/>
              </a:ext>
            </a:extLst>
          </p:cNvPr>
          <p:cNvGrpSpPr>
            <a:grpSpLocks noChangeAspect="1"/>
          </p:cNvGrpSpPr>
          <p:nvPr/>
        </p:nvGrpSpPr>
        <p:grpSpPr>
          <a:xfrm>
            <a:off x="5114456" y="2953440"/>
            <a:ext cx="432000" cy="432000"/>
            <a:chOff x="5107175" y="2213679"/>
            <a:chExt cx="446400" cy="334800"/>
          </a:xfrm>
        </p:grpSpPr>
        <p:sp>
          <p:nvSpPr>
            <p:cNvPr id="4" name="Google Shape;1285;p75">
              <a:extLst>
                <a:ext uri="{FF2B5EF4-FFF2-40B4-BE49-F238E27FC236}">
                  <a16:creationId xmlns:a16="http://schemas.microsoft.com/office/drawing/2014/main" id="{09EB204C-0CEE-88F0-2242-2A528FC8F2DA}"/>
                </a:ext>
              </a:extLst>
            </p:cNvPr>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5" name="Google Shape;1286;p75">
              <a:extLst>
                <a:ext uri="{FF2B5EF4-FFF2-40B4-BE49-F238E27FC236}">
                  <a16:creationId xmlns:a16="http://schemas.microsoft.com/office/drawing/2014/main" id="{13BB22B3-6F06-42A5-1BA5-FDEE164500FE}"/>
                </a:ext>
              </a:extLst>
            </p:cNvPr>
            <p:cNvPicPr preferRelativeResize="0"/>
            <p:nvPr/>
          </p:nvPicPr>
          <p:blipFill rotWithShape="1">
            <a:blip r:embed="rId3">
              <a:alphaModFix/>
            </a:blip>
            <a:srcRect/>
            <a:stretch/>
          </p:blipFill>
          <p:spPr>
            <a:xfrm>
              <a:off x="5231992" y="2330544"/>
              <a:ext cx="147696" cy="101276"/>
            </a:xfrm>
            <a:prstGeom prst="rect">
              <a:avLst/>
            </a:prstGeom>
            <a:noFill/>
            <a:ln>
              <a:noFill/>
            </a:ln>
          </p:spPr>
        </p:pic>
      </p:grpSp>
      <p:grpSp>
        <p:nvGrpSpPr>
          <p:cNvPr id="6" name="Group 5">
            <a:extLst>
              <a:ext uri="{FF2B5EF4-FFF2-40B4-BE49-F238E27FC236}">
                <a16:creationId xmlns:a16="http://schemas.microsoft.com/office/drawing/2014/main" id="{BCFFD28E-EF04-9833-107E-784CE68AAE8B}"/>
              </a:ext>
            </a:extLst>
          </p:cNvPr>
          <p:cNvGrpSpPr>
            <a:grpSpLocks noChangeAspect="1"/>
          </p:cNvGrpSpPr>
          <p:nvPr/>
        </p:nvGrpSpPr>
        <p:grpSpPr>
          <a:xfrm>
            <a:off x="5114456" y="3757671"/>
            <a:ext cx="432000" cy="432000"/>
            <a:chOff x="5107175" y="2213679"/>
            <a:chExt cx="446400" cy="334800"/>
          </a:xfrm>
        </p:grpSpPr>
        <p:sp>
          <p:nvSpPr>
            <p:cNvPr id="7" name="Google Shape;1285;p75">
              <a:extLst>
                <a:ext uri="{FF2B5EF4-FFF2-40B4-BE49-F238E27FC236}">
                  <a16:creationId xmlns:a16="http://schemas.microsoft.com/office/drawing/2014/main" id="{1C222C6F-FFD3-693F-62C1-47DB71B6F5DE}"/>
                </a:ext>
              </a:extLst>
            </p:cNvPr>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8" name="Google Shape;1286;p75">
              <a:extLst>
                <a:ext uri="{FF2B5EF4-FFF2-40B4-BE49-F238E27FC236}">
                  <a16:creationId xmlns:a16="http://schemas.microsoft.com/office/drawing/2014/main" id="{F54F9C42-E49F-E1E0-5DF9-25EEBEE28CB6}"/>
                </a:ext>
              </a:extLst>
            </p:cNvPr>
            <p:cNvPicPr preferRelativeResize="0"/>
            <p:nvPr/>
          </p:nvPicPr>
          <p:blipFill rotWithShape="1">
            <a:blip r:embed="rId3">
              <a:alphaModFix/>
            </a:blip>
            <a:srcRect/>
            <a:stretch/>
          </p:blipFill>
          <p:spPr>
            <a:xfrm>
              <a:off x="5231992" y="2330544"/>
              <a:ext cx="147696" cy="101276"/>
            </a:xfrm>
            <a:prstGeom prst="rect">
              <a:avLst/>
            </a:prstGeom>
            <a:noFill/>
            <a:ln>
              <a:noFill/>
            </a:ln>
          </p:spPr>
        </p:pic>
      </p:grpSp>
      <p:grpSp>
        <p:nvGrpSpPr>
          <p:cNvPr id="9" name="Group 8">
            <a:extLst>
              <a:ext uri="{FF2B5EF4-FFF2-40B4-BE49-F238E27FC236}">
                <a16:creationId xmlns:a16="http://schemas.microsoft.com/office/drawing/2014/main" id="{ABA90C77-37E0-C1F5-325D-258E7F5571D7}"/>
              </a:ext>
            </a:extLst>
          </p:cNvPr>
          <p:cNvGrpSpPr>
            <a:grpSpLocks noChangeAspect="1"/>
          </p:cNvGrpSpPr>
          <p:nvPr/>
        </p:nvGrpSpPr>
        <p:grpSpPr>
          <a:xfrm>
            <a:off x="5114456" y="4539869"/>
            <a:ext cx="432000" cy="432000"/>
            <a:chOff x="5107175" y="2213679"/>
            <a:chExt cx="446400" cy="334800"/>
          </a:xfrm>
        </p:grpSpPr>
        <p:sp>
          <p:nvSpPr>
            <p:cNvPr id="10" name="Google Shape;1285;p75">
              <a:extLst>
                <a:ext uri="{FF2B5EF4-FFF2-40B4-BE49-F238E27FC236}">
                  <a16:creationId xmlns:a16="http://schemas.microsoft.com/office/drawing/2014/main" id="{B19E7E6F-1CBA-5DE1-0063-AE2491E2A93F}"/>
                </a:ext>
              </a:extLst>
            </p:cNvPr>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1" name="Google Shape;1286;p75">
              <a:extLst>
                <a:ext uri="{FF2B5EF4-FFF2-40B4-BE49-F238E27FC236}">
                  <a16:creationId xmlns:a16="http://schemas.microsoft.com/office/drawing/2014/main" id="{A2ABF299-33A3-B3C7-4B52-34034638603A}"/>
                </a:ext>
              </a:extLst>
            </p:cNvPr>
            <p:cNvPicPr preferRelativeResize="0"/>
            <p:nvPr/>
          </p:nvPicPr>
          <p:blipFill rotWithShape="1">
            <a:blip r:embed="rId3">
              <a:alphaModFix/>
            </a:blip>
            <a:srcRect/>
            <a:stretch/>
          </p:blipFill>
          <p:spPr>
            <a:xfrm>
              <a:off x="5231992" y="2330544"/>
              <a:ext cx="147696" cy="101276"/>
            </a:xfrm>
            <a:prstGeom prst="rect">
              <a:avLst/>
            </a:prstGeom>
            <a:noFill/>
            <a:ln>
              <a:noFill/>
            </a:ln>
          </p:spPr>
        </p:pic>
      </p:grpSp>
      <p:grpSp>
        <p:nvGrpSpPr>
          <p:cNvPr id="12" name="Group 11">
            <a:extLst>
              <a:ext uri="{FF2B5EF4-FFF2-40B4-BE49-F238E27FC236}">
                <a16:creationId xmlns:a16="http://schemas.microsoft.com/office/drawing/2014/main" id="{8FC7F2FE-D98F-062B-5679-6B7EF576A2B0}"/>
              </a:ext>
            </a:extLst>
          </p:cNvPr>
          <p:cNvGrpSpPr>
            <a:grpSpLocks noChangeAspect="1"/>
          </p:cNvGrpSpPr>
          <p:nvPr/>
        </p:nvGrpSpPr>
        <p:grpSpPr>
          <a:xfrm>
            <a:off x="5114456" y="5366134"/>
            <a:ext cx="432000" cy="432000"/>
            <a:chOff x="5107175" y="2213679"/>
            <a:chExt cx="446400" cy="334800"/>
          </a:xfrm>
        </p:grpSpPr>
        <p:sp>
          <p:nvSpPr>
            <p:cNvPr id="13" name="Google Shape;1285;p75">
              <a:extLst>
                <a:ext uri="{FF2B5EF4-FFF2-40B4-BE49-F238E27FC236}">
                  <a16:creationId xmlns:a16="http://schemas.microsoft.com/office/drawing/2014/main" id="{D21930AF-9D2D-DBF0-6DBD-B20919D2AD09}"/>
                </a:ext>
              </a:extLst>
            </p:cNvPr>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4" name="Google Shape;1286;p75">
              <a:extLst>
                <a:ext uri="{FF2B5EF4-FFF2-40B4-BE49-F238E27FC236}">
                  <a16:creationId xmlns:a16="http://schemas.microsoft.com/office/drawing/2014/main" id="{1AAB44B6-6FD3-CA8D-39EC-474894D7F38D}"/>
                </a:ext>
              </a:extLst>
            </p:cNvPr>
            <p:cNvPicPr preferRelativeResize="0"/>
            <p:nvPr/>
          </p:nvPicPr>
          <p:blipFill rotWithShape="1">
            <a:blip r:embed="rId3">
              <a:alphaModFix/>
            </a:blip>
            <a:srcRect/>
            <a:stretch/>
          </p:blipFill>
          <p:spPr>
            <a:xfrm>
              <a:off x="5231992" y="2330544"/>
              <a:ext cx="147696" cy="101276"/>
            </a:xfrm>
            <a:prstGeom prst="rect">
              <a:avLst/>
            </a:prstGeom>
            <a:noFill/>
            <a:ln>
              <a:noFill/>
            </a:ln>
          </p:spPr>
        </p:pic>
      </p:grpSp>
      <p:pic>
        <p:nvPicPr>
          <p:cNvPr id="15" name="Google Shape;10;p34">
            <a:extLst>
              <a:ext uri="{FF2B5EF4-FFF2-40B4-BE49-F238E27FC236}">
                <a16:creationId xmlns:a16="http://schemas.microsoft.com/office/drawing/2014/main" id="{5E0873D2-7FFD-C462-5739-EF48E1C6ACCB}"/>
              </a:ext>
            </a:extLst>
          </p:cNvPr>
          <p:cNvPicPr preferRelativeResize="0"/>
          <p:nvPr/>
        </p:nvPicPr>
        <p:blipFill rotWithShape="1">
          <a:blip r:embed="rId4">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96"/>
        <p:cNvGrpSpPr/>
        <p:nvPr/>
      </p:nvGrpSpPr>
      <p:grpSpPr>
        <a:xfrm>
          <a:off x="0" y="0"/>
          <a:ext cx="0" cy="0"/>
          <a:chOff x="0" y="0"/>
          <a:chExt cx="0" cy="0"/>
        </a:xfrm>
      </p:grpSpPr>
      <p:sp>
        <p:nvSpPr>
          <p:cNvPr id="1297" name="Google Shape;1297;p76"/>
          <p:cNvSpPr/>
          <p:nvPr/>
        </p:nvSpPr>
        <p:spPr>
          <a:xfrm>
            <a:off x="3486056" y="4046946"/>
            <a:ext cx="2736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spcBef>
                <a:spcPts val="0"/>
              </a:spcBef>
              <a:spcAft>
                <a:spcPts val="0"/>
              </a:spcAft>
              <a:buNone/>
            </a:pPr>
            <a:r>
              <a:rPr lang="zh-CN" sz="1600">
                <a:solidFill>
                  <a:srgbClr val="0B3458"/>
                </a:solidFill>
                <a:latin typeface="Arial"/>
                <a:ea typeface="SimSun"/>
                <a:cs typeface="Arial"/>
                <a:sym typeface="Arial"/>
              </a:rPr>
              <a:t>国际政府间组织</a:t>
            </a:r>
          </a:p>
        </p:txBody>
      </p:sp>
      <p:sp>
        <p:nvSpPr>
          <p:cNvPr id="1298" name="Google Shape;1298;p76"/>
          <p:cNvSpPr/>
          <p:nvPr/>
        </p:nvSpPr>
        <p:spPr>
          <a:xfrm>
            <a:off x="618167" y="4046947"/>
            <a:ext cx="2736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spcBef>
                <a:spcPts val="0"/>
              </a:spcBef>
              <a:spcAft>
                <a:spcPts val="0"/>
              </a:spcAft>
              <a:buNone/>
            </a:pPr>
            <a:r>
              <a:rPr lang="zh-CN" sz="1600">
                <a:solidFill>
                  <a:srgbClr val="0B3458"/>
                </a:solidFill>
                <a:latin typeface="Arial"/>
                <a:ea typeface="SimSun"/>
                <a:cs typeface="Arial"/>
                <a:sym typeface="Arial"/>
              </a:rPr>
              <a:t>非营利组织、</a:t>
            </a:r>
          </a:p>
          <a:p>
            <a:pPr marL="0" marR="0" lvl="0" indent="0" algn="l" rtl="0">
              <a:spcBef>
                <a:spcPts val="0"/>
              </a:spcBef>
              <a:spcAft>
                <a:spcPts val="0"/>
              </a:spcAft>
              <a:buNone/>
            </a:pPr>
            <a:r>
              <a:rPr lang="zh-CN" sz="1600">
                <a:solidFill>
                  <a:srgbClr val="0B3458"/>
                </a:solidFill>
                <a:latin typeface="Arial"/>
                <a:ea typeface="SimSun"/>
                <a:cs typeface="Arial"/>
                <a:sym typeface="Arial"/>
              </a:rPr>
              <a:t>非政府</a:t>
            </a:r>
            <a:r>
              <a:rPr lang="zh-CN" sz="1600">
                <a:solidFill>
                  <a:srgbClr val="0B3458"/>
                </a:solidFill>
              </a:rPr>
              <a:t>组织和慈善组织</a:t>
            </a:r>
          </a:p>
        </p:txBody>
      </p:sp>
      <p:sp>
        <p:nvSpPr>
          <p:cNvPr id="1299" name="Google Shape;1299;p76"/>
          <p:cNvSpPr/>
          <p:nvPr/>
        </p:nvSpPr>
        <p:spPr>
          <a:xfrm>
            <a:off x="6353945" y="4046947"/>
            <a:ext cx="2544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spcBef>
                <a:spcPts val="0"/>
              </a:spcBef>
              <a:spcAft>
                <a:spcPts val="0"/>
              </a:spcAft>
              <a:buNone/>
            </a:pPr>
            <a:r>
              <a:rPr lang="zh-CN" sz="1600">
                <a:solidFill>
                  <a:srgbClr val="0B3458"/>
                </a:solidFill>
                <a:latin typeface="Arial"/>
                <a:ea typeface="SimSun"/>
                <a:cs typeface="Arial"/>
                <a:sym typeface="Arial"/>
              </a:rPr>
              <a:t>原住民</a:t>
            </a:r>
            <a:r>
              <a:rPr lang="zh-CN" sz="1600">
                <a:solidFill>
                  <a:srgbClr val="0B3458"/>
                </a:solidFill>
              </a:rPr>
              <a:t>/部落</a:t>
            </a:r>
            <a:r>
              <a:rPr lang="zh-CN" sz="1600">
                <a:solidFill>
                  <a:srgbClr val="0B3458"/>
                </a:solidFill>
                <a:latin typeface="Arial"/>
                <a:ea typeface="SimSun"/>
                <a:cs typeface="Arial"/>
                <a:sym typeface="Arial"/>
              </a:rPr>
              <a:t>人民</a:t>
            </a:r>
            <a:r>
              <a:rPr lang="zh-CN" sz="1600">
                <a:solidFill>
                  <a:srgbClr val="0B3458"/>
                </a:solidFill>
              </a:rPr>
              <a:t>组织</a:t>
            </a:r>
          </a:p>
        </p:txBody>
      </p:sp>
      <p:sp>
        <p:nvSpPr>
          <p:cNvPr id="1300" name="Google Shape;1300;p76"/>
          <p:cNvSpPr/>
          <p:nvPr/>
        </p:nvSpPr>
        <p:spPr>
          <a:xfrm>
            <a:off x="9029833" y="4046947"/>
            <a:ext cx="2544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spcBef>
                <a:spcPts val="0"/>
              </a:spcBef>
              <a:spcAft>
                <a:spcPts val="0"/>
              </a:spcAft>
              <a:buNone/>
            </a:pPr>
            <a:r>
              <a:rPr lang="zh-CN" sz="1600">
                <a:solidFill>
                  <a:srgbClr val="0B3458"/>
                </a:solidFill>
                <a:latin typeface="Arial"/>
                <a:ea typeface="SimSun"/>
                <a:cs typeface="Arial"/>
                <a:sym typeface="Arial"/>
              </a:rPr>
              <a:t>属于社会企业或在欠发达经济体中运营的小微企业</a:t>
            </a:r>
          </a:p>
        </p:txBody>
      </p:sp>
      <p:sp>
        <p:nvSpPr>
          <p:cNvPr id="1301" name="Google Shape;1301;p76"/>
          <p:cNvSpPr txBox="1">
            <a:spLocks noGrp="1"/>
          </p:cNvSpPr>
          <p:nvPr>
            <p:ph type="title"/>
          </p:nvPr>
        </p:nvSpPr>
        <p:spPr>
          <a:xfrm>
            <a:off x="575732" y="900113"/>
            <a:ext cx="6710100" cy="498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zh-CN"/>
              <a:t>申请人支持计划</a:t>
            </a:r>
          </a:p>
        </p:txBody>
      </p:sp>
      <p:sp>
        <p:nvSpPr>
          <p:cNvPr id="1302" name="Google Shape;1302;p76"/>
          <p:cNvSpPr txBox="1"/>
          <p:nvPr/>
        </p:nvSpPr>
        <p:spPr>
          <a:xfrm>
            <a:off x="575733" y="1734672"/>
            <a:ext cx="9402000" cy="13662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zh-CN" sz="2000">
                <a:solidFill>
                  <a:srgbClr val="0B3458"/>
                </a:solidFill>
                <a:latin typeface="Arial"/>
                <a:ea typeface="SimSun"/>
                <a:cs typeface="Arial"/>
                <a:sym typeface="Arial"/>
              </a:rPr>
              <a:t>运营 gTLD费用高昂，许多组织可能无力承担。申请人支持计划使那些因财务和其他资源限制而无法申请新 gTLD 的实体能够更容易申请。</a:t>
            </a:r>
          </a:p>
        </p:txBody>
      </p:sp>
      <p:sp>
        <p:nvSpPr>
          <p:cNvPr id="1303" name="Google Shape;1303;p76"/>
          <p:cNvSpPr txBox="1"/>
          <p:nvPr/>
        </p:nvSpPr>
        <p:spPr>
          <a:xfrm>
            <a:off x="575732" y="2980761"/>
            <a:ext cx="9478500" cy="394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zh-CN" sz="2000" b="1">
                <a:solidFill>
                  <a:srgbClr val="F1633E"/>
                </a:solidFill>
                <a:latin typeface="Arial"/>
                <a:ea typeface="SimSun"/>
                <a:cs typeface="Arial"/>
                <a:sym typeface="Arial"/>
              </a:rPr>
              <a:t>候选人必须是以下类型的实体之一：</a:t>
            </a:r>
          </a:p>
        </p:txBody>
      </p:sp>
      <p:cxnSp>
        <p:nvCxnSpPr>
          <p:cNvPr id="1304" name="Google Shape;1304;p76"/>
          <p:cNvCxnSpPr/>
          <p:nvPr/>
        </p:nvCxnSpPr>
        <p:spPr>
          <a:xfrm>
            <a:off x="618167" y="4046299"/>
            <a:ext cx="2736000" cy="0"/>
          </a:xfrm>
          <a:prstGeom prst="straightConnector1">
            <a:avLst/>
          </a:prstGeom>
          <a:noFill/>
          <a:ln w="15875" cap="flat" cmpd="sng">
            <a:solidFill>
              <a:srgbClr val="F1633E"/>
            </a:solidFill>
            <a:prstDash val="solid"/>
            <a:round/>
            <a:headEnd type="none" w="sm" len="sm"/>
            <a:tailEnd type="none" w="sm" len="sm"/>
          </a:ln>
        </p:spPr>
      </p:cxnSp>
      <p:cxnSp>
        <p:nvCxnSpPr>
          <p:cNvPr id="1305" name="Google Shape;1305;p76"/>
          <p:cNvCxnSpPr/>
          <p:nvPr/>
        </p:nvCxnSpPr>
        <p:spPr>
          <a:xfrm>
            <a:off x="3492912" y="4046299"/>
            <a:ext cx="2729100" cy="0"/>
          </a:xfrm>
          <a:prstGeom prst="straightConnector1">
            <a:avLst/>
          </a:prstGeom>
          <a:noFill/>
          <a:ln w="15875" cap="flat" cmpd="sng">
            <a:solidFill>
              <a:srgbClr val="F1633E"/>
            </a:solidFill>
            <a:prstDash val="solid"/>
            <a:round/>
            <a:headEnd type="none" w="sm" len="sm"/>
            <a:tailEnd type="none" w="sm" len="sm"/>
          </a:ln>
        </p:spPr>
      </p:cxnSp>
      <p:cxnSp>
        <p:nvCxnSpPr>
          <p:cNvPr id="1306" name="Google Shape;1306;p76"/>
          <p:cNvCxnSpPr/>
          <p:nvPr/>
        </p:nvCxnSpPr>
        <p:spPr>
          <a:xfrm>
            <a:off x="6367657" y="4046299"/>
            <a:ext cx="2530500" cy="0"/>
          </a:xfrm>
          <a:prstGeom prst="straightConnector1">
            <a:avLst/>
          </a:prstGeom>
          <a:noFill/>
          <a:ln w="15875" cap="flat" cmpd="sng">
            <a:solidFill>
              <a:srgbClr val="F1633E"/>
            </a:solidFill>
            <a:prstDash val="solid"/>
            <a:round/>
            <a:headEnd type="none" w="sm" len="sm"/>
            <a:tailEnd type="none" w="sm" len="sm"/>
          </a:ln>
        </p:spPr>
      </p:cxnSp>
      <p:cxnSp>
        <p:nvCxnSpPr>
          <p:cNvPr id="1307" name="Google Shape;1307;p76"/>
          <p:cNvCxnSpPr/>
          <p:nvPr/>
        </p:nvCxnSpPr>
        <p:spPr>
          <a:xfrm rot="10800000" flipH="1">
            <a:off x="9031984" y="4045999"/>
            <a:ext cx="2541900" cy="300"/>
          </a:xfrm>
          <a:prstGeom prst="straightConnector1">
            <a:avLst/>
          </a:prstGeom>
          <a:noFill/>
          <a:ln w="15875" cap="flat" cmpd="sng">
            <a:solidFill>
              <a:srgbClr val="F1633E"/>
            </a:solidFill>
            <a:prstDash val="solid"/>
            <a:round/>
            <a:headEnd type="none" w="sm" len="sm"/>
            <a:tailEnd type="none" w="sm" len="sm"/>
          </a:ln>
        </p:spPr>
      </p:cxnSp>
      <p:grpSp>
        <p:nvGrpSpPr>
          <p:cNvPr id="4" name="Group 3">
            <a:extLst>
              <a:ext uri="{FF2B5EF4-FFF2-40B4-BE49-F238E27FC236}">
                <a16:creationId xmlns:a16="http://schemas.microsoft.com/office/drawing/2014/main" id="{EC875172-0BE9-D415-3F8F-A652A50732A9}"/>
              </a:ext>
            </a:extLst>
          </p:cNvPr>
          <p:cNvGrpSpPr/>
          <p:nvPr/>
        </p:nvGrpSpPr>
        <p:grpSpPr>
          <a:xfrm>
            <a:off x="6637968" y="3669155"/>
            <a:ext cx="658800" cy="654300"/>
            <a:chOff x="6637968" y="3669155"/>
            <a:chExt cx="872400" cy="654300"/>
          </a:xfrm>
        </p:grpSpPr>
        <p:sp>
          <p:nvSpPr>
            <p:cNvPr id="1308" name="Google Shape;1308;p76"/>
            <p:cNvSpPr/>
            <p:nvPr/>
          </p:nvSpPr>
          <p:spPr>
            <a:xfrm>
              <a:off x="6637968" y="3669155"/>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09" name="Google Shape;1309;p76"/>
            <p:cNvGrpSpPr/>
            <p:nvPr/>
          </p:nvGrpSpPr>
          <p:grpSpPr>
            <a:xfrm>
              <a:off x="6847399" y="3849353"/>
              <a:ext cx="475831" cy="314301"/>
              <a:chOff x="5135678" y="3849353"/>
              <a:chExt cx="356882" cy="314301"/>
            </a:xfrm>
          </p:grpSpPr>
          <p:grpSp>
            <p:nvGrpSpPr>
              <p:cNvPr id="1310" name="Google Shape;1310;p76"/>
              <p:cNvGrpSpPr/>
              <p:nvPr/>
            </p:nvGrpSpPr>
            <p:grpSpPr>
              <a:xfrm>
                <a:off x="5135678" y="3849353"/>
                <a:ext cx="356882" cy="314301"/>
                <a:chOff x="5135678" y="3849353"/>
                <a:chExt cx="356882" cy="314301"/>
              </a:xfrm>
            </p:grpSpPr>
            <p:sp>
              <p:nvSpPr>
                <p:cNvPr id="1311" name="Google Shape;1311;p76"/>
                <p:cNvSpPr/>
                <p:nvPr/>
              </p:nvSpPr>
              <p:spPr>
                <a:xfrm>
                  <a:off x="5135678" y="3922529"/>
                  <a:ext cx="217227" cy="188581"/>
                </a:xfrm>
                <a:custGeom>
                  <a:avLst/>
                  <a:gdLst/>
                  <a:ahLst/>
                  <a:cxnLst/>
                  <a:rect l="l" t="t" r="r" b="b"/>
                  <a:pathLst>
                    <a:path w="217227" h="188581" extrusionOk="0">
                      <a:moveTo>
                        <a:pt x="201740" y="0"/>
                      </a:moveTo>
                      <a:lnTo>
                        <a:pt x="15487" y="0"/>
                      </a:lnTo>
                      <a:cubicBezTo>
                        <a:pt x="6928" y="0"/>
                        <a:pt x="0" y="7015"/>
                        <a:pt x="0" y="15681"/>
                      </a:cubicBezTo>
                      <a:lnTo>
                        <a:pt x="0" y="141401"/>
                      </a:lnTo>
                      <a:cubicBezTo>
                        <a:pt x="0" y="150067"/>
                        <a:pt x="6928" y="157082"/>
                        <a:pt x="15487" y="157082"/>
                      </a:cubicBezTo>
                      <a:lnTo>
                        <a:pt x="38718" y="157082"/>
                      </a:lnTo>
                      <a:lnTo>
                        <a:pt x="38718" y="188581"/>
                      </a:lnTo>
                      <a:lnTo>
                        <a:pt x="69828" y="157082"/>
                      </a:lnTo>
                      <a:lnTo>
                        <a:pt x="201740" y="157082"/>
                      </a:lnTo>
                      <a:cubicBezTo>
                        <a:pt x="210299" y="157082"/>
                        <a:pt x="217227" y="150067"/>
                        <a:pt x="217227" y="141401"/>
                      </a:cubicBezTo>
                      <a:lnTo>
                        <a:pt x="217227" y="15818"/>
                      </a:lnTo>
                      <a:cubicBezTo>
                        <a:pt x="217227" y="7153"/>
                        <a:pt x="210299" y="138"/>
                        <a:pt x="201740" y="138"/>
                      </a:cubicBezTo>
                      <a:close/>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2" name="Google Shape;1312;p76"/>
                <p:cNvSpPr/>
                <p:nvPr/>
              </p:nvSpPr>
              <p:spPr>
                <a:xfrm>
                  <a:off x="5275333" y="3975073"/>
                  <a:ext cx="217227" cy="188581"/>
                </a:xfrm>
                <a:custGeom>
                  <a:avLst/>
                  <a:gdLst/>
                  <a:ahLst/>
                  <a:cxnLst/>
                  <a:rect l="l" t="t" r="r" b="b"/>
                  <a:pathLst>
                    <a:path w="217227" h="188581" extrusionOk="0">
                      <a:moveTo>
                        <a:pt x="0" y="122970"/>
                      </a:moveTo>
                      <a:lnTo>
                        <a:pt x="0" y="141401"/>
                      </a:lnTo>
                      <a:cubicBezTo>
                        <a:pt x="0" y="150067"/>
                        <a:pt x="6928" y="157082"/>
                        <a:pt x="15487" y="157082"/>
                      </a:cubicBezTo>
                      <a:lnTo>
                        <a:pt x="147399" y="157082"/>
                      </a:lnTo>
                      <a:lnTo>
                        <a:pt x="178509" y="188581"/>
                      </a:lnTo>
                      <a:lnTo>
                        <a:pt x="178509" y="157082"/>
                      </a:lnTo>
                      <a:lnTo>
                        <a:pt x="201740" y="157082"/>
                      </a:lnTo>
                      <a:cubicBezTo>
                        <a:pt x="210299" y="157082"/>
                        <a:pt x="217227" y="150067"/>
                        <a:pt x="217227" y="141401"/>
                      </a:cubicBezTo>
                      <a:lnTo>
                        <a:pt x="217227" y="15681"/>
                      </a:lnTo>
                      <a:cubicBezTo>
                        <a:pt x="217227" y="7015"/>
                        <a:pt x="210299" y="0"/>
                        <a:pt x="201740" y="0"/>
                      </a:cubicBezTo>
                      <a:lnTo>
                        <a:pt x="100802" y="0"/>
                      </a:lnTo>
                    </a:path>
                  </a:pathLst>
                </a:custGeom>
                <a:noFill/>
                <a:ln w="15875" cap="flat"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3" name="Google Shape;1313;p76"/>
                <p:cNvSpPr/>
                <p:nvPr/>
              </p:nvSpPr>
              <p:spPr>
                <a:xfrm>
                  <a:off x="5213249" y="3849353"/>
                  <a:ext cx="217227" cy="108114"/>
                </a:xfrm>
                <a:custGeom>
                  <a:avLst/>
                  <a:gdLst/>
                  <a:ahLst/>
                  <a:cxnLst/>
                  <a:rect l="l" t="t" r="r" b="b"/>
                  <a:pathLst>
                    <a:path w="217227" h="108114" extrusionOk="0">
                      <a:moveTo>
                        <a:pt x="0" y="55020"/>
                      </a:moveTo>
                      <a:lnTo>
                        <a:pt x="0" y="15681"/>
                      </a:lnTo>
                      <a:cubicBezTo>
                        <a:pt x="0" y="7015"/>
                        <a:pt x="6928" y="0"/>
                        <a:pt x="15487" y="0"/>
                      </a:cubicBezTo>
                      <a:lnTo>
                        <a:pt x="201740" y="0"/>
                      </a:lnTo>
                      <a:cubicBezTo>
                        <a:pt x="210299" y="0"/>
                        <a:pt x="217227" y="7015"/>
                        <a:pt x="217227" y="15681"/>
                      </a:cubicBezTo>
                      <a:lnTo>
                        <a:pt x="217227" y="108114"/>
                      </a:lnTo>
                    </a:path>
                  </a:pathLst>
                </a:custGeom>
                <a:noFill/>
                <a:ln w="15875" cap="flat"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314" name="Google Shape;1314;p76"/>
              <p:cNvSpPr/>
              <p:nvPr/>
            </p:nvSpPr>
            <p:spPr>
              <a:xfrm>
                <a:off x="5199936" y="3996806"/>
                <a:ext cx="6520" cy="6602"/>
              </a:xfrm>
              <a:custGeom>
                <a:avLst/>
                <a:gdLst/>
                <a:ahLst/>
                <a:cxnLst/>
                <a:rect l="l" t="t" r="r" b="b"/>
                <a:pathLst>
                  <a:path w="6520" h="6602" extrusionOk="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5" name="Google Shape;1315;p76"/>
              <p:cNvSpPr/>
              <p:nvPr/>
            </p:nvSpPr>
            <p:spPr>
              <a:xfrm>
                <a:off x="5235936" y="3996806"/>
                <a:ext cx="6520" cy="6602"/>
              </a:xfrm>
              <a:custGeom>
                <a:avLst/>
                <a:gdLst/>
                <a:ahLst/>
                <a:cxnLst/>
                <a:rect l="l" t="t" r="r" b="b"/>
                <a:pathLst>
                  <a:path w="6520" h="6602" extrusionOk="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6" name="Google Shape;1316;p76"/>
              <p:cNvSpPr/>
              <p:nvPr/>
            </p:nvSpPr>
            <p:spPr>
              <a:xfrm>
                <a:off x="5271937" y="3996806"/>
                <a:ext cx="6520" cy="6602"/>
              </a:xfrm>
              <a:custGeom>
                <a:avLst/>
                <a:gdLst/>
                <a:ahLst/>
                <a:cxnLst/>
                <a:rect l="l" t="t" r="r" b="b"/>
                <a:pathLst>
                  <a:path w="6520" h="6602" extrusionOk="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3" name="Group 2">
            <a:extLst>
              <a:ext uri="{FF2B5EF4-FFF2-40B4-BE49-F238E27FC236}">
                <a16:creationId xmlns:a16="http://schemas.microsoft.com/office/drawing/2014/main" id="{862D6C65-BBF3-EC6D-F3F2-FB139EEE051C}"/>
              </a:ext>
            </a:extLst>
          </p:cNvPr>
          <p:cNvGrpSpPr/>
          <p:nvPr/>
        </p:nvGrpSpPr>
        <p:grpSpPr>
          <a:xfrm>
            <a:off x="3763064" y="3669155"/>
            <a:ext cx="658800" cy="658800"/>
            <a:chOff x="3763064" y="3669155"/>
            <a:chExt cx="872400" cy="658800"/>
          </a:xfrm>
        </p:grpSpPr>
        <p:sp>
          <p:nvSpPr>
            <p:cNvPr id="1317" name="Google Shape;1317;p76"/>
            <p:cNvSpPr/>
            <p:nvPr/>
          </p:nvSpPr>
          <p:spPr>
            <a:xfrm>
              <a:off x="3763064" y="3669155"/>
              <a:ext cx="872400" cy="658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18" name="Google Shape;1318;p76"/>
            <p:cNvGrpSpPr/>
            <p:nvPr/>
          </p:nvGrpSpPr>
          <p:grpSpPr>
            <a:xfrm>
              <a:off x="3988547" y="3806012"/>
              <a:ext cx="444136" cy="333111"/>
              <a:chOff x="2991485" y="3806012"/>
              <a:chExt cx="333110" cy="333111"/>
            </a:xfrm>
          </p:grpSpPr>
          <p:grpSp>
            <p:nvGrpSpPr>
              <p:cNvPr id="1319" name="Google Shape;1319;p76"/>
              <p:cNvGrpSpPr/>
              <p:nvPr/>
            </p:nvGrpSpPr>
            <p:grpSpPr>
              <a:xfrm>
                <a:off x="2991485" y="4096159"/>
                <a:ext cx="333110" cy="42964"/>
                <a:chOff x="2991485" y="4096159"/>
                <a:chExt cx="333110" cy="42964"/>
              </a:xfrm>
            </p:grpSpPr>
            <p:sp>
              <p:nvSpPr>
                <p:cNvPr id="1320" name="Google Shape;1320;p76"/>
                <p:cNvSpPr/>
                <p:nvPr/>
              </p:nvSpPr>
              <p:spPr>
                <a:xfrm>
                  <a:off x="3120439" y="4123004"/>
                  <a:ext cx="204156" cy="16119"/>
                </a:xfrm>
                <a:custGeom>
                  <a:avLst/>
                  <a:gdLst/>
                  <a:ahLst/>
                  <a:cxnLst/>
                  <a:rect l="l" t="t" r="r" b="b"/>
                  <a:pathLst>
                    <a:path w="204156" h="16119" extrusionOk="0">
                      <a:moveTo>
                        <a:pt x="0" y="0"/>
                      </a:moveTo>
                      <a:lnTo>
                        <a:pt x="204157" y="0"/>
                      </a:lnTo>
                      <a:lnTo>
                        <a:pt x="204157" y="16119"/>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1" name="Google Shape;1321;p76"/>
                <p:cNvSpPr/>
                <p:nvPr/>
              </p:nvSpPr>
              <p:spPr>
                <a:xfrm>
                  <a:off x="2991485" y="4123004"/>
                  <a:ext cx="59083" cy="16119"/>
                </a:xfrm>
                <a:custGeom>
                  <a:avLst/>
                  <a:gdLst/>
                  <a:ahLst/>
                  <a:cxnLst/>
                  <a:rect l="l" t="t" r="r" b="b"/>
                  <a:pathLst>
                    <a:path w="59083" h="16119" extrusionOk="0">
                      <a:moveTo>
                        <a:pt x="0" y="16119"/>
                      </a:moveTo>
                      <a:lnTo>
                        <a:pt x="0" y="0"/>
                      </a:lnTo>
                      <a:lnTo>
                        <a:pt x="59083"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2" name="Google Shape;1322;p76"/>
                <p:cNvSpPr/>
                <p:nvPr/>
              </p:nvSpPr>
              <p:spPr>
                <a:xfrm>
                  <a:off x="3007604" y="4096159"/>
                  <a:ext cx="300872" cy="26844"/>
                </a:xfrm>
                <a:custGeom>
                  <a:avLst/>
                  <a:gdLst/>
                  <a:ahLst/>
                  <a:cxnLst/>
                  <a:rect l="l" t="t" r="r" b="b"/>
                  <a:pathLst>
                    <a:path w="300872" h="26844" extrusionOk="0">
                      <a:moveTo>
                        <a:pt x="0" y="26845"/>
                      </a:moveTo>
                      <a:lnTo>
                        <a:pt x="0" y="0"/>
                      </a:lnTo>
                      <a:lnTo>
                        <a:pt x="300872" y="0"/>
                      </a:lnTo>
                      <a:lnTo>
                        <a:pt x="300872" y="26845"/>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323" name="Google Shape;1323;p76"/>
              <p:cNvSpPr/>
              <p:nvPr/>
            </p:nvSpPr>
            <p:spPr>
              <a:xfrm>
                <a:off x="3120439" y="3956417"/>
                <a:ext cx="75264" cy="107503"/>
              </a:xfrm>
              <a:custGeom>
                <a:avLst/>
                <a:gdLst/>
                <a:ahLst/>
                <a:cxnLst/>
                <a:rect l="l" t="t" r="r" b="b"/>
                <a:pathLst>
                  <a:path w="75264" h="107503" extrusionOk="0">
                    <a:moveTo>
                      <a:pt x="0" y="107503"/>
                    </a:moveTo>
                    <a:lnTo>
                      <a:pt x="0" y="37632"/>
                    </a:lnTo>
                    <a:cubicBezTo>
                      <a:pt x="0" y="16863"/>
                      <a:pt x="16863" y="0"/>
                      <a:pt x="37632" y="0"/>
                    </a:cubicBezTo>
                    <a:lnTo>
                      <a:pt x="37632" y="0"/>
                    </a:lnTo>
                    <a:cubicBezTo>
                      <a:pt x="58401" y="0"/>
                      <a:pt x="75265" y="16863"/>
                      <a:pt x="75265" y="37632"/>
                    </a:cubicBezTo>
                    <a:lnTo>
                      <a:pt x="75265" y="107503"/>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324" name="Google Shape;1324;p76"/>
              <p:cNvGrpSpPr/>
              <p:nvPr/>
            </p:nvGrpSpPr>
            <p:grpSpPr>
              <a:xfrm>
                <a:off x="3023724" y="3924241"/>
                <a:ext cx="268633" cy="171918"/>
                <a:chOff x="3023724" y="3924241"/>
                <a:chExt cx="268633" cy="171918"/>
              </a:xfrm>
            </p:grpSpPr>
            <p:grpSp>
              <p:nvGrpSpPr>
                <p:cNvPr id="1325" name="Google Shape;1325;p76"/>
                <p:cNvGrpSpPr/>
                <p:nvPr/>
              </p:nvGrpSpPr>
              <p:grpSpPr>
                <a:xfrm>
                  <a:off x="3023724" y="3924241"/>
                  <a:ext cx="64415" cy="171918"/>
                  <a:chOff x="3023724" y="3924241"/>
                  <a:chExt cx="64415" cy="171918"/>
                </a:xfrm>
              </p:grpSpPr>
              <p:sp>
                <p:nvSpPr>
                  <p:cNvPr id="1326" name="Google Shape;1326;p76"/>
                  <p:cNvSpPr/>
                  <p:nvPr/>
                </p:nvSpPr>
                <p:spPr>
                  <a:xfrm>
                    <a:off x="3077475" y="3951086"/>
                    <a:ext cx="5889" cy="118228"/>
                  </a:xfrm>
                  <a:custGeom>
                    <a:avLst/>
                    <a:gdLst/>
                    <a:ahLst/>
                    <a:cxnLst/>
                    <a:rect l="l" t="t" r="r" b="b"/>
                    <a:pathLst>
                      <a:path w="5889" h="118228" extrusionOk="0">
                        <a:moveTo>
                          <a:pt x="0" y="0"/>
                        </a:moveTo>
                        <a:cubicBezTo>
                          <a:pt x="0" y="0"/>
                          <a:pt x="5890" y="39926"/>
                          <a:pt x="5890" y="64477"/>
                        </a:cubicBezTo>
                        <a:cubicBezTo>
                          <a:pt x="5890" y="89028"/>
                          <a:pt x="0" y="118229"/>
                          <a:pt x="0" y="11822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7" name="Google Shape;1327;p76"/>
                  <p:cNvSpPr/>
                  <p:nvPr/>
                </p:nvSpPr>
                <p:spPr>
                  <a:xfrm>
                    <a:off x="3066688" y="3924241"/>
                    <a:ext cx="21451" cy="26844"/>
                  </a:xfrm>
                  <a:custGeom>
                    <a:avLst/>
                    <a:gdLst/>
                    <a:ahLst/>
                    <a:cxnLst/>
                    <a:rect l="l" t="t" r="r" b="b"/>
                    <a:pathLst>
                      <a:path w="21451" h="26844" extrusionOk="0">
                        <a:moveTo>
                          <a:pt x="0" y="26845"/>
                        </a:moveTo>
                        <a:lnTo>
                          <a:pt x="10726" y="26845"/>
                        </a:lnTo>
                        <a:cubicBezTo>
                          <a:pt x="16677" y="26845"/>
                          <a:pt x="21451" y="22009"/>
                          <a:pt x="21451" y="16119"/>
                        </a:cubicBezTo>
                        <a:lnTo>
                          <a:pt x="21451"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8" name="Google Shape;1328;p76"/>
                  <p:cNvSpPr/>
                  <p:nvPr/>
                </p:nvSpPr>
                <p:spPr>
                  <a:xfrm>
                    <a:off x="3066688" y="4069314"/>
                    <a:ext cx="21451" cy="26844"/>
                  </a:xfrm>
                  <a:custGeom>
                    <a:avLst/>
                    <a:gdLst/>
                    <a:ahLst/>
                    <a:cxnLst/>
                    <a:rect l="l" t="t" r="r" b="b"/>
                    <a:pathLst>
                      <a:path w="21451" h="26844" extrusionOk="0">
                        <a:moveTo>
                          <a:pt x="0" y="0"/>
                        </a:moveTo>
                        <a:lnTo>
                          <a:pt x="10726" y="0"/>
                        </a:lnTo>
                        <a:cubicBezTo>
                          <a:pt x="16677" y="0"/>
                          <a:pt x="21451" y="4836"/>
                          <a:pt x="21451" y="10726"/>
                        </a:cubicBezTo>
                        <a:lnTo>
                          <a:pt x="21451" y="26845"/>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9" name="Google Shape;1329;p76"/>
                  <p:cNvSpPr/>
                  <p:nvPr/>
                </p:nvSpPr>
                <p:spPr>
                  <a:xfrm>
                    <a:off x="3023724" y="3924241"/>
                    <a:ext cx="10725" cy="171918"/>
                  </a:xfrm>
                  <a:custGeom>
                    <a:avLst/>
                    <a:gdLst/>
                    <a:ahLst/>
                    <a:cxnLst/>
                    <a:rect l="l" t="t" r="r" b="b"/>
                    <a:pathLst>
                      <a:path w="10725" h="171918" extrusionOk="0">
                        <a:moveTo>
                          <a:pt x="0" y="171918"/>
                        </a:moveTo>
                        <a:lnTo>
                          <a:pt x="0" y="155799"/>
                        </a:lnTo>
                        <a:cubicBezTo>
                          <a:pt x="0" y="149847"/>
                          <a:pt x="4836" y="145073"/>
                          <a:pt x="10726" y="145073"/>
                        </a:cubicBezTo>
                        <a:cubicBezTo>
                          <a:pt x="10726" y="145073"/>
                          <a:pt x="4836" y="115935"/>
                          <a:pt x="4836" y="91322"/>
                        </a:cubicBezTo>
                        <a:cubicBezTo>
                          <a:pt x="4836" y="66709"/>
                          <a:pt x="10726" y="26845"/>
                          <a:pt x="10726" y="26845"/>
                        </a:cubicBezTo>
                        <a:cubicBezTo>
                          <a:pt x="4774" y="26845"/>
                          <a:pt x="0" y="22009"/>
                          <a:pt x="0" y="16119"/>
                        </a:cubicBez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330" name="Google Shape;1330;p76"/>
                <p:cNvGrpSpPr/>
                <p:nvPr/>
              </p:nvGrpSpPr>
              <p:grpSpPr>
                <a:xfrm>
                  <a:off x="3227880" y="3924241"/>
                  <a:ext cx="64477" cy="171918"/>
                  <a:chOff x="3227880" y="3924241"/>
                  <a:chExt cx="64477" cy="171918"/>
                </a:xfrm>
              </p:grpSpPr>
              <p:sp>
                <p:nvSpPr>
                  <p:cNvPr id="1331" name="Google Shape;1331;p76"/>
                  <p:cNvSpPr/>
                  <p:nvPr/>
                </p:nvSpPr>
                <p:spPr>
                  <a:xfrm>
                    <a:off x="3281632" y="3951086"/>
                    <a:ext cx="5889" cy="118228"/>
                  </a:xfrm>
                  <a:custGeom>
                    <a:avLst/>
                    <a:gdLst/>
                    <a:ahLst/>
                    <a:cxnLst/>
                    <a:rect l="l" t="t" r="r" b="b"/>
                    <a:pathLst>
                      <a:path w="5889" h="118228" extrusionOk="0">
                        <a:moveTo>
                          <a:pt x="0" y="0"/>
                        </a:moveTo>
                        <a:cubicBezTo>
                          <a:pt x="0" y="0"/>
                          <a:pt x="5890" y="39926"/>
                          <a:pt x="5890" y="64477"/>
                        </a:cubicBezTo>
                        <a:cubicBezTo>
                          <a:pt x="5890" y="89028"/>
                          <a:pt x="0" y="118229"/>
                          <a:pt x="0" y="11822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32" name="Google Shape;1332;p76"/>
                  <p:cNvSpPr/>
                  <p:nvPr/>
                </p:nvSpPr>
                <p:spPr>
                  <a:xfrm>
                    <a:off x="3270906" y="3924241"/>
                    <a:ext cx="21451" cy="26844"/>
                  </a:xfrm>
                  <a:custGeom>
                    <a:avLst/>
                    <a:gdLst/>
                    <a:ahLst/>
                    <a:cxnLst/>
                    <a:rect l="l" t="t" r="r" b="b"/>
                    <a:pathLst>
                      <a:path w="21451" h="26844" extrusionOk="0">
                        <a:moveTo>
                          <a:pt x="0" y="26845"/>
                        </a:moveTo>
                        <a:lnTo>
                          <a:pt x="10726" y="26845"/>
                        </a:lnTo>
                        <a:cubicBezTo>
                          <a:pt x="16677" y="26845"/>
                          <a:pt x="21451" y="22009"/>
                          <a:pt x="21451" y="16119"/>
                        </a:cubicBezTo>
                        <a:lnTo>
                          <a:pt x="21451"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33" name="Google Shape;1333;p76"/>
                  <p:cNvSpPr/>
                  <p:nvPr/>
                </p:nvSpPr>
                <p:spPr>
                  <a:xfrm>
                    <a:off x="3270906" y="4069314"/>
                    <a:ext cx="21451" cy="26844"/>
                  </a:xfrm>
                  <a:custGeom>
                    <a:avLst/>
                    <a:gdLst/>
                    <a:ahLst/>
                    <a:cxnLst/>
                    <a:rect l="l" t="t" r="r" b="b"/>
                    <a:pathLst>
                      <a:path w="21451" h="26844" extrusionOk="0">
                        <a:moveTo>
                          <a:pt x="0" y="0"/>
                        </a:moveTo>
                        <a:lnTo>
                          <a:pt x="10726" y="0"/>
                        </a:lnTo>
                        <a:cubicBezTo>
                          <a:pt x="16677" y="0"/>
                          <a:pt x="21451" y="4836"/>
                          <a:pt x="21451" y="10726"/>
                        </a:cubicBezTo>
                        <a:lnTo>
                          <a:pt x="21451" y="26845"/>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34" name="Google Shape;1334;p76"/>
                  <p:cNvSpPr/>
                  <p:nvPr/>
                </p:nvSpPr>
                <p:spPr>
                  <a:xfrm>
                    <a:off x="3227880" y="3924241"/>
                    <a:ext cx="10725" cy="171918"/>
                  </a:xfrm>
                  <a:custGeom>
                    <a:avLst/>
                    <a:gdLst/>
                    <a:ahLst/>
                    <a:cxnLst/>
                    <a:rect l="l" t="t" r="r" b="b"/>
                    <a:pathLst>
                      <a:path w="10725" h="171918" extrusionOk="0">
                        <a:moveTo>
                          <a:pt x="0" y="171918"/>
                        </a:moveTo>
                        <a:lnTo>
                          <a:pt x="0" y="155799"/>
                        </a:lnTo>
                        <a:cubicBezTo>
                          <a:pt x="0" y="149847"/>
                          <a:pt x="4836" y="145073"/>
                          <a:pt x="10726" y="145073"/>
                        </a:cubicBezTo>
                        <a:cubicBezTo>
                          <a:pt x="10726" y="145073"/>
                          <a:pt x="4836" y="115935"/>
                          <a:pt x="4836" y="91322"/>
                        </a:cubicBezTo>
                        <a:cubicBezTo>
                          <a:pt x="4836" y="66709"/>
                          <a:pt x="10726" y="26845"/>
                          <a:pt x="10726" y="26845"/>
                        </a:cubicBezTo>
                        <a:cubicBezTo>
                          <a:pt x="4774" y="26845"/>
                          <a:pt x="0" y="22009"/>
                          <a:pt x="0" y="16119"/>
                        </a:cubicBez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1335" name="Google Shape;1335;p76"/>
              <p:cNvGrpSpPr/>
              <p:nvPr/>
            </p:nvGrpSpPr>
            <p:grpSpPr>
              <a:xfrm>
                <a:off x="2991485" y="3806012"/>
                <a:ext cx="333110" cy="118228"/>
                <a:chOff x="2991485" y="3806012"/>
                <a:chExt cx="333110" cy="118228"/>
              </a:xfrm>
            </p:grpSpPr>
            <p:sp>
              <p:nvSpPr>
                <p:cNvPr id="1336" name="Google Shape;1336;p76"/>
                <p:cNvSpPr/>
                <p:nvPr/>
              </p:nvSpPr>
              <p:spPr>
                <a:xfrm>
                  <a:off x="3061356" y="3843644"/>
                  <a:ext cx="198762" cy="48357"/>
                </a:xfrm>
                <a:custGeom>
                  <a:avLst/>
                  <a:gdLst/>
                  <a:ahLst/>
                  <a:cxnLst/>
                  <a:rect l="l" t="t" r="r" b="b"/>
                  <a:pathLst>
                    <a:path w="198762" h="48357" extrusionOk="0">
                      <a:moveTo>
                        <a:pt x="96716" y="0"/>
                      </a:moveTo>
                      <a:lnTo>
                        <a:pt x="0" y="48358"/>
                      </a:lnTo>
                      <a:lnTo>
                        <a:pt x="198763" y="48358"/>
                      </a:lnTo>
                      <a:lnTo>
                        <a:pt x="96716" y="0"/>
                      </a:ln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37" name="Google Shape;1337;p76"/>
                <p:cNvSpPr/>
                <p:nvPr/>
              </p:nvSpPr>
              <p:spPr>
                <a:xfrm>
                  <a:off x="2991485" y="3806012"/>
                  <a:ext cx="333110" cy="118228"/>
                </a:xfrm>
                <a:custGeom>
                  <a:avLst/>
                  <a:gdLst/>
                  <a:ahLst/>
                  <a:cxnLst/>
                  <a:rect l="l" t="t" r="r" b="b"/>
                  <a:pathLst>
                    <a:path w="333110" h="118228" extrusionOk="0">
                      <a:moveTo>
                        <a:pt x="316991" y="118229"/>
                      </a:moveTo>
                      <a:lnTo>
                        <a:pt x="16119" y="118229"/>
                      </a:lnTo>
                      <a:lnTo>
                        <a:pt x="16119" y="96716"/>
                      </a:lnTo>
                      <a:lnTo>
                        <a:pt x="0" y="85990"/>
                      </a:lnTo>
                      <a:lnTo>
                        <a:pt x="166586" y="0"/>
                      </a:lnTo>
                      <a:lnTo>
                        <a:pt x="333111" y="85990"/>
                      </a:lnTo>
                      <a:lnTo>
                        <a:pt x="316991" y="96716"/>
                      </a:lnTo>
                      <a:lnTo>
                        <a:pt x="316991" y="118229"/>
                      </a:ln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grpSp>
        <p:nvGrpSpPr>
          <p:cNvPr id="2" name="Group 1">
            <a:extLst>
              <a:ext uri="{FF2B5EF4-FFF2-40B4-BE49-F238E27FC236}">
                <a16:creationId xmlns:a16="http://schemas.microsoft.com/office/drawing/2014/main" id="{9A0E4C95-27A9-B692-C504-E0E62CE95D6A}"/>
              </a:ext>
            </a:extLst>
          </p:cNvPr>
          <p:cNvGrpSpPr/>
          <p:nvPr/>
        </p:nvGrpSpPr>
        <p:grpSpPr>
          <a:xfrm>
            <a:off x="898195" y="3669155"/>
            <a:ext cx="658800" cy="654300"/>
            <a:chOff x="898195" y="3669155"/>
            <a:chExt cx="872400" cy="654300"/>
          </a:xfrm>
        </p:grpSpPr>
        <p:sp>
          <p:nvSpPr>
            <p:cNvPr id="1338" name="Google Shape;1338;p76"/>
            <p:cNvSpPr/>
            <p:nvPr/>
          </p:nvSpPr>
          <p:spPr>
            <a:xfrm>
              <a:off x="898195" y="3669155"/>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39" name="Google Shape;1339;p76"/>
            <p:cNvGrpSpPr/>
            <p:nvPr/>
          </p:nvGrpSpPr>
          <p:grpSpPr>
            <a:xfrm>
              <a:off x="1152753" y="3874341"/>
              <a:ext cx="364824" cy="242523"/>
              <a:chOff x="864586" y="3874341"/>
              <a:chExt cx="273625" cy="242523"/>
            </a:xfrm>
          </p:grpSpPr>
          <p:sp>
            <p:nvSpPr>
              <p:cNvPr id="1340" name="Google Shape;1340;p76"/>
              <p:cNvSpPr/>
              <p:nvPr/>
            </p:nvSpPr>
            <p:spPr>
              <a:xfrm>
                <a:off x="864586" y="3874341"/>
                <a:ext cx="273625" cy="61900"/>
              </a:xfrm>
              <a:custGeom>
                <a:avLst/>
                <a:gdLst/>
                <a:ahLst/>
                <a:cxnLst/>
                <a:rect l="l" t="t" r="r" b="b"/>
                <a:pathLst>
                  <a:path w="273625" h="61900" extrusionOk="0">
                    <a:moveTo>
                      <a:pt x="0" y="0"/>
                    </a:moveTo>
                    <a:lnTo>
                      <a:pt x="273626" y="0"/>
                    </a:lnTo>
                    <a:lnTo>
                      <a:pt x="273626" y="61901"/>
                    </a:lnTo>
                    <a:lnTo>
                      <a:pt x="0" y="61901"/>
                    </a:lnTo>
                    <a:close/>
                  </a:path>
                </a:pathLst>
              </a:custGeom>
              <a:noFill/>
              <a:ln w="15875" cap="flat"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1" name="Google Shape;1341;p76"/>
              <p:cNvSpPr/>
              <p:nvPr/>
            </p:nvSpPr>
            <p:spPr>
              <a:xfrm>
                <a:off x="890384" y="3936148"/>
                <a:ext cx="222216" cy="180716"/>
              </a:xfrm>
              <a:custGeom>
                <a:avLst/>
                <a:gdLst/>
                <a:ahLst/>
                <a:cxnLst/>
                <a:rect l="l" t="t" r="r" b="b"/>
                <a:pathLst>
                  <a:path w="222216" h="180716" extrusionOk="0">
                    <a:moveTo>
                      <a:pt x="0" y="0"/>
                    </a:moveTo>
                    <a:lnTo>
                      <a:pt x="222216" y="0"/>
                    </a:lnTo>
                    <a:lnTo>
                      <a:pt x="222216" y="180716"/>
                    </a:lnTo>
                    <a:lnTo>
                      <a:pt x="0" y="180716"/>
                    </a:lnTo>
                    <a:close/>
                  </a:path>
                </a:pathLst>
              </a:custGeom>
              <a:noFill/>
              <a:ln w="15875" cap="flat"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2" name="Google Shape;1342;p76"/>
              <p:cNvSpPr/>
              <p:nvPr/>
            </p:nvSpPr>
            <p:spPr>
              <a:xfrm>
                <a:off x="945147" y="3970673"/>
                <a:ext cx="121818" cy="107244"/>
              </a:xfrm>
              <a:custGeom>
                <a:avLst/>
                <a:gdLst/>
                <a:ahLst/>
                <a:cxnLst/>
                <a:rect l="l" t="t" r="r" b="b"/>
                <a:pathLst>
                  <a:path w="121818" h="107244" extrusionOk="0">
                    <a:moveTo>
                      <a:pt x="60909" y="107244"/>
                    </a:moveTo>
                    <a:cubicBezTo>
                      <a:pt x="60909" y="107244"/>
                      <a:pt x="121818" y="75447"/>
                      <a:pt x="121818" y="31797"/>
                    </a:cubicBezTo>
                    <a:cubicBezTo>
                      <a:pt x="121818" y="15052"/>
                      <a:pt x="110736" y="0"/>
                      <a:pt x="94158" y="0"/>
                    </a:cubicBezTo>
                    <a:cubicBezTo>
                      <a:pt x="71992" y="0"/>
                      <a:pt x="60909" y="19473"/>
                      <a:pt x="60909" y="29821"/>
                    </a:cubicBezTo>
                    <a:cubicBezTo>
                      <a:pt x="60909" y="19567"/>
                      <a:pt x="49640" y="0"/>
                      <a:pt x="27474" y="0"/>
                    </a:cubicBezTo>
                    <a:cubicBezTo>
                      <a:pt x="10897" y="0"/>
                      <a:pt x="0" y="14958"/>
                      <a:pt x="0" y="31797"/>
                    </a:cubicBezTo>
                    <a:cubicBezTo>
                      <a:pt x="0" y="75447"/>
                      <a:pt x="60909" y="107244"/>
                      <a:pt x="60909" y="107244"/>
                    </a:cubicBezTo>
                    <a:close/>
                  </a:path>
                </a:pathLst>
              </a:custGeom>
              <a:noFill/>
              <a:ln w="15875"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5" name="Group 4">
            <a:extLst>
              <a:ext uri="{FF2B5EF4-FFF2-40B4-BE49-F238E27FC236}">
                <a16:creationId xmlns:a16="http://schemas.microsoft.com/office/drawing/2014/main" id="{F2D55D2B-61AA-1DA8-8077-88D190E0BAC5}"/>
              </a:ext>
            </a:extLst>
          </p:cNvPr>
          <p:cNvGrpSpPr/>
          <p:nvPr/>
        </p:nvGrpSpPr>
        <p:grpSpPr>
          <a:xfrm>
            <a:off x="9313349" y="3669155"/>
            <a:ext cx="658800" cy="658800"/>
            <a:chOff x="9313349" y="3669155"/>
            <a:chExt cx="872400" cy="654300"/>
          </a:xfrm>
        </p:grpSpPr>
        <p:sp>
          <p:nvSpPr>
            <p:cNvPr id="1343" name="Google Shape;1343;p76"/>
            <p:cNvSpPr/>
            <p:nvPr/>
          </p:nvSpPr>
          <p:spPr>
            <a:xfrm>
              <a:off x="9313349" y="3669155"/>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44" name="Google Shape;1344;p76"/>
            <p:cNvGrpSpPr/>
            <p:nvPr/>
          </p:nvGrpSpPr>
          <p:grpSpPr>
            <a:xfrm>
              <a:off x="9501321" y="3839747"/>
              <a:ext cx="498638" cy="295271"/>
              <a:chOff x="7126169" y="3839747"/>
              <a:chExt cx="373988" cy="295271"/>
            </a:xfrm>
          </p:grpSpPr>
          <p:sp>
            <p:nvSpPr>
              <p:cNvPr id="1345" name="Google Shape;1345;p76"/>
              <p:cNvSpPr/>
              <p:nvPr/>
            </p:nvSpPr>
            <p:spPr>
              <a:xfrm>
                <a:off x="7167842" y="3947876"/>
                <a:ext cx="10630" cy="176487"/>
              </a:xfrm>
              <a:custGeom>
                <a:avLst/>
                <a:gdLst/>
                <a:ahLst/>
                <a:cxnLst/>
                <a:rect l="l" t="t" r="r" b="b"/>
                <a:pathLst>
                  <a:path w="10630" h="176487" extrusionOk="0">
                    <a:moveTo>
                      <a:pt x="0" y="0"/>
                    </a:moveTo>
                    <a:lnTo>
                      <a:pt x="0" y="176488"/>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6" name="Google Shape;1346;p76"/>
              <p:cNvSpPr/>
              <p:nvPr/>
            </p:nvSpPr>
            <p:spPr>
              <a:xfrm>
                <a:off x="7167842" y="3891860"/>
                <a:ext cx="73351" cy="36816"/>
              </a:xfrm>
              <a:custGeom>
                <a:avLst/>
                <a:gdLst/>
                <a:ahLst/>
                <a:cxnLst/>
                <a:rect l="l" t="t" r="r" b="b"/>
                <a:pathLst>
                  <a:path w="73351" h="36816" extrusionOk="0">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7" name="Google Shape;1347;p76"/>
              <p:cNvSpPr/>
              <p:nvPr/>
            </p:nvSpPr>
            <p:spPr>
              <a:xfrm>
                <a:off x="7241193" y="3891860"/>
                <a:ext cx="73351" cy="36816"/>
              </a:xfrm>
              <a:custGeom>
                <a:avLst/>
                <a:gdLst/>
                <a:ahLst/>
                <a:cxnLst/>
                <a:rect l="l" t="t" r="r" b="b"/>
                <a:pathLst>
                  <a:path w="73351" h="36816" extrusionOk="0">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8" name="Google Shape;1348;p76"/>
              <p:cNvSpPr/>
              <p:nvPr/>
            </p:nvSpPr>
            <p:spPr>
              <a:xfrm>
                <a:off x="7314652" y="3891860"/>
                <a:ext cx="73351" cy="36816"/>
              </a:xfrm>
              <a:custGeom>
                <a:avLst/>
                <a:gdLst/>
                <a:ahLst/>
                <a:cxnLst/>
                <a:rect l="l" t="t" r="r" b="b"/>
                <a:pathLst>
                  <a:path w="73351" h="36816" extrusionOk="0">
                    <a:moveTo>
                      <a:pt x="73352" y="0"/>
                    </a:moveTo>
                    <a:cubicBezTo>
                      <a:pt x="73352" y="9811"/>
                      <a:pt x="69418" y="19199"/>
                      <a:pt x="62615" y="26056"/>
                    </a:cubicBezTo>
                    <a:cubicBezTo>
                      <a:pt x="55705" y="33019"/>
                      <a:pt x="46456" y="36817"/>
                      <a:pt x="36676" y="36817"/>
                    </a:cubicBezTo>
                    <a:cubicBezTo>
                      <a:pt x="26896"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9" name="Google Shape;1349;p76"/>
              <p:cNvSpPr/>
              <p:nvPr/>
            </p:nvSpPr>
            <p:spPr>
              <a:xfrm>
                <a:off x="7388003" y="3891860"/>
                <a:ext cx="73351" cy="36816"/>
              </a:xfrm>
              <a:custGeom>
                <a:avLst/>
                <a:gdLst/>
                <a:ahLst/>
                <a:cxnLst/>
                <a:rect l="l" t="t" r="r" b="b"/>
                <a:pathLst>
                  <a:path w="73351" h="36816" extrusionOk="0">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0" name="Google Shape;1350;p76"/>
              <p:cNvSpPr/>
              <p:nvPr/>
            </p:nvSpPr>
            <p:spPr>
              <a:xfrm>
                <a:off x="7145730" y="3839747"/>
                <a:ext cx="337631" cy="37238"/>
              </a:xfrm>
              <a:custGeom>
                <a:avLst/>
                <a:gdLst/>
                <a:ahLst/>
                <a:cxnLst/>
                <a:rect l="l" t="t" r="r" b="b"/>
                <a:pathLst>
                  <a:path w="337631" h="37238" extrusionOk="0">
                    <a:moveTo>
                      <a:pt x="0" y="37239"/>
                    </a:moveTo>
                    <a:lnTo>
                      <a:pt x="0" y="0"/>
                    </a:lnTo>
                    <a:lnTo>
                      <a:pt x="337631" y="0"/>
                    </a:lnTo>
                    <a:lnTo>
                      <a:pt x="337631" y="37239"/>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1" name="Google Shape;1351;p76"/>
              <p:cNvSpPr/>
              <p:nvPr/>
            </p:nvSpPr>
            <p:spPr>
              <a:xfrm>
                <a:off x="7272767" y="3958425"/>
                <a:ext cx="10630" cy="166043"/>
              </a:xfrm>
              <a:custGeom>
                <a:avLst/>
                <a:gdLst/>
                <a:ahLst/>
                <a:cxnLst/>
                <a:rect l="l" t="t" r="r" b="b"/>
                <a:pathLst>
                  <a:path w="10630" h="166043" extrusionOk="0">
                    <a:moveTo>
                      <a:pt x="0" y="0"/>
                    </a:moveTo>
                    <a:lnTo>
                      <a:pt x="0" y="166044"/>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2" name="Google Shape;1352;p76"/>
              <p:cNvSpPr/>
              <p:nvPr/>
            </p:nvSpPr>
            <p:spPr>
              <a:xfrm>
                <a:off x="7461355" y="3947876"/>
                <a:ext cx="10630" cy="176487"/>
              </a:xfrm>
              <a:custGeom>
                <a:avLst/>
                <a:gdLst/>
                <a:ahLst/>
                <a:cxnLst/>
                <a:rect l="l" t="t" r="r" b="b"/>
                <a:pathLst>
                  <a:path w="10630" h="176487" extrusionOk="0">
                    <a:moveTo>
                      <a:pt x="0" y="0"/>
                    </a:moveTo>
                    <a:lnTo>
                      <a:pt x="0" y="176488"/>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3" name="Google Shape;1353;p76"/>
              <p:cNvSpPr/>
              <p:nvPr/>
            </p:nvSpPr>
            <p:spPr>
              <a:xfrm>
                <a:off x="7238110" y="4010010"/>
                <a:ext cx="10630" cy="38082"/>
              </a:xfrm>
              <a:custGeom>
                <a:avLst/>
                <a:gdLst/>
                <a:ahLst/>
                <a:cxnLst/>
                <a:rect l="l" t="t" r="r" b="b"/>
                <a:pathLst>
                  <a:path w="10630" h="38082" extrusionOk="0">
                    <a:moveTo>
                      <a:pt x="0" y="0"/>
                    </a:moveTo>
                    <a:lnTo>
                      <a:pt x="0" y="38083"/>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4" name="Google Shape;1354;p76"/>
              <p:cNvSpPr/>
              <p:nvPr/>
            </p:nvSpPr>
            <p:spPr>
              <a:xfrm>
                <a:off x="7126169" y="4124469"/>
                <a:ext cx="373988" cy="10549"/>
              </a:xfrm>
              <a:custGeom>
                <a:avLst/>
                <a:gdLst/>
                <a:ahLst/>
                <a:cxnLst/>
                <a:rect l="l" t="t" r="r" b="b"/>
                <a:pathLst>
                  <a:path w="373988" h="10549" extrusionOk="0">
                    <a:moveTo>
                      <a:pt x="0" y="0"/>
                    </a:moveTo>
                    <a:lnTo>
                      <a:pt x="373988"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5" name="Google Shape;1355;p76"/>
              <p:cNvSpPr/>
              <p:nvPr/>
            </p:nvSpPr>
            <p:spPr>
              <a:xfrm>
                <a:off x="7334425" y="3973405"/>
                <a:ext cx="72607" cy="72894"/>
              </a:xfrm>
              <a:custGeom>
                <a:avLst/>
                <a:gdLst/>
                <a:ahLst/>
                <a:cxnLst/>
                <a:rect l="l" t="t" r="r" b="b"/>
                <a:pathLst>
                  <a:path w="72607" h="72894" extrusionOk="0">
                    <a:moveTo>
                      <a:pt x="72608" y="0"/>
                    </a:moveTo>
                    <a:lnTo>
                      <a:pt x="0" y="72895"/>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6" name="Google Shape;1356;p76"/>
              <p:cNvSpPr/>
              <p:nvPr/>
            </p:nvSpPr>
            <p:spPr>
              <a:xfrm>
                <a:off x="7381519" y="4020770"/>
                <a:ext cx="50176" cy="50530"/>
              </a:xfrm>
              <a:custGeom>
                <a:avLst/>
                <a:gdLst/>
                <a:ahLst/>
                <a:cxnLst/>
                <a:rect l="l" t="t" r="r" b="b"/>
                <a:pathLst>
                  <a:path w="50176" h="50530" extrusionOk="0">
                    <a:moveTo>
                      <a:pt x="50177" y="0"/>
                    </a:moveTo>
                    <a:lnTo>
                      <a:pt x="0" y="50531"/>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pic>
        <p:nvPicPr>
          <p:cNvPr id="6" name="Google Shape;10;p34">
            <a:extLst>
              <a:ext uri="{FF2B5EF4-FFF2-40B4-BE49-F238E27FC236}">
                <a16:creationId xmlns:a16="http://schemas.microsoft.com/office/drawing/2014/main" id="{BE5CE524-B847-AB4A-436C-DEEB8282CF4C}"/>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61"/>
        <p:cNvGrpSpPr/>
        <p:nvPr/>
      </p:nvGrpSpPr>
      <p:grpSpPr>
        <a:xfrm>
          <a:off x="0" y="0"/>
          <a:ext cx="0" cy="0"/>
          <a:chOff x="0" y="0"/>
          <a:chExt cx="0" cy="0"/>
        </a:xfrm>
      </p:grpSpPr>
      <p:sp>
        <p:nvSpPr>
          <p:cNvPr id="1362" name="Google Shape;1362;p77"/>
          <p:cNvSpPr/>
          <p:nvPr/>
        </p:nvSpPr>
        <p:spPr>
          <a:xfrm>
            <a:off x="6596867" y="2363050"/>
            <a:ext cx="4716900" cy="3870482"/>
          </a:xfrm>
          <a:prstGeom prst="rect">
            <a:avLst/>
          </a:prstGeom>
          <a:solidFill>
            <a:schemeClr val="lt1"/>
          </a:solidFill>
          <a:ln>
            <a:noFill/>
          </a:ln>
        </p:spPr>
        <p:txBody>
          <a:bodyPr spcFirstLastPara="1" wrap="square" lIns="288000" tIns="288000" rIns="324000" bIns="270000" anchor="t" anchorCtr="0">
            <a:noAutofit/>
          </a:bodyPr>
          <a:lstStyle/>
          <a:p>
            <a:pPr marL="0" marR="0" lvl="0" indent="0" algn="l" rtl="0">
              <a:spcBef>
                <a:spcPts val="0"/>
              </a:spcBef>
              <a:spcAft>
                <a:spcPts val="0"/>
              </a:spcAft>
              <a:buNone/>
            </a:pPr>
            <a:r>
              <a:rPr lang="zh-CN" sz="2000" b="1">
                <a:solidFill>
                  <a:srgbClr val="F1633E"/>
                </a:solidFill>
                <a:latin typeface="Arial"/>
                <a:ea typeface="SimSun"/>
                <a:cs typeface="Arial"/>
                <a:sym typeface="Arial"/>
              </a:rPr>
              <a:t>非财务支持</a:t>
            </a:r>
          </a:p>
          <a:p>
            <a:pPr marL="285750" marR="0" lvl="0" indent="-318770" algn="l" rtl="0">
              <a:spcBef>
                <a:spcPts val="600"/>
              </a:spcBef>
              <a:spcAft>
                <a:spcPts val="0"/>
              </a:spcAft>
              <a:buClr>
                <a:srgbClr val="F1633E"/>
              </a:buClr>
              <a:buSzPts val="1800"/>
              <a:buFont typeface="NTR"/>
              <a:buChar char="►"/>
            </a:pPr>
            <a:r>
              <a:rPr lang="zh-CN" sz="1800">
                <a:solidFill>
                  <a:srgbClr val="0B3458"/>
                </a:solidFill>
                <a:latin typeface="Arial"/>
                <a:ea typeface="SimSun"/>
                <a:cs typeface="Arial"/>
                <a:sym typeface="Arial"/>
              </a:rPr>
              <a:t>培训资料：申请 gTLD</a:t>
            </a:r>
            <a:r>
              <a:rPr lang="zh-CN" sz="1800">
                <a:solidFill>
                  <a:srgbClr val="0B3458"/>
                </a:solidFill>
              </a:rPr>
              <a:t>，</a:t>
            </a:r>
            <a:r>
              <a:rPr lang="zh-CN" sz="1800">
                <a:solidFill>
                  <a:srgbClr val="0B3458"/>
                </a:solidFill>
                <a:latin typeface="Arial"/>
                <a:ea typeface="SimSun"/>
                <a:cs typeface="Arial"/>
                <a:sym typeface="Arial"/>
              </a:rPr>
              <a:t>成为一家注册管理运行机构 </a:t>
            </a:r>
          </a:p>
          <a:p>
            <a:pPr marL="285750" marR="0" lvl="0" indent="-318770" algn="l" rtl="0">
              <a:spcBef>
                <a:spcPts val="600"/>
              </a:spcBef>
              <a:spcAft>
                <a:spcPts val="0"/>
              </a:spcAft>
              <a:buClr>
                <a:srgbClr val="F1633E"/>
              </a:buClr>
              <a:buSzPts val="1800"/>
              <a:buFont typeface="NTR"/>
              <a:buChar char="►"/>
            </a:pPr>
            <a:r>
              <a:rPr lang="zh-CN" sz="1800">
                <a:solidFill>
                  <a:srgbClr val="0B3458"/>
                </a:solidFill>
                <a:latin typeface="Arial"/>
                <a:ea typeface="SimSun"/>
                <a:cs typeface="Arial"/>
                <a:sym typeface="Arial"/>
              </a:rPr>
              <a:t>能力建设/导师制度 </a:t>
            </a:r>
          </a:p>
          <a:p>
            <a:pPr marL="285750" marR="0" lvl="0" indent="-318770" algn="l" rtl="0">
              <a:spcBef>
                <a:spcPts val="600"/>
              </a:spcBef>
              <a:spcAft>
                <a:spcPts val="0"/>
              </a:spcAft>
              <a:buClr>
                <a:srgbClr val="F1633E"/>
              </a:buClr>
              <a:buSzPts val="1800"/>
              <a:buFont typeface="NTR"/>
              <a:buChar char="►"/>
            </a:pPr>
            <a:r>
              <a:rPr lang="zh-CN" sz="1800">
                <a:solidFill>
                  <a:srgbClr val="0B3458"/>
                </a:solidFill>
                <a:latin typeface="Arial"/>
                <a:ea typeface="SimSun"/>
                <a:cs typeface="Arial"/>
                <a:sym typeface="Arial"/>
              </a:rPr>
              <a:t>申请人顾问服务</a:t>
            </a:r>
          </a:p>
          <a:p>
            <a:pPr marL="285750" marR="0" lvl="0" indent="-318770" algn="l" rtl="0">
              <a:spcBef>
                <a:spcPts val="600"/>
              </a:spcBef>
              <a:spcAft>
                <a:spcPts val="0"/>
              </a:spcAft>
              <a:buClr>
                <a:srgbClr val="F1633E"/>
              </a:buClr>
              <a:buSzPts val="1800"/>
              <a:buFont typeface="NTR"/>
              <a:buChar char="►"/>
            </a:pPr>
            <a:r>
              <a:rPr lang="zh-CN" sz="1800">
                <a:solidFill>
                  <a:srgbClr val="0B3458"/>
                </a:solidFill>
                <a:latin typeface="Arial"/>
                <a:ea typeface="SimSun"/>
                <a:cs typeface="Arial"/>
                <a:sym typeface="Arial"/>
              </a:rPr>
              <a:t>无偿专业服务提供者名单</a:t>
            </a:r>
          </a:p>
        </p:txBody>
      </p:sp>
      <p:cxnSp>
        <p:nvCxnSpPr>
          <p:cNvPr id="1363" name="Google Shape;1363;p77"/>
          <p:cNvCxnSpPr>
            <a:cxnSpLocks/>
          </p:cNvCxnSpPr>
          <p:nvPr/>
        </p:nvCxnSpPr>
        <p:spPr>
          <a:xfrm>
            <a:off x="6592902" y="2358565"/>
            <a:ext cx="4947900" cy="0"/>
          </a:xfrm>
          <a:prstGeom prst="straightConnector1">
            <a:avLst/>
          </a:prstGeom>
          <a:noFill/>
          <a:ln w="15875" cap="flat" cmpd="sng">
            <a:solidFill>
              <a:srgbClr val="F1633E"/>
            </a:solidFill>
            <a:prstDash val="solid"/>
            <a:round/>
            <a:headEnd type="none" w="sm" len="sm"/>
            <a:tailEnd type="none" w="sm" len="sm"/>
          </a:ln>
        </p:spPr>
      </p:cxnSp>
      <p:sp>
        <p:nvSpPr>
          <p:cNvPr id="1364" name="Google Shape;1364;p77"/>
          <p:cNvSpPr/>
          <p:nvPr/>
        </p:nvSpPr>
        <p:spPr>
          <a:xfrm>
            <a:off x="1076867" y="2363050"/>
            <a:ext cx="4622708" cy="3870482"/>
          </a:xfrm>
          <a:prstGeom prst="rect">
            <a:avLst/>
          </a:prstGeom>
          <a:solidFill>
            <a:schemeClr val="lt1"/>
          </a:solidFill>
          <a:ln>
            <a:noFill/>
          </a:ln>
        </p:spPr>
        <p:txBody>
          <a:bodyPr spcFirstLastPara="1" wrap="square" lIns="288000" tIns="288000" rIns="216000" bIns="288000" anchor="t" anchorCtr="0">
            <a:noAutofit/>
          </a:bodyPr>
          <a:lstStyle/>
          <a:p>
            <a:pPr marL="0" marR="0" lvl="0" indent="0" algn="l" rtl="0">
              <a:spcBef>
                <a:spcPts val="0"/>
              </a:spcBef>
              <a:spcAft>
                <a:spcPts val="0"/>
              </a:spcAft>
              <a:buNone/>
            </a:pPr>
            <a:r>
              <a:rPr lang="zh-CN" sz="2000" b="1" dirty="0">
                <a:solidFill>
                  <a:srgbClr val="F1633E"/>
                </a:solidFill>
                <a:latin typeface="Arial"/>
                <a:ea typeface="SimSun"/>
                <a:cs typeface="Arial"/>
                <a:sym typeface="Arial"/>
              </a:rPr>
              <a:t>财务支持</a:t>
            </a:r>
          </a:p>
          <a:p>
            <a:pPr marL="285750" marR="0" lvl="0" indent="-318770" algn="l" rtl="0">
              <a:spcBef>
                <a:spcPts val="600"/>
              </a:spcBef>
              <a:spcAft>
                <a:spcPts val="0"/>
              </a:spcAft>
              <a:buClr>
                <a:srgbClr val="F1633E"/>
              </a:buClr>
              <a:buSzPts val="1800"/>
              <a:buFont typeface="NTR"/>
              <a:buChar char="►"/>
            </a:pPr>
            <a:r>
              <a:rPr lang="zh-CN" sz="1800" dirty="0">
                <a:solidFill>
                  <a:srgbClr val="0B3458"/>
                </a:solidFill>
              </a:rPr>
              <a:t>减少 75-85% 的 gTLD 评估费用</a:t>
            </a:r>
          </a:p>
          <a:p>
            <a:pPr marL="285750" marR="0" lvl="0" indent="-318770" algn="l" rtl="0">
              <a:spcBef>
                <a:spcPts val="600"/>
              </a:spcBef>
              <a:spcAft>
                <a:spcPts val="0"/>
              </a:spcAft>
              <a:buClr>
                <a:srgbClr val="F1633E"/>
              </a:buClr>
              <a:buSzPts val="1800"/>
              <a:buFont typeface="NTR"/>
              <a:buChar char="►"/>
            </a:pPr>
            <a:r>
              <a:rPr lang="zh-CN" sz="1800" dirty="0">
                <a:solidFill>
                  <a:srgbClr val="0B3458"/>
                </a:solidFill>
                <a:latin typeface="Arial"/>
                <a:ea typeface="SimSun"/>
                <a:cs typeface="Arial"/>
                <a:sym typeface="Arial"/>
              </a:rPr>
              <a:t>竞标积分 </a:t>
            </a:r>
          </a:p>
          <a:p>
            <a:pPr marL="285750" marR="0" lvl="0" indent="-318770" algn="l" rtl="0">
              <a:spcBef>
                <a:spcPts val="600"/>
              </a:spcBef>
              <a:spcAft>
                <a:spcPts val="0"/>
              </a:spcAft>
              <a:buClr>
                <a:srgbClr val="F1633E"/>
              </a:buClr>
              <a:buSzPts val="1800"/>
              <a:buFont typeface="NTR"/>
              <a:buChar char="►"/>
            </a:pPr>
            <a:r>
              <a:rPr lang="zh-CN" sz="1800" dirty="0">
                <a:solidFill>
                  <a:srgbClr val="0B3458"/>
                </a:solidFill>
                <a:latin typeface="Arial"/>
                <a:ea typeface="SimSun"/>
                <a:cs typeface="Arial"/>
                <a:sym typeface="Arial"/>
              </a:rPr>
              <a:t>减免注册管理运行机构应交纳的基本费用 </a:t>
            </a:r>
          </a:p>
        </p:txBody>
      </p:sp>
      <p:cxnSp>
        <p:nvCxnSpPr>
          <p:cNvPr id="1365" name="Google Shape;1365;p77"/>
          <p:cNvCxnSpPr>
            <a:cxnSpLocks/>
          </p:cNvCxnSpPr>
          <p:nvPr/>
        </p:nvCxnSpPr>
        <p:spPr>
          <a:xfrm>
            <a:off x="1064035" y="2358565"/>
            <a:ext cx="4956900" cy="0"/>
          </a:xfrm>
          <a:prstGeom prst="straightConnector1">
            <a:avLst/>
          </a:prstGeom>
          <a:noFill/>
          <a:ln w="15875" cap="flat" cmpd="sng">
            <a:solidFill>
              <a:srgbClr val="F1633E"/>
            </a:solidFill>
            <a:prstDash val="solid"/>
            <a:round/>
            <a:headEnd type="none" w="sm" len="sm"/>
            <a:tailEnd type="none" w="sm" len="sm"/>
          </a:ln>
        </p:spPr>
      </p:cxnSp>
      <p:sp>
        <p:nvSpPr>
          <p:cNvPr id="1366" name="Google Shape;1366;p77"/>
          <p:cNvSpPr txBox="1">
            <a:spLocks noGrp="1"/>
          </p:cNvSpPr>
          <p:nvPr>
            <p:ph type="title"/>
          </p:nvPr>
        </p:nvSpPr>
        <p:spPr>
          <a:xfrm>
            <a:off x="575733" y="900113"/>
            <a:ext cx="4716900" cy="845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zh-CN"/>
              <a:t>为申请人提供的援助项</a:t>
            </a:r>
          </a:p>
        </p:txBody>
      </p:sp>
      <p:sp>
        <p:nvSpPr>
          <p:cNvPr id="1367" name="Google Shape;1367;p77"/>
          <p:cNvSpPr txBox="1"/>
          <p:nvPr/>
        </p:nvSpPr>
        <p:spPr>
          <a:xfrm>
            <a:off x="5448567" y="970652"/>
            <a:ext cx="6027300" cy="4926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zh-CN" sz="1600" b="1">
                <a:solidFill>
                  <a:srgbClr val="0B3458"/>
                </a:solidFill>
                <a:latin typeface="Arial"/>
                <a:ea typeface="SimSun"/>
                <a:cs typeface="Arial"/>
                <a:sym typeface="Arial"/>
              </a:rPr>
              <a:t>申请人支持计划从资金和非资金两个方面，为符合条件的合格实体提供一系列援助</a:t>
            </a:r>
            <a:r>
              <a:rPr lang="zh-CN" sz="1600" b="1">
                <a:solidFill>
                  <a:srgbClr val="0B3458"/>
                </a:solidFill>
              </a:rPr>
              <a:t>。</a:t>
            </a:r>
          </a:p>
        </p:txBody>
      </p:sp>
      <p:grpSp>
        <p:nvGrpSpPr>
          <p:cNvPr id="3" name="Group 2">
            <a:extLst>
              <a:ext uri="{FF2B5EF4-FFF2-40B4-BE49-F238E27FC236}">
                <a16:creationId xmlns:a16="http://schemas.microsoft.com/office/drawing/2014/main" id="{D18565BB-C99E-3096-8866-293ED91A2560}"/>
              </a:ext>
            </a:extLst>
          </p:cNvPr>
          <p:cNvGrpSpPr/>
          <p:nvPr/>
        </p:nvGrpSpPr>
        <p:grpSpPr>
          <a:xfrm>
            <a:off x="6163302" y="2060259"/>
            <a:ext cx="658800" cy="658800"/>
            <a:chOff x="6163302" y="2060259"/>
            <a:chExt cx="872400" cy="654300"/>
          </a:xfrm>
        </p:grpSpPr>
        <p:sp>
          <p:nvSpPr>
            <p:cNvPr id="1370" name="Google Shape;1370;p77"/>
            <p:cNvSpPr/>
            <p:nvPr/>
          </p:nvSpPr>
          <p:spPr>
            <a:xfrm>
              <a:off x="6163302" y="2060259"/>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71" name="Google Shape;1371;p77"/>
            <p:cNvGrpSpPr/>
            <p:nvPr/>
          </p:nvGrpSpPr>
          <p:grpSpPr>
            <a:xfrm>
              <a:off x="6419096" y="2182483"/>
              <a:ext cx="406151" cy="367063"/>
              <a:chOff x="5803936" y="3575511"/>
              <a:chExt cx="589051" cy="709850"/>
            </a:xfrm>
          </p:grpSpPr>
          <p:sp>
            <p:nvSpPr>
              <p:cNvPr id="1372" name="Google Shape;1372;p77"/>
              <p:cNvSpPr/>
              <p:nvPr/>
            </p:nvSpPr>
            <p:spPr>
              <a:xfrm>
                <a:off x="5899097" y="3575511"/>
                <a:ext cx="240090" cy="242076"/>
              </a:xfrm>
              <a:custGeom>
                <a:avLst/>
                <a:gdLst/>
                <a:ahLst/>
                <a:cxnLst/>
                <a:rect l="l" t="t" r="r" b="b"/>
                <a:pathLst>
                  <a:path w="240090" h="242076" extrusionOk="0">
                    <a:moveTo>
                      <a:pt x="120045" y="242076"/>
                    </a:moveTo>
                    <a:cubicBezTo>
                      <a:pt x="53686" y="242076"/>
                      <a:pt x="0" y="187946"/>
                      <a:pt x="0" y="121038"/>
                    </a:cubicBezTo>
                    <a:cubicBezTo>
                      <a:pt x="0" y="54130"/>
                      <a:pt x="53686" y="0"/>
                      <a:pt x="120045" y="0"/>
                    </a:cubicBezTo>
                    <a:cubicBezTo>
                      <a:pt x="186404" y="0"/>
                      <a:pt x="240091" y="54130"/>
                      <a:pt x="240091" y="121038"/>
                    </a:cubicBezTo>
                    <a:cubicBezTo>
                      <a:pt x="240091" y="187946"/>
                      <a:pt x="186404" y="242076"/>
                      <a:pt x="120045" y="242076"/>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3" name="Google Shape;1373;p77"/>
              <p:cNvSpPr/>
              <p:nvPr/>
            </p:nvSpPr>
            <p:spPr>
              <a:xfrm>
                <a:off x="5909235" y="4021216"/>
                <a:ext cx="105644" cy="64003"/>
              </a:xfrm>
              <a:custGeom>
                <a:avLst/>
                <a:gdLst/>
                <a:ahLst/>
                <a:cxnLst/>
                <a:rect l="l" t="t" r="r" b="b"/>
                <a:pathLst>
                  <a:path w="105644" h="64003" extrusionOk="0">
                    <a:moveTo>
                      <a:pt x="105644" y="64004"/>
                    </a:moveTo>
                    <a:lnTo>
                      <a:pt x="13594" y="64004"/>
                    </a:lnTo>
                    <a:cubicBezTo>
                      <a:pt x="6221" y="64004"/>
                      <a:pt x="0" y="57964"/>
                      <a:pt x="0" y="50297"/>
                    </a:cubicBezTo>
                    <a:lnTo>
                      <a:pt x="0" y="0"/>
                    </a:ln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4" name="Google Shape;1374;p77"/>
              <p:cNvSpPr/>
              <p:nvPr/>
            </p:nvSpPr>
            <p:spPr>
              <a:xfrm>
                <a:off x="5803936" y="3886354"/>
                <a:ext cx="389743" cy="304454"/>
              </a:xfrm>
              <a:custGeom>
                <a:avLst/>
                <a:gdLst/>
                <a:ahLst/>
                <a:cxnLst/>
                <a:rect l="l" t="t" r="r" b="b"/>
                <a:pathLst>
                  <a:path w="389743" h="304454" extrusionOk="0">
                    <a:moveTo>
                      <a:pt x="389744" y="34732"/>
                    </a:moveTo>
                    <a:cubicBezTo>
                      <a:pt x="366933" y="13358"/>
                      <a:pt x="336173" y="0"/>
                      <a:pt x="302533" y="0"/>
                    </a:cubicBezTo>
                    <a:lnTo>
                      <a:pt x="127534" y="0"/>
                    </a:lnTo>
                    <a:cubicBezTo>
                      <a:pt x="57142" y="0"/>
                      <a:pt x="0" y="57615"/>
                      <a:pt x="0" y="128589"/>
                    </a:cubicBezTo>
                    <a:lnTo>
                      <a:pt x="0" y="230693"/>
                    </a:lnTo>
                    <a:cubicBezTo>
                      <a:pt x="0" y="271349"/>
                      <a:pt x="32719" y="304454"/>
                      <a:pt x="73156" y="304454"/>
                    </a:cubicBezTo>
                    <a:lnTo>
                      <a:pt x="181796" y="304454"/>
                    </a:ln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5" name="Google Shape;1375;p77"/>
              <p:cNvSpPr/>
              <p:nvPr/>
            </p:nvSpPr>
            <p:spPr>
              <a:xfrm>
                <a:off x="5823867" y="4273746"/>
                <a:ext cx="138593" cy="11615"/>
              </a:xfrm>
              <a:custGeom>
                <a:avLst/>
                <a:gdLst/>
                <a:ahLst/>
                <a:cxnLst/>
                <a:rect l="l" t="t" r="r" b="b"/>
                <a:pathLst>
                  <a:path w="138593" h="11615" extrusionOk="0">
                    <a:moveTo>
                      <a:pt x="138594" y="0"/>
                    </a:moveTo>
                    <a:lnTo>
                      <a:pt x="0" y="0"/>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6" name="Google Shape;1376;p77"/>
              <p:cNvSpPr/>
              <p:nvPr/>
            </p:nvSpPr>
            <p:spPr>
              <a:xfrm>
                <a:off x="5962460" y="3997054"/>
                <a:ext cx="430527" cy="276691"/>
              </a:xfrm>
              <a:custGeom>
                <a:avLst/>
                <a:gdLst/>
                <a:ahLst/>
                <a:cxnLst/>
                <a:rect l="l" t="t" r="r" b="b"/>
                <a:pathLst>
                  <a:path w="430527" h="276691" extrusionOk="0">
                    <a:moveTo>
                      <a:pt x="77880" y="0"/>
                    </a:moveTo>
                    <a:lnTo>
                      <a:pt x="35829" y="149149"/>
                    </a:lnTo>
                    <a:lnTo>
                      <a:pt x="16935" y="216521"/>
                    </a:lnTo>
                    <a:lnTo>
                      <a:pt x="0" y="276692"/>
                    </a:lnTo>
                    <a:lnTo>
                      <a:pt x="352763" y="276692"/>
                    </a:lnTo>
                    <a:lnTo>
                      <a:pt x="372002" y="208390"/>
                    </a:lnTo>
                    <a:lnTo>
                      <a:pt x="389398" y="146361"/>
                    </a:lnTo>
                    <a:lnTo>
                      <a:pt x="430527" y="0"/>
                    </a:lnTo>
                    <a:lnTo>
                      <a:pt x="77880" y="0"/>
                    </a:lnTo>
                    <a:close/>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2" name="Group 1">
            <a:extLst>
              <a:ext uri="{FF2B5EF4-FFF2-40B4-BE49-F238E27FC236}">
                <a16:creationId xmlns:a16="http://schemas.microsoft.com/office/drawing/2014/main" id="{E458EA9E-74C6-9B88-845D-E86703BAD2CF}"/>
              </a:ext>
            </a:extLst>
          </p:cNvPr>
          <p:cNvGrpSpPr/>
          <p:nvPr/>
        </p:nvGrpSpPr>
        <p:grpSpPr>
          <a:xfrm>
            <a:off x="640607" y="2060259"/>
            <a:ext cx="658800" cy="654300"/>
            <a:chOff x="640607" y="2060259"/>
            <a:chExt cx="872400" cy="654300"/>
          </a:xfrm>
        </p:grpSpPr>
        <p:sp>
          <p:nvSpPr>
            <p:cNvPr id="1369" name="Google Shape;1369;p77"/>
            <p:cNvSpPr/>
            <p:nvPr/>
          </p:nvSpPr>
          <p:spPr>
            <a:xfrm>
              <a:off x="640607" y="2060259"/>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77" name="Google Shape;1377;p77"/>
            <p:cNvGrpSpPr/>
            <p:nvPr/>
          </p:nvGrpSpPr>
          <p:grpSpPr>
            <a:xfrm>
              <a:off x="850410" y="2220668"/>
              <a:ext cx="454897" cy="286605"/>
              <a:chOff x="4582472" y="2001793"/>
              <a:chExt cx="341181" cy="286605"/>
            </a:xfrm>
          </p:grpSpPr>
          <p:sp>
            <p:nvSpPr>
              <p:cNvPr id="1378" name="Google Shape;1378;p77"/>
              <p:cNvSpPr/>
              <p:nvPr/>
            </p:nvSpPr>
            <p:spPr>
              <a:xfrm>
                <a:off x="4582472" y="2075362"/>
                <a:ext cx="341181" cy="213036"/>
              </a:xfrm>
              <a:custGeom>
                <a:avLst/>
                <a:gdLst/>
                <a:ahLst/>
                <a:cxnLst/>
                <a:rect l="l" t="t" r="r" b="b"/>
                <a:pathLst>
                  <a:path w="341181" h="213036" extrusionOk="0">
                    <a:moveTo>
                      <a:pt x="0" y="0"/>
                    </a:moveTo>
                    <a:lnTo>
                      <a:pt x="341181" y="0"/>
                    </a:lnTo>
                    <a:lnTo>
                      <a:pt x="341181" y="213036"/>
                    </a:lnTo>
                    <a:lnTo>
                      <a:pt x="0" y="213036"/>
                    </a:ln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9" name="Google Shape;1379;p77"/>
              <p:cNvSpPr/>
              <p:nvPr/>
            </p:nvSpPr>
            <p:spPr>
              <a:xfrm>
                <a:off x="4688451" y="2104824"/>
                <a:ext cx="129223" cy="154111"/>
              </a:xfrm>
              <a:custGeom>
                <a:avLst/>
                <a:gdLst/>
                <a:ahLst/>
                <a:cxnLst/>
                <a:rect l="l" t="t" r="r" b="b"/>
                <a:pathLst>
                  <a:path w="129223" h="154111" extrusionOk="0">
                    <a:moveTo>
                      <a:pt x="129223" y="77056"/>
                    </a:moveTo>
                    <a:cubicBezTo>
                      <a:pt x="129223" y="119612"/>
                      <a:pt x="100295" y="154111"/>
                      <a:pt x="64612" y="154111"/>
                    </a:cubicBezTo>
                    <a:cubicBezTo>
                      <a:pt x="28928" y="154111"/>
                      <a:pt x="0" y="119612"/>
                      <a:pt x="0" y="77056"/>
                    </a:cubicBezTo>
                    <a:cubicBezTo>
                      <a:pt x="0" y="34499"/>
                      <a:pt x="28928" y="0"/>
                      <a:pt x="64612" y="0"/>
                    </a:cubicBezTo>
                    <a:cubicBezTo>
                      <a:pt x="100295" y="0"/>
                      <a:pt x="129223" y="34499"/>
                      <a:pt x="129223" y="77056"/>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0" name="Google Shape;1380;p77"/>
              <p:cNvSpPr/>
              <p:nvPr/>
            </p:nvSpPr>
            <p:spPr>
              <a:xfrm>
                <a:off x="4855935" y="2178277"/>
                <a:ext cx="7134" cy="7205"/>
              </a:xfrm>
              <a:custGeom>
                <a:avLst/>
                <a:gdLst/>
                <a:ahLst/>
                <a:cxnLst/>
                <a:rect l="l" t="t" r="r" b="b"/>
                <a:pathLst>
                  <a:path w="7134" h="7205" extrusionOk="0">
                    <a:moveTo>
                      <a:pt x="7134" y="3603"/>
                    </a:moveTo>
                    <a:cubicBezTo>
                      <a:pt x="7134" y="5579"/>
                      <a:pt x="5523" y="7206"/>
                      <a:pt x="3567" y="7206"/>
                    </a:cubicBezTo>
                    <a:cubicBezTo>
                      <a:pt x="1611" y="7206"/>
                      <a:pt x="0" y="5579"/>
                      <a:pt x="0" y="3603"/>
                    </a:cubicBezTo>
                    <a:cubicBezTo>
                      <a:pt x="0" y="1627"/>
                      <a:pt x="1611" y="0"/>
                      <a:pt x="3567" y="0"/>
                    </a:cubicBezTo>
                    <a:cubicBezTo>
                      <a:pt x="5523" y="0"/>
                      <a:pt x="7134" y="1627"/>
                      <a:pt x="7134" y="3603"/>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1" name="Google Shape;1381;p77"/>
              <p:cNvSpPr/>
              <p:nvPr/>
            </p:nvSpPr>
            <p:spPr>
              <a:xfrm>
                <a:off x="4645127" y="2178277"/>
                <a:ext cx="7134" cy="7205"/>
              </a:xfrm>
              <a:custGeom>
                <a:avLst/>
                <a:gdLst/>
                <a:ahLst/>
                <a:cxnLst/>
                <a:rect l="l" t="t" r="r" b="b"/>
                <a:pathLst>
                  <a:path w="7134" h="7205" extrusionOk="0">
                    <a:moveTo>
                      <a:pt x="0" y="3603"/>
                    </a:moveTo>
                    <a:cubicBezTo>
                      <a:pt x="0" y="5579"/>
                      <a:pt x="1611" y="7206"/>
                      <a:pt x="3567" y="7206"/>
                    </a:cubicBezTo>
                    <a:cubicBezTo>
                      <a:pt x="5523" y="7206"/>
                      <a:pt x="7134" y="5579"/>
                      <a:pt x="7134" y="3603"/>
                    </a:cubicBezTo>
                    <a:cubicBezTo>
                      <a:pt x="7134" y="1627"/>
                      <a:pt x="5523" y="0"/>
                      <a:pt x="3567" y="0"/>
                    </a:cubicBezTo>
                    <a:cubicBezTo>
                      <a:pt x="1611" y="0"/>
                      <a:pt x="0" y="1627"/>
                      <a:pt x="0" y="3603"/>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2" name="Google Shape;1382;p77"/>
              <p:cNvSpPr/>
              <p:nvPr/>
            </p:nvSpPr>
            <p:spPr>
              <a:xfrm>
                <a:off x="4859905" y="2099652"/>
                <a:ext cx="39641" cy="40038"/>
              </a:xfrm>
              <a:custGeom>
                <a:avLst/>
                <a:gdLst/>
                <a:ahLst/>
                <a:cxnLst/>
                <a:rect l="l" t="t" r="r" b="b"/>
                <a:pathLst>
                  <a:path w="39641" h="40038" extrusionOk="0">
                    <a:moveTo>
                      <a:pt x="39641" y="40039"/>
                    </a:moveTo>
                    <a:cubicBezTo>
                      <a:pt x="18526" y="38295"/>
                      <a:pt x="1726" y="21327"/>
                      <a:pt x="0" y="0"/>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3" name="Google Shape;1383;p77"/>
              <p:cNvSpPr/>
              <p:nvPr/>
            </p:nvSpPr>
            <p:spPr>
              <a:xfrm>
                <a:off x="4859905" y="2224011"/>
                <a:ext cx="39641" cy="40038"/>
              </a:xfrm>
              <a:custGeom>
                <a:avLst/>
                <a:gdLst/>
                <a:ahLst/>
                <a:cxnLst/>
                <a:rect l="l" t="t" r="r" b="b"/>
                <a:pathLst>
                  <a:path w="39641" h="40038" extrusionOk="0">
                    <a:moveTo>
                      <a:pt x="39641" y="0"/>
                    </a:moveTo>
                    <a:cubicBezTo>
                      <a:pt x="18526" y="1743"/>
                      <a:pt x="1726" y="18712"/>
                      <a:pt x="0" y="40039"/>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4" name="Google Shape;1384;p77"/>
              <p:cNvSpPr/>
              <p:nvPr/>
            </p:nvSpPr>
            <p:spPr>
              <a:xfrm>
                <a:off x="4606579" y="2099652"/>
                <a:ext cx="39641" cy="40038"/>
              </a:xfrm>
              <a:custGeom>
                <a:avLst/>
                <a:gdLst/>
                <a:ahLst/>
                <a:cxnLst/>
                <a:rect l="l" t="t" r="r" b="b"/>
                <a:pathLst>
                  <a:path w="39641" h="40038" extrusionOk="0">
                    <a:moveTo>
                      <a:pt x="0" y="40039"/>
                    </a:moveTo>
                    <a:cubicBezTo>
                      <a:pt x="21115" y="38295"/>
                      <a:pt x="37915" y="21327"/>
                      <a:pt x="39641" y="0"/>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5" name="Google Shape;1385;p77"/>
              <p:cNvSpPr/>
              <p:nvPr/>
            </p:nvSpPr>
            <p:spPr>
              <a:xfrm>
                <a:off x="4606579" y="2224011"/>
                <a:ext cx="39641" cy="40038"/>
              </a:xfrm>
              <a:custGeom>
                <a:avLst/>
                <a:gdLst/>
                <a:ahLst/>
                <a:cxnLst/>
                <a:rect l="l" t="t" r="r" b="b"/>
                <a:pathLst>
                  <a:path w="39641" h="40038" extrusionOk="0">
                    <a:moveTo>
                      <a:pt x="0" y="0"/>
                    </a:moveTo>
                    <a:cubicBezTo>
                      <a:pt x="21115" y="1743"/>
                      <a:pt x="37915" y="18712"/>
                      <a:pt x="39641" y="40039"/>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6" name="Google Shape;1386;p77"/>
              <p:cNvSpPr/>
              <p:nvPr/>
            </p:nvSpPr>
            <p:spPr>
              <a:xfrm>
                <a:off x="4614519" y="2039274"/>
                <a:ext cx="277029" cy="5811"/>
              </a:xfrm>
              <a:custGeom>
                <a:avLst/>
                <a:gdLst/>
                <a:ahLst/>
                <a:cxnLst/>
                <a:rect l="l" t="t" r="r" b="b"/>
                <a:pathLst>
                  <a:path w="277029" h="5811" extrusionOk="0">
                    <a:moveTo>
                      <a:pt x="277030" y="0"/>
                    </a:moveTo>
                    <a:lnTo>
                      <a:pt x="0" y="0"/>
                    </a:ln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7" name="Google Shape;1387;p77"/>
              <p:cNvSpPr/>
              <p:nvPr/>
            </p:nvSpPr>
            <p:spPr>
              <a:xfrm>
                <a:off x="4608650" y="2039274"/>
                <a:ext cx="288824" cy="5811"/>
              </a:xfrm>
              <a:custGeom>
                <a:avLst/>
                <a:gdLst/>
                <a:ahLst/>
                <a:cxnLst/>
                <a:rect l="l" t="t" r="r" b="b"/>
                <a:pathLst>
                  <a:path w="288824" h="5811" extrusionOk="0">
                    <a:moveTo>
                      <a:pt x="288824" y="0"/>
                    </a:moveTo>
                    <a:lnTo>
                      <a:pt x="0" y="0"/>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8" name="Google Shape;1388;p77"/>
              <p:cNvSpPr/>
              <p:nvPr/>
            </p:nvSpPr>
            <p:spPr>
              <a:xfrm>
                <a:off x="4634829" y="2001793"/>
                <a:ext cx="236467" cy="5811"/>
              </a:xfrm>
              <a:custGeom>
                <a:avLst/>
                <a:gdLst/>
                <a:ahLst/>
                <a:cxnLst/>
                <a:rect l="l" t="t" r="r" b="b"/>
                <a:pathLst>
                  <a:path w="236467" h="5811" extrusionOk="0">
                    <a:moveTo>
                      <a:pt x="0" y="0"/>
                    </a:moveTo>
                    <a:lnTo>
                      <a:pt x="236468" y="0"/>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sp>
        <p:nvSpPr>
          <p:cNvPr id="1389" name="Google Shape;1389;p77"/>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zh-CN" sz="1400">
                <a:solidFill>
                  <a:srgbClr val="0B3458"/>
                </a:solidFill>
                <a:latin typeface="Arial"/>
                <a:ea typeface="SimSun"/>
                <a:cs typeface="Arial"/>
                <a:sym typeface="Arial"/>
              </a:rPr>
              <a:t>申请人支持计划</a:t>
            </a:r>
          </a:p>
        </p:txBody>
      </p:sp>
      <p:pic>
        <p:nvPicPr>
          <p:cNvPr id="4" name="Google Shape;10;p34">
            <a:extLst>
              <a:ext uri="{FF2B5EF4-FFF2-40B4-BE49-F238E27FC236}">
                <a16:creationId xmlns:a16="http://schemas.microsoft.com/office/drawing/2014/main" id="{D2FF7719-1210-A793-E3AC-0CA131DE594B}"/>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sp>
        <p:nvSpPr>
          <p:cNvPr id="2" name="Rectangle 1">
            <a:extLst>
              <a:ext uri="{FF2B5EF4-FFF2-40B4-BE49-F238E27FC236}">
                <a16:creationId xmlns:a16="http://schemas.microsoft.com/office/drawing/2014/main" id="{A43A2458-C58F-F1DE-EFAC-025FE45F872B}"/>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2" name="Google Shape;862;p61"/>
          <p:cNvSpPr txBox="1">
            <a:spLocks noGrp="1"/>
          </p:cNvSpPr>
          <p:nvPr>
            <p:ph type="title"/>
          </p:nvPr>
        </p:nvSpPr>
        <p:spPr>
          <a:xfrm>
            <a:off x="432000" y="965400"/>
            <a:ext cx="10716900" cy="45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5394"/>
              </a:buClr>
              <a:buSzPts val="2800"/>
              <a:buFont typeface="Arial"/>
              <a:buNone/>
            </a:pPr>
            <a:r>
              <a:rPr lang="zh-CN" sz="4500">
                <a:solidFill>
                  <a:srgbClr val="002B49"/>
                </a:solidFill>
              </a:rPr>
              <a:t>议程</a:t>
            </a:r>
          </a:p>
        </p:txBody>
      </p:sp>
      <p:sp>
        <p:nvSpPr>
          <p:cNvPr id="4" name="Google Shape;18;p36">
            <a:extLst>
              <a:ext uri="{FF2B5EF4-FFF2-40B4-BE49-F238E27FC236}">
                <a16:creationId xmlns:a16="http://schemas.microsoft.com/office/drawing/2014/main" id="{D5E836D5-7BE9-7FBF-4482-B0D7F4C52C3C}"/>
              </a:ext>
            </a:extLst>
          </p:cNvPr>
          <p:cNvSpPr/>
          <p:nvPr/>
        </p:nvSpPr>
        <p:spPr>
          <a:xfrm rot="8100000">
            <a:off x="5834495" y="6077050"/>
            <a:ext cx="5304746" cy="5304748"/>
          </a:xfrm>
          <a:prstGeom prst="chord">
            <a:avLst>
              <a:gd name="adj1" fmla="val 5375274"/>
              <a:gd name="adj2" fmla="val 10821329"/>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 name="Google Shape;19;p36">
            <a:extLst>
              <a:ext uri="{FF2B5EF4-FFF2-40B4-BE49-F238E27FC236}">
                <a16:creationId xmlns:a16="http://schemas.microsoft.com/office/drawing/2014/main" id="{222B2E6E-BD92-AFD3-EFBF-975F476968B3}"/>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2</a:t>
            </a:fld>
            <a:endParaRPr lang="en-US" sz="1200" b="1" i="0" u="none" strike="noStrike" cap="none">
              <a:solidFill>
                <a:schemeClr val="lt1"/>
              </a:solidFill>
              <a:latin typeface="Arial"/>
              <a:ea typeface="Arial"/>
              <a:cs typeface="Arial"/>
              <a:sym typeface="Arial"/>
            </a:endParaRPr>
          </a:p>
        </p:txBody>
      </p:sp>
      <p:sp>
        <p:nvSpPr>
          <p:cNvPr id="6" name="Google Shape;84;p2">
            <a:extLst>
              <a:ext uri="{FF2B5EF4-FFF2-40B4-BE49-F238E27FC236}">
                <a16:creationId xmlns:a16="http://schemas.microsoft.com/office/drawing/2014/main" id="{6CAAD8B3-5274-F419-E837-45EE26885604}"/>
              </a:ext>
            </a:extLst>
          </p:cNvPr>
          <p:cNvSpPr txBox="1"/>
          <p:nvPr/>
        </p:nvSpPr>
        <p:spPr>
          <a:xfrm>
            <a:off x="5358291" y="2502956"/>
            <a:ext cx="2800200" cy="553998"/>
          </a:xfrm>
          <a:prstGeom prst="rect">
            <a:avLst/>
          </a:prstGeom>
          <a:noFill/>
          <a:ln>
            <a:noFill/>
          </a:ln>
        </p:spPr>
        <p:txBody>
          <a:bodyPr spcFirstLastPara="1" wrap="square" lIns="0" tIns="0" rIns="0" bIns="0" anchor="t" anchorCtr="0">
            <a:spAutoFit/>
          </a:bodyPr>
          <a:lstStyle/>
          <a:p>
            <a:r>
              <a:rPr lang="zh-CN" sz="1800" b="1">
                <a:solidFill>
                  <a:srgbClr val="0B3458"/>
                </a:solidFill>
              </a:rPr>
              <a:t>新 gTLD 申请人支持计划</a:t>
            </a:r>
          </a:p>
        </p:txBody>
      </p:sp>
      <p:sp>
        <p:nvSpPr>
          <p:cNvPr id="8" name="Google Shape;86;p2">
            <a:extLst>
              <a:ext uri="{FF2B5EF4-FFF2-40B4-BE49-F238E27FC236}">
                <a16:creationId xmlns:a16="http://schemas.microsoft.com/office/drawing/2014/main" id="{00BD0759-71FE-A844-80CE-7759DBC81AB0}"/>
              </a:ext>
            </a:extLst>
          </p:cNvPr>
          <p:cNvSpPr txBox="1"/>
          <p:nvPr/>
        </p:nvSpPr>
        <p:spPr>
          <a:xfrm>
            <a:off x="1233225" y="2502961"/>
            <a:ext cx="2622471" cy="830997"/>
          </a:xfrm>
          <a:prstGeom prst="rect">
            <a:avLst/>
          </a:prstGeom>
          <a:noFill/>
          <a:ln>
            <a:noFill/>
          </a:ln>
        </p:spPr>
        <p:txBody>
          <a:bodyPr spcFirstLastPara="1" wrap="square" lIns="0" tIns="0" rIns="0" bIns="0" anchor="t" anchorCtr="0">
            <a:spAutoFit/>
          </a:bodyPr>
          <a:lstStyle/>
          <a:p>
            <a:r>
              <a:rPr lang="zh-CN" sz="1800" b="1">
                <a:solidFill>
                  <a:srgbClr val="0B3458"/>
                </a:solidFill>
              </a:rPr>
              <a:t>互联网和域名系统 (DNS) 简介</a:t>
            </a:r>
          </a:p>
        </p:txBody>
      </p:sp>
      <p:cxnSp>
        <p:nvCxnSpPr>
          <p:cNvPr id="10" name="Google Shape;88;p2">
            <a:extLst>
              <a:ext uri="{FF2B5EF4-FFF2-40B4-BE49-F238E27FC236}">
                <a16:creationId xmlns:a16="http://schemas.microsoft.com/office/drawing/2014/main" id="{6A56ADF9-B3F1-9A37-2C0A-0DE08305AA47}"/>
              </a:ext>
            </a:extLst>
          </p:cNvPr>
          <p:cNvCxnSpPr/>
          <p:nvPr/>
        </p:nvCxnSpPr>
        <p:spPr>
          <a:xfrm>
            <a:off x="738415" y="2834640"/>
            <a:ext cx="0" cy="4023360"/>
          </a:xfrm>
          <a:prstGeom prst="straightConnector1">
            <a:avLst/>
          </a:prstGeom>
          <a:noFill/>
          <a:ln w="15875" cap="flat" cmpd="sng">
            <a:solidFill>
              <a:srgbClr val="F1633E"/>
            </a:solidFill>
            <a:prstDash val="solid"/>
            <a:round/>
            <a:headEnd type="none" w="sm" len="sm"/>
            <a:tailEnd type="none" w="sm" len="sm"/>
          </a:ln>
        </p:spPr>
      </p:cxnSp>
      <p:cxnSp>
        <p:nvCxnSpPr>
          <p:cNvPr id="11" name="Google Shape;89;p2">
            <a:extLst>
              <a:ext uri="{FF2B5EF4-FFF2-40B4-BE49-F238E27FC236}">
                <a16:creationId xmlns:a16="http://schemas.microsoft.com/office/drawing/2014/main" id="{48AA73D4-2402-5A0F-0ADA-767AD914339C}"/>
              </a:ext>
            </a:extLst>
          </p:cNvPr>
          <p:cNvCxnSpPr/>
          <p:nvPr/>
        </p:nvCxnSpPr>
        <p:spPr>
          <a:xfrm>
            <a:off x="4924563" y="2834640"/>
            <a:ext cx="0" cy="4023360"/>
          </a:xfrm>
          <a:prstGeom prst="straightConnector1">
            <a:avLst/>
          </a:prstGeom>
          <a:noFill/>
          <a:ln w="15875" cap="flat" cmpd="sng">
            <a:solidFill>
              <a:srgbClr val="F1633E"/>
            </a:solidFill>
            <a:prstDash val="solid"/>
            <a:round/>
            <a:headEnd type="none" w="sm" len="sm"/>
            <a:tailEnd type="none" w="sm" len="sm"/>
          </a:ln>
        </p:spPr>
      </p:cxnSp>
      <p:sp>
        <p:nvSpPr>
          <p:cNvPr id="12" name="Google Shape;90;p2">
            <a:extLst>
              <a:ext uri="{FF2B5EF4-FFF2-40B4-BE49-F238E27FC236}">
                <a16:creationId xmlns:a16="http://schemas.microsoft.com/office/drawing/2014/main" id="{43B44FED-65B4-05AC-6C9D-472D55FDCB97}"/>
              </a:ext>
            </a:extLst>
          </p:cNvPr>
          <p:cNvSpPr/>
          <p:nvPr/>
        </p:nvSpPr>
        <p:spPr>
          <a:xfrm>
            <a:off x="4615815" y="2339162"/>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zh-CN" sz="1800">
                <a:solidFill>
                  <a:srgbClr val="0B3458"/>
                </a:solidFill>
              </a:rPr>
              <a:t>04</a:t>
            </a:r>
          </a:p>
        </p:txBody>
      </p:sp>
      <p:sp>
        <p:nvSpPr>
          <p:cNvPr id="13" name="Google Shape;91;p2">
            <a:extLst>
              <a:ext uri="{FF2B5EF4-FFF2-40B4-BE49-F238E27FC236}">
                <a16:creationId xmlns:a16="http://schemas.microsoft.com/office/drawing/2014/main" id="{39D7ECA9-D653-3478-9D20-B048368E9FD3}"/>
              </a:ext>
            </a:extLst>
          </p:cNvPr>
          <p:cNvSpPr/>
          <p:nvPr/>
        </p:nvSpPr>
        <p:spPr>
          <a:xfrm>
            <a:off x="4615815" y="3386234"/>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zh-CN" sz="1800">
                <a:solidFill>
                  <a:srgbClr val="0B3458"/>
                </a:solidFill>
              </a:rPr>
              <a:t>05</a:t>
            </a:r>
          </a:p>
        </p:txBody>
      </p:sp>
      <p:sp>
        <p:nvSpPr>
          <p:cNvPr id="14" name="Google Shape;92;p2">
            <a:extLst>
              <a:ext uri="{FF2B5EF4-FFF2-40B4-BE49-F238E27FC236}">
                <a16:creationId xmlns:a16="http://schemas.microsoft.com/office/drawing/2014/main" id="{7596A849-725A-C7E9-2180-702B88DEA24A}"/>
              </a:ext>
            </a:extLst>
          </p:cNvPr>
          <p:cNvSpPr/>
          <p:nvPr/>
        </p:nvSpPr>
        <p:spPr>
          <a:xfrm>
            <a:off x="432002" y="2339162"/>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zh-CN" sz="1800">
                <a:solidFill>
                  <a:srgbClr val="0B3458"/>
                </a:solidFill>
              </a:rPr>
              <a:t>01</a:t>
            </a:r>
          </a:p>
        </p:txBody>
      </p:sp>
      <p:sp>
        <p:nvSpPr>
          <p:cNvPr id="15" name="Google Shape;93;p2">
            <a:extLst>
              <a:ext uri="{FF2B5EF4-FFF2-40B4-BE49-F238E27FC236}">
                <a16:creationId xmlns:a16="http://schemas.microsoft.com/office/drawing/2014/main" id="{24EBBC3C-91FD-E9A5-EEC3-1BC59F83F5CF}"/>
              </a:ext>
            </a:extLst>
          </p:cNvPr>
          <p:cNvSpPr/>
          <p:nvPr/>
        </p:nvSpPr>
        <p:spPr>
          <a:xfrm>
            <a:off x="432003" y="3620110"/>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zh-CN" sz="1800">
                <a:solidFill>
                  <a:srgbClr val="0B3458"/>
                </a:solidFill>
              </a:rPr>
              <a:t>02</a:t>
            </a:r>
          </a:p>
        </p:txBody>
      </p:sp>
      <p:sp>
        <p:nvSpPr>
          <p:cNvPr id="17" name="Google Shape;93;p2">
            <a:extLst>
              <a:ext uri="{FF2B5EF4-FFF2-40B4-BE49-F238E27FC236}">
                <a16:creationId xmlns:a16="http://schemas.microsoft.com/office/drawing/2014/main" id="{C991B495-668A-1081-26BD-285DAC0048EC}"/>
              </a:ext>
            </a:extLst>
          </p:cNvPr>
          <p:cNvSpPr/>
          <p:nvPr/>
        </p:nvSpPr>
        <p:spPr>
          <a:xfrm>
            <a:off x="432003" y="4901058"/>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zh-CN" sz="1800">
                <a:solidFill>
                  <a:srgbClr val="0B3458"/>
                </a:solidFill>
              </a:rPr>
              <a:t>03</a:t>
            </a:r>
          </a:p>
        </p:txBody>
      </p:sp>
      <p:sp>
        <p:nvSpPr>
          <p:cNvPr id="19" name="Google Shape;91;p2">
            <a:extLst>
              <a:ext uri="{FF2B5EF4-FFF2-40B4-BE49-F238E27FC236}">
                <a16:creationId xmlns:a16="http://schemas.microsoft.com/office/drawing/2014/main" id="{2B6E77FB-012F-9B4A-E076-C718D7253388}"/>
              </a:ext>
            </a:extLst>
          </p:cNvPr>
          <p:cNvSpPr/>
          <p:nvPr/>
        </p:nvSpPr>
        <p:spPr>
          <a:xfrm>
            <a:off x="4615815" y="4433306"/>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zh-CN" sz="1800">
                <a:solidFill>
                  <a:srgbClr val="0B3458"/>
                </a:solidFill>
              </a:rPr>
              <a:t>06</a:t>
            </a:r>
          </a:p>
        </p:txBody>
      </p:sp>
      <p:sp>
        <p:nvSpPr>
          <p:cNvPr id="23" name="Google Shape;87;p2">
            <a:extLst>
              <a:ext uri="{FF2B5EF4-FFF2-40B4-BE49-F238E27FC236}">
                <a16:creationId xmlns:a16="http://schemas.microsoft.com/office/drawing/2014/main" id="{7FAD658B-90DC-603D-A1FE-F7578CB361D6}"/>
              </a:ext>
            </a:extLst>
          </p:cNvPr>
          <p:cNvSpPr txBox="1"/>
          <p:nvPr/>
        </p:nvSpPr>
        <p:spPr>
          <a:xfrm>
            <a:off x="1233225" y="3787116"/>
            <a:ext cx="2800286" cy="830997"/>
          </a:xfrm>
          <a:prstGeom prst="rect">
            <a:avLst/>
          </a:prstGeom>
          <a:noFill/>
          <a:ln>
            <a:noFill/>
          </a:ln>
        </p:spPr>
        <p:txBody>
          <a:bodyPr spcFirstLastPara="1" wrap="square" lIns="0" tIns="0" rIns="0" bIns="0" anchor="t" anchorCtr="0">
            <a:spAutoFit/>
          </a:bodyPr>
          <a:lstStyle/>
          <a:p>
            <a:r>
              <a:rPr lang="zh-CN" sz="1800" b="1">
                <a:solidFill>
                  <a:srgbClr val="0B3458"/>
                </a:solidFill>
              </a:rPr>
              <a:t>国际化域名和普遍适用性</a:t>
            </a:r>
          </a:p>
        </p:txBody>
      </p:sp>
      <p:sp>
        <p:nvSpPr>
          <p:cNvPr id="24" name="Google Shape;87;p2">
            <a:extLst>
              <a:ext uri="{FF2B5EF4-FFF2-40B4-BE49-F238E27FC236}">
                <a16:creationId xmlns:a16="http://schemas.microsoft.com/office/drawing/2014/main" id="{39535472-FEB1-FD92-69F1-B5B21F425CE1}"/>
              </a:ext>
            </a:extLst>
          </p:cNvPr>
          <p:cNvSpPr txBox="1"/>
          <p:nvPr/>
        </p:nvSpPr>
        <p:spPr>
          <a:xfrm>
            <a:off x="1233225" y="5086133"/>
            <a:ext cx="2800286" cy="1107996"/>
          </a:xfrm>
          <a:prstGeom prst="rect">
            <a:avLst/>
          </a:prstGeom>
          <a:noFill/>
          <a:ln>
            <a:noFill/>
          </a:ln>
        </p:spPr>
        <p:txBody>
          <a:bodyPr spcFirstLastPara="1" wrap="square" lIns="0" tIns="0" rIns="0" bIns="0" anchor="t" anchorCtr="0">
            <a:spAutoFit/>
          </a:bodyPr>
          <a:lstStyle/>
          <a:p>
            <a:r>
              <a:rPr lang="zh-CN" sz="1800" b="1">
                <a:solidFill>
                  <a:srgbClr val="0B3458"/>
                </a:solidFill>
              </a:rPr>
              <a:t>通过新 gTLD 建设更具包容性的互联网</a:t>
            </a:r>
          </a:p>
        </p:txBody>
      </p:sp>
      <p:sp>
        <p:nvSpPr>
          <p:cNvPr id="25" name="Google Shape;85;p2">
            <a:extLst>
              <a:ext uri="{FF2B5EF4-FFF2-40B4-BE49-F238E27FC236}">
                <a16:creationId xmlns:a16="http://schemas.microsoft.com/office/drawing/2014/main" id="{31FEFA8C-4EC6-024F-22B1-6F3E01E834CF}"/>
              </a:ext>
            </a:extLst>
          </p:cNvPr>
          <p:cNvSpPr txBox="1"/>
          <p:nvPr/>
        </p:nvSpPr>
        <p:spPr>
          <a:xfrm>
            <a:off x="5358283" y="3573569"/>
            <a:ext cx="3209426" cy="554100"/>
          </a:xfrm>
          <a:prstGeom prst="rect">
            <a:avLst/>
          </a:prstGeom>
          <a:noFill/>
          <a:ln>
            <a:noFill/>
          </a:ln>
        </p:spPr>
        <p:txBody>
          <a:bodyPr spcFirstLastPara="1" wrap="square" lIns="0" tIns="0" rIns="0" bIns="0" anchor="t" anchorCtr="0">
            <a:spAutoFit/>
          </a:bodyPr>
          <a:lstStyle/>
          <a:p>
            <a:r>
              <a:rPr lang="zh-CN" sz="1800" b="1">
                <a:solidFill>
                  <a:srgbClr val="0B3458"/>
                </a:solidFill>
              </a:rPr>
              <a:t>注册管理机构服务提供商预评估项目</a:t>
            </a:r>
          </a:p>
        </p:txBody>
      </p:sp>
      <p:sp>
        <p:nvSpPr>
          <p:cNvPr id="26" name="Google Shape;85;p2">
            <a:extLst>
              <a:ext uri="{FF2B5EF4-FFF2-40B4-BE49-F238E27FC236}">
                <a16:creationId xmlns:a16="http://schemas.microsoft.com/office/drawing/2014/main" id="{CC2BBFA3-C909-6EDF-BABF-9387ADBFD4FB}"/>
              </a:ext>
            </a:extLst>
          </p:cNvPr>
          <p:cNvSpPr txBox="1"/>
          <p:nvPr/>
        </p:nvSpPr>
        <p:spPr>
          <a:xfrm>
            <a:off x="5358283" y="4605397"/>
            <a:ext cx="3295500" cy="276999"/>
          </a:xfrm>
          <a:prstGeom prst="rect">
            <a:avLst/>
          </a:prstGeom>
          <a:noFill/>
          <a:ln>
            <a:noFill/>
          </a:ln>
        </p:spPr>
        <p:txBody>
          <a:bodyPr spcFirstLastPara="1" wrap="square" lIns="0" tIns="0" rIns="0" bIns="0" anchor="t" anchorCtr="0">
            <a:spAutoFit/>
          </a:bodyPr>
          <a:lstStyle/>
          <a:p>
            <a:r>
              <a:rPr lang="zh-CN" sz="1800" b="1">
                <a:solidFill>
                  <a:srgbClr val="0B3458"/>
                </a:solidFill>
              </a:rPr>
              <a:t>时间表和相关资源</a:t>
            </a:r>
          </a:p>
        </p:txBody>
      </p:sp>
      <p:grpSp>
        <p:nvGrpSpPr>
          <p:cNvPr id="27" name="Group 26">
            <a:extLst>
              <a:ext uri="{FF2B5EF4-FFF2-40B4-BE49-F238E27FC236}">
                <a16:creationId xmlns:a16="http://schemas.microsoft.com/office/drawing/2014/main" id="{A3BB86C1-CB75-2210-B33F-9BDBF72B9994}"/>
              </a:ext>
            </a:extLst>
          </p:cNvPr>
          <p:cNvGrpSpPr/>
          <p:nvPr/>
        </p:nvGrpSpPr>
        <p:grpSpPr>
          <a:xfrm>
            <a:off x="4615815" y="5480379"/>
            <a:ext cx="4037968" cy="612000"/>
            <a:chOff x="4289425" y="5480379"/>
            <a:chExt cx="4037968" cy="612000"/>
          </a:xfrm>
        </p:grpSpPr>
        <p:sp>
          <p:nvSpPr>
            <p:cNvPr id="28" name="Google Shape;85;p2">
              <a:extLst>
                <a:ext uri="{FF2B5EF4-FFF2-40B4-BE49-F238E27FC236}">
                  <a16:creationId xmlns:a16="http://schemas.microsoft.com/office/drawing/2014/main" id="{F25BCF44-5E9C-9427-3AB6-BFD330CC06D4}"/>
                </a:ext>
              </a:extLst>
            </p:cNvPr>
            <p:cNvSpPr txBox="1"/>
            <p:nvPr/>
          </p:nvSpPr>
          <p:spPr>
            <a:xfrm>
              <a:off x="5031893" y="5640131"/>
              <a:ext cx="3295500" cy="276999"/>
            </a:xfrm>
            <a:prstGeom prst="rect">
              <a:avLst/>
            </a:prstGeom>
            <a:noFill/>
            <a:ln>
              <a:noFill/>
            </a:ln>
          </p:spPr>
          <p:txBody>
            <a:bodyPr spcFirstLastPara="1" wrap="square" lIns="0" tIns="0" rIns="0" bIns="0" anchor="t" anchorCtr="0">
              <a:spAutoFit/>
            </a:bodyPr>
            <a:lstStyle/>
            <a:p>
              <a:r>
                <a:rPr lang="zh-CN" sz="1800" b="1">
                  <a:solidFill>
                    <a:srgbClr val="0B3458"/>
                  </a:solidFill>
                </a:rPr>
                <a:t>问答环节</a:t>
              </a:r>
            </a:p>
          </p:txBody>
        </p:sp>
        <p:sp>
          <p:nvSpPr>
            <p:cNvPr id="29" name="Google Shape;91;p2">
              <a:extLst>
                <a:ext uri="{FF2B5EF4-FFF2-40B4-BE49-F238E27FC236}">
                  <a16:creationId xmlns:a16="http://schemas.microsoft.com/office/drawing/2014/main" id="{663CB545-183E-ACD4-DA41-6F70B12DA888}"/>
                </a:ext>
              </a:extLst>
            </p:cNvPr>
            <p:cNvSpPr/>
            <p:nvPr/>
          </p:nvSpPr>
          <p:spPr>
            <a:xfrm>
              <a:off x="4289425" y="5480379"/>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zh-CN" sz="1800">
                  <a:solidFill>
                    <a:srgbClr val="0B3458"/>
                  </a:solidFill>
                </a:rPr>
                <a:t>07</a:t>
              </a:r>
            </a:p>
          </p:txBody>
        </p:sp>
      </p:grpSp>
      <p:pic>
        <p:nvPicPr>
          <p:cNvPr id="7" name="Picture 6">
            <a:extLst>
              <a:ext uri="{FF2B5EF4-FFF2-40B4-BE49-F238E27FC236}">
                <a16:creationId xmlns:a16="http://schemas.microsoft.com/office/drawing/2014/main" id="{FF7121CD-8A9E-BAC8-847E-9AE1AB30F67A}"/>
              </a:ext>
            </a:extLst>
          </p:cNvPr>
          <p:cNvPicPr>
            <a:picLocks noChangeAspect="1"/>
          </p:cNvPicPr>
          <p:nvPr/>
        </p:nvPicPr>
        <p:blipFill>
          <a:blip r:embed="rId3"/>
          <a:stretch>
            <a:fillRect/>
          </a:stretch>
        </p:blipFill>
        <p:spPr>
          <a:xfrm>
            <a:off x="576000" y="288001"/>
            <a:ext cx="3092486" cy="28992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94"/>
        <p:cNvGrpSpPr/>
        <p:nvPr/>
      </p:nvGrpSpPr>
      <p:grpSpPr>
        <a:xfrm>
          <a:off x="0" y="0"/>
          <a:ext cx="0" cy="0"/>
          <a:chOff x="0" y="0"/>
          <a:chExt cx="0" cy="0"/>
        </a:xfrm>
      </p:grpSpPr>
      <p:sp>
        <p:nvSpPr>
          <p:cNvPr id="1395" name="Google Shape;1395;p78"/>
          <p:cNvSpPr txBox="1">
            <a:spLocks noGrp="1"/>
          </p:cNvSpPr>
          <p:nvPr>
            <p:ph type="title"/>
          </p:nvPr>
        </p:nvSpPr>
        <p:spPr>
          <a:xfrm>
            <a:off x="575732" y="900113"/>
            <a:ext cx="7165500" cy="498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zh-CN"/>
              <a:t>评估支持计划申请人</a:t>
            </a:r>
          </a:p>
        </p:txBody>
      </p:sp>
      <p:sp>
        <p:nvSpPr>
          <p:cNvPr id="1396" name="Google Shape;1396;p78"/>
          <p:cNvSpPr txBox="1"/>
          <p:nvPr/>
        </p:nvSpPr>
        <p:spPr>
          <a:xfrm>
            <a:off x="575732" y="1737916"/>
            <a:ext cx="6414300" cy="375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zh-CN" sz="1800" b="1">
                <a:solidFill>
                  <a:srgbClr val="0B3458"/>
                </a:solidFill>
                <a:latin typeface="Arial"/>
                <a:ea typeface="SimSun"/>
                <a:cs typeface="Arial"/>
                <a:sym typeface="Arial"/>
              </a:rPr>
              <a:t>常规企业尽职调查，包括：</a:t>
            </a:r>
          </a:p>
        </p:txBody>
      </p:sp>
      <p:sp>
        <p:nvSpPr>
          <p:cNvPr id="1397" name="Google Shape;1397;p78"/>
          <p:cNvSpPr/>
          <p:nvPr/>
        </p:nvSpPr>
        <p:spPr>
          <a:xfrm>
            <a:off x="8137133" y="829965"/>
            <a:ext cx="3479100" cy="558900"/>
          </a:xfrm>
          <a:prstGeom prst="rect">
            <a:avLst/>
          </a:prstGeom>
          <a:solidFill>
            <a:srgbClr val="F1633E"/>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zh-CN" sz="2000" b="1">
                <a:solidFill>
                  <a:srgbClr val="0B3458"/>
                </a:solidFill>
                <a:latin typeface="Arial"/>
                <a:ea typeface="SimSun"/>
                <a:cs typeface="Arial"/>
                <a:sym typeface="Arial"/>
              </a:rPr>
              <a:t>第 1 阶段</a:t>
            </a:r>
          </a:p>
        </p:txBody>
      </p:sp>
      <p:sp>
        <p:nvSpPr>
          <p:cNvPr id="1398" name="Google Shape;1398;p78"/>
          <p:cNvSpPr txBox="1"/>
          <p:nvPr/>
        </p:nvSpPr>
        <p:spPr>
          <a:xfrm>
            <a:off x="1008000" y="2286842"/>
            <a:ext cx="2068500" cy="9405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zh-CN" sz="1800">
                <a:solidFill>
                  <a:srgbClr val="0B3458"/>
                </a:solidFill>
                <a:latin typeface="Arial"/>
                <a:ea typeface="SimSun"/>
                <a:cs typeface="Arial"/>
                <a:sym typeface="Arial"/>
              </a:rPr>
              <a:t>法律合规性检查。</a:t>
            </a:r>
          </a:p>
        </p:txBody>
      </p:sp>
      <p:cxnSp>
        <p:nvCxnSpPr>
          <p:cNvPr id="1399" name="Google Shape;1399;p78"/>
          <p:cNvCxnSpPr/>
          <p:nvPr/>
        </p:nvCxnSpPr>
        <p:spPr>
          <a:xfrm>
            <a:off x="3312143" y="2356583"/>
            <a:ext cx="0" cy="2160000"/>
          </a:xfrm>
          <a:prstGeom prst="straightConnector1">
            <a:avLst/>
          </a:prstGeom>
          <a:noFill/>
          <a:ln w="15875" cap="flat" cmpd="sng">
            <a:solidFill>
              <a:srgbClr val="F1633E"/>
            </a:solidFill>
            <a:prstDash val="solid"/>
            <a:round/>
            <a:headEnd type="none" w="sm" len="sm"/>
            <a:tailEnd type="none" w="sm" len="sm"/>
          </a:ln>
        </p:spPr>
      </p:cxnSp>
      <p:cxnSp>
        <p:nvCxnSpPr>
          <p:cNvPr id="1400" name="Google Shape;1400;p78"/>
          <p:cNvCxnSpPr/>
          <p:nvPr/>
        </p:nvCxnSpPr>
        <p:spPr>
          <a:xfrm>
            <a:off x="6096000" y="2356583"/>
            <a:ext cx="0" cy="2160000"/>
          </a:xfrm>
          <a:prstGeom prst="straightConnector1">
            <a:avLst/>
          </a:prstGeom>
          <a:noFill/>
          <a:ln w="15875" cap="flat" cmpd="sng">
            <a:solidFill>
              <a:srgbClr val="F1633E"/>
            </a:solidFill>
            <a:prstDash val="solid"/>
            <a:round/>
            <a:headEnd type="none" w="sm" len="sm"/>
            <a:tailEnd type="none" w="sm" len="sm"/>
          </a:ln>
        </p:spPr>
      </p:cxnSp>
      <p:cxnSp>
        <p:nvCxnSpPr>
          <p:cNvPr id="1401" name="Google Shape;1401;p78"/>
          <p:cNvCxnSpPr/>
          <p:nvPr/>
        </p:nvCxnSpPr>
        <p:spPr>
          <a:xfrm>
            <a:off x="8832411" y="2356583"/>
            <a:ext cx="0" cy="2160000"/>
          </a:xfrm>
          <a:prstGeom prst="straightConnector1">
            <a:avLst/>
          </a:prstGeom>
          <a:noFill/>
          <a:ln w="15875" cap="flat" cmpd="sng">
            <a:solidFill>
              <a:srgbClr val="F1633E"/>
            </a:solidFill>
            <a:prstDash val="solid"/>
            <a:round/>
            <a:headEnd type="none" w="sm" len="sm"/>
            <a:tailEnd type="none" w="sm" len="sm"/>
          </a:ln>
        </p:spPr>
      </p:cxnSp>
      <p:sp>
        <p:nvSpPr>
          <p:cNvPr id="1402" name="Google Shape;1402;p78"/>
          <p:cNvSpPr txBox="1"/>
          <p:nvPr/>
        </p:nvSpPr>
        <p:spPr>
          <a:xfrm>
            <a:off x="3729683" y="2286842"/>
            <a:ext cx="2142900" cy="1666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zh-CN" sz="1800">
                <a:solidFill>
                  <a:srgbClr val="0B3458"/>
                </a:solidFill>
                <a:latin typeface="Arial"/>
                <a:ea typeface="SimSun"/>
                <a:cs typeface="Arial"/>
                <a:sym typeface="Arial"/>
              </a:rPr>
              <a:t>确认已提交所有必需的文件。</a:t>
            </a:r>
          </a:p>
        </p:txBody>
      </p:sp>
      <p:sp>
        <p:nvSpPr>
          <p:cNvPr id="1403" name="Google Shape;1403;p78"/>
          <p:cNvSpPr txBox="1"/>
          <p:nvPr/>
        </p:nvSpPr>
        <p:spPr>
          <a:xfrm>
            <a:off x="6525213" y="2286842"/>
            <a:ext cx="2142900" cy="23115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zh-CN" sz="1800">
                <a:solidFill>
                  <a:srgbClr val="0B3458"/>
                </a:solidFill>
                <a:latin typeface="Arial"/>
                <a:ea typeface="SimSun"/>
                <a:cs typeface="Arial"/>
                <a:sym typeface="Arial"/>
              </a:rPr>
              <a:t>确认申请人满足下一轮新 gTLD 项目的资格标准。</a:t>
            </a:r>
          </a:p>
        </p:txBody>
      </p:sp>
      <p:sp>
        <p:nvSpPr>
          <p:cNvPr id="1404" name="Google Shape;1404;p78"/>
          <p:cNvSpPr txBox="1"/>
          <p:nvPr/>
        </p:nvSpPr>
        <p:spPr>
          <a:xfrm>
            <a:off x="9236408" y="2286842"/>
            <a:ext cx="2352300" cy="14229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zh-CN" sz="1800">
                <a:solidFill>
                  <a:srgbClr val="0B3458"/>
                </a:solidFill>
                <a:latin typeface="Arial"/>
                <a:ea typeface="SimSun"/>
                <a:cs typeface="Arial"/>
                <a:sym typeface="Arial"/>
              </a:rPr>
              <a:t>背景筛查和域名抢注记录核查。</a:t>
            </a:r>
          </a:p>
        </p:txBody>
      </p:sp>
      <p:sp>
        <p:nvSpPr>
          <p:cNvPr id="1405" name="Google Shape;1405;p78"/>
          <p:cNvSpPr/>
          <p:nvPr/>
        </p:nvSpPr>
        <p:spPr>
          <a:xfrm rot="5400000">
            <a:off x="747202" y="2344433"/>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406" name="Google Shape;1406;p78"/>
          <p:cNvCxnSpPr/>
          <p:nvPr/>
        </p:nvCxnSpPr>
        <p:spPr>
          <a:xfrm>
            <a:off x="575732" y="2356583"/>
            <a:ext cx="0" cy="2160000"/>
          </a:xfrm>
          <a:prstGeom prst="straightConnector1">
            <a:avLst/>
          </a:prstGeom>
          <a:noFill/>
          <a:ln w="15875" cap="flat" cmpd="sng">
            <a:solidFill>
              <a:srgbClr val="F1633E"/>
            </a:solidFill>
            <a:prstDash val="solid"/>
            <a:round/>
            <a:headEnd type="none" w="sm" len="sm"/>
            <a:tailEnd type="none" w="sm" len="sm"/>
          </a:ln>
        </p:spPr>
      </p:cxnSp>
      <p:sp>
        <p:nvSpPr>
          <p:cNvPr id="1407" name="Google Shape;1407;p78"/>
          <p:cNvSpPr/>
          <p:nvPr/>
        </p:nvSpPr>
        <p:spPr>
          <a:xfrm rot="5400000">
            <a:off x="3483202" y="2344433"/>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08" name="Google Shape;1408;p78"/>
          <p:cNvSpPr/>
          <p:nvPr/>
        </p:nvSpPr>
        <p:spPr>
          <a:xfrm rot="5400000">
            <a:off x="6267202" y="2344433"/>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09" name="Google Shape;1409;p78"/>
          <p:cNvSpPr/>
          <p:nvPr/>
        </p:nvSpPr>
        <p:spPr>
          <a:xfrm rot="5400000">
            <a:off x="9003202" y="2344433"/>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10" name="Google Shape;1410;p78"/>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zh-CN" sz="1400">
                <a:solidFill>
                  <a:srgbClr val="0B3458"/>
                </a:solidFill>
                <a:latin typeface="Arial"/>
                <a:ea typeface="SimSun"/>
                <a:cs typeface="Arial"/>
                <a:sym typeface="Arial"/>
              </a:rPr>
              <a:t>申请人支持计划</a:t>
            </a:r>
          </a:p>
        </p:txBody>
      </p:sp>
      <p:sp>
        <p:nvSpPr>
          <p:cNvPr id="1411" name="Google Shape;1411;p78"/>
          <p:cNvSpPr/>
          <p:nvPr/>
        </p:nvSpPr>
        <p:spPr>
          <a:xfrm>
            <a:off x="578259" y="5384088"/>
            <a:ext cx="11010300" cy="1151700"/>
          </a:xfrm>
          <a:prstGeom prst="rect">
            <a:avLst/>
          </a:prstGeom>
          <a:solidFill>
            <a:srgbClr val="0B3458"/>
          </a:solidFill>
          <a:ln>
            <a:noFill/>
          </a:ln>
        </p:spPr>
        <p:txBody>
          <a:bodyPr spcFirstLastPara="1" wrap="square" lIns="432000" tIns="270000" rIns="612000" bIns="270000" anchor="t" anchorCtr="0">
            <a:noAutofit/>
          </a:bodyPr>
          <a:lstStyle/>
          <a:p>
            <a:pPr marL="0" marR="0" lvl="0" indent="0" algn="l" rtl="0">
              <a:spcBef>
                <a:spcPts val="0"/>
              </a:spcBef>
              <a:spcAft>
                <a:spcPts val="0"/>
              </a:spcAft>
              <a:buNone/>
            </a:pPr>
            <a:r>
              <a:rPr lang="zh-CN" sz="1800" b="1">
                <a:solidFill>
                  <a:schemeClr val="lt1"/>
                </a:solidFill>
                <a:latin typeface="Arial"/>
                <a:ea typeface="SimSun"/>
                <a:cs typeface="Arial"/>
                <a:sym typeface="Arial"/>
              </a:rPr>
              <a:t>如果未通过常规企业尽职调查这一预筛查机制， </a:t>
            </a:r>
          </a:p>
          <a:p>
            <a:pPr marL="0" marR="0" lvl="0" indent="0" algn="l" rtl="0">
              <a:spcBef>
                <a:spcPts val="0"/>
              </a:spcBef>
              <a:spcAft>
                <a:spcPts val="0"/>
              </a:spcAft>
              <a:buNone/>
            </a:pPr>
            <a:r>
              <a:rPr lang="zh-CN" sz="1800" b="1">
                <a:solidFill>
                  <a:schemeClr val="lt1"/>
                </a:solidFill>
                <a:latin typeface="Arial"/>
                <a:ea typeface="SimSun"/>
                <a:cs typeface="Arial"/>
                <a:sym typeface="Arial"/>
              </a:rPr>
              <a:t>申请人将无法进入第 2 阶段的评估。</a:t>
            </a:r>
          </a:p>
        </p:txBody>
      </p:sp>
      <p:sp>
        <p:nvSpPr>
          <p:cNvPr id="1412" name="Google Shape;1412;p78"/>
          <p:cNvSpPr/>
          <p:nvPr/>
        </p:nvSpPr>
        <p:spPr>
          <a:xfrm>
            <a:off x="1145575" y="5146784"/>
            <a:ext cx="475200" cy="4779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altLang="zh-CN" sz="2400" b="1" dirty="0">
                <a:solidFill>
                  <a:srgbClr val="0B3458"/>
                </a:solidFill>
                <a:latin typeface="Arial"/>
                <a:ea typeface="SimSun"/>
                <a:cs typeface="Arial"/>
                <a:sym typeface="Arial"/>
              </a:rPr>
              <a:t> </a:t>
            </a:r>
            <a:r>
              <a:rPr lang="zh-CN" sz="2400" b="1" dirty="0">
                <a:solidFill>
                  <a:srgbClr val="0B3458"/>
                </a:solidFill>
                <a:latin typeface="Arial"/>
                <a:ea typeface="SimSun"/>
                <a:cs typeface="Arial"/>
                <a:sym typeface="Arial"/>
              </a:rPr>
              <a:t>！</a:t>
            </a:r>
          </a:p>
        </p:txBody>
      </p:sp>
      <p:pic>
        <p:nvPicPr>
          <p:cNvPr id="2" name="Google Shape;10;p34">
            <a:extLst>
              <a:ext uri="{FF2B5EF4-FFF2-40B4-BE49-F238E27FC236}">
                <a16:creationId xmlns:a16="http://schemas.microsoft.com/office/drawing/2014/main" id="{05341AC6-1061-EDD6-E79D-72D5934DF2E4}"/>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17"/>
        <p:cNvGrpSpPr/>
        <p:nvPr/>
      </p:nvGrpSpPr>
      <p:grpSpPr>
        <a:xfrm>
          <a:off x="0" y="0"/>
          <a:ext cx="0" cy="0"/>
          <a:chOff x="0" y="0"/>
          <a:chExt cx="0" cy="0"/>
        </a:xfrm>
      </p:grpSpPr>
      <p:sp>
        <p:nvSpPr>
          <p:cNvPr id="1418" name="Google Shape;1418;p79"/>
          <p:cNvSpPr/>
          <p:nvPr/>
        </p:nvSpPr>
        <p:spPr>
          <a:xfrm>
            <a:off x="575733" y="5562901"/>
            <a:ext cx="11040300" cy="972900"/>
          </a:xfrm>
          <a:prstGeom prst="rect">
            <a:avLst/>
          </a:prstGeom>
          <a:solidFill>
            <a:srgbClr val="0B3458"/>
          </a:solidFill>
          <a:ln>
            <a:noFill/>
          </a:ln>
        </p:spPr>
        <p:txBody>
          <a:bodyPr spcFirstLastPara="1" wrap="square" lIns="0" tIns="0" rIns="0" bIns="0" anchor="ctr" anchorCtr="0">
            <a:noAutofit/>
          </a:bodyPr>
          <a:lstStyle/>
          <a:p>
            <a:pPr marL="0" lvl="0" indent="0" algn="l" rtl="0">
              <a:spcBef>
                <a:spcPts val="0"/>
              </a:spcBef>
              <a:spcAft>
                <a:spcPts val="0"/>
              </a:spcAft>
              <a:buNone/>
            </a:pPr>
            <a:r>
              <a:rPr lang="zh-CN" sz="1800" b="1">
                <a:solidFill>
                  <a:schemeClr val="lt1"/>
                </a:solidFill>
              </a:rPr>
              <a:t>		通过这两个阶段评估的获批准实体可获得支持资格。</a:t>
            </a:r>
          </a:p>
        </p:txBody>
      </p:sp>
      <p:sp>
        <p:nvSpPr>
          <p:cNvPr id="1419" name="Google Shape;1419;p79"/>
          <p:cNvSpPr txBox="1">
            <a:spLocks noGrp="1"/>
          </p:cNvSpPr>
          <p:nvPr>
            <p:ph type="title"/>
          </p:nvPr>
        </p:nvSpPr>
        <p:spPr>
          <a:xfrm>
            <a:off x="575732" y="900113"/>
            <a:ext cx="7165500" cy="4614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zh-CN"/>
              <a:t>评估支持计划申请人</a:t>
            </a:r>
          </a:p>
        </p:txBody>
      </p:sp>
      <p:sp>
        <p:nvSpPr>
          <p:cNvPr id="1420" name="Google Shape;1420;p79"/>
          <p:cNvSpPr/>
          <p:nvPr/>
        </p:nvSpPr>
        <p:spPr>
          <a:xfrm>
            <a:off x="8137133" y="829965"/>
            <a:ext cx="3479100" cy="558900"/>
          </a:xfrm>
          <a:prstGeom prst="rect">
            <a:avLst/>
          </a:prstGeom>
          <a:solidFill>
            <a:srgbClr val="F1633E"/>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zh-CN" sz="2000" b="1">
                <a:solidFill>
                  <a:srgbClr val="0B3458"/>
                </a:solidFill>
                <a:latin typeface="Arial"/>
                <a:ea typeface="SimSun"/>
                <a:cs typeface="Arial"/>
                <a:sym typeface="Arial"/>
              </a:rPr>
              <a:t>第 2 阶段</a:t>
            </a:r>
          </a:p>
        </p:txBody>
      </p:sp>
      <p:sp>
        <p:nvSpPr>
          <p:cNvPr id="1421" name="Google Shape;1421;p79"/>
          <p:cNvSpPr txBox="1"/>
          <p:nvPr/>
        </p:nvSpPr>
        <p:spPr>
          <a:xfrm>
            <a:off x="575733" y="1566322"/>
            <a:ext cx="11040300" cy="577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zh-CN" sz="1800" b="1">
                <a:solidFill>
                  <a:srgbClr val="0B3458"/>
                </a:solidFill>
                <a:latin typeface="Arial"/>
                <a:ea typeface="SimSun"/>
                <a:cs typeface="Arial"/>
                <a:sym typeface="Arial"/>
              </a:rPr>
              <a:t>评估将由负责管理申请人支持审核小组的第三方服务提供商完成。</a:t>
            </a:r>
          </a:p>
        </p:txBody>
      </p:sp>
      <p:sp>
        <p:nvSpPr>
          <p:cNvPr id="1422" name="Google Shape;1422;p79"/>
          <p:cNvSpPr txBox="1"/>
          <p:nvPr/>
        </p:nvSpPr>
        <p:spPr>
          <a:xfrm>
            <a:off x="1008000" y="2322573"/>
            <a:ext cx="3215700" cy="29652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zh-CN" sz="1800" b="1">
                <a:solidFill>
                  <a:srgbClr val="0B3458"/>
                </a:solidFill>
                <a:latin typeface="Arial"/>
                <a:ea typeface="SimSun"/>
                <a:cs typeface="Arial"/>
                <a:sym typeface="Arial"/>
              </a:rPr>
              <a:t>公共责任尽职调查： </a:t>
            </a:r>
          </a:p>
          <a:p>
            <a:pPr marL="141749" marR="0" lvl="0" indent="-141749" algn="l" rtl="0">
              <a:spcBef>
                <a:spcPts val="600"/>
              </a:spcBef>
              <a:spcAft>
                <a:spcPts val="0"/>
              </a:spcAft>
              <a:buClr>
                <a:srgbClr val="F1633E"/>
              </a:buClr>
              <a:buSzPts val="1600"/>
              <a:buFont typeface="Arial"/>
              <a:buChar char="•"/>
            </a:pPr>
            <a:r>
              <a:rPr lang="zh-CN" sz="1600">
                <a:solidFill>
                  <a:srgbClr val="0B3458"/>
                </a:solidFill>
                <a:latin typeface="Arial"/>
                <a:ea typeface="SimSun"/>
                <a:cs typeface="Arial"/>
                <a:sym typeface="Arial"/>
              </a:rPr>
              <a:t>在交易、生成或推广行业/字符串方面，申请人没有违背与道德和公共秩序相关的公认法律规范。</a:t>
            </a:r>
          </a:p>
          <a:p>
            <a:pPr marL="141749" marR="0" lvl="0" indent="-141749" algn="l" rtl="0">
              <a:spcBef>
                <a:spcPts val="600"/>
              </a:spcBef>
              <a:spcAft>
                <a:spcPts val="600"/>
              </a:spcAft>
              <a:buClr>
                <a:srgbClr val="F1633E"/>
              </a:buClr>
              <a:buSzPts val="1600"/>
              <a:buFont typeface="Arial"/>
              <a:buChar char="•"/>
            </a:pPr>
            <a:r>
              <a:rPr lang="zh-CN" sz="1600">
                <a:solidFill>
                  <a:srgbClr val="0B3458"/>
                </a:solidFill>
                <a:latin typeface="Arial"/>
                <a:ea typeface="SimSun"/>
                <a:cs typeface="Arial"/>
                <a:sym typeface="Arial"/>
              </a:rPr>
              <a:t>申请人不得与现有 ICANN 的 gTLD 注册管理机构存在附属关系。</a:t>
            </a:r>
          </a:p>
        </p:txBody>
      </p:sp>
      <p:cxnSp>
        <p:nvCxnSpPr>
          <p:cNvPr id="1423" name="Google Shape;1423;p79"/>
          <p:cNvCxnSpPr/>
          <p:nvPr/>
        </p:nvCxnSpPr>
        <p:spPr>
          <a:xfrm>
            <a:off x="4588375" y="2371916"/>
            <a:ext cx="0" cy="2916000"/>
          </a:xfrm>
          <a:prstGeom prst="straightConnector1">
            <a:avLst/>
          </a:prstGeom>
          <a:noFill/>
          <a:ln w="15875" cap="flat" cmpd="sng">
            <a:solidFill>
              <a:srgbClr val="F1633E"/>
            </a:solidFill>
            <a:prstDash val="solid"/>
            <a:round/>
            <a:headEnd type="none" w="sm" len="sm"/>
            <a:tailEnd type="none" w="sm" len="sm"/>
          </a:ln>
        </p:spPr>
      </p:cxnSp>
      <p:cxnSp>
        <p:nvCxnSpPr>
          <p:cNvPr id="1424" name="Google Shape;1424;p79"/>
          <p:cNvCxnSpPr/>
          <p:nvPr/>
        </p:nvCxnSpPr>
        <p:spPr>
          <a:xfrm>
            <a:off x="8260709" y="2371916"/>
            <a:ext cx="0" cy="2916000"/>
          </a:xfrm>
          <a:prstGeom prst="straightConnector1">
            <a:avLst/>
          </a:prstGeom>
          <a:noFill/>
          <a:ln w="15875" cap="flat" cmpd="sng">
            <a:solidFill>
              <a:srgbClr val="F1633E"/>
            </a:solidFill>
            <a:prstDash val="solid"/>
            <a:round/>
            <a:headEnd type="none" w="sm" len="sm"/>
            <a:tailEnd type="none" w="sm" len="sm"/>
          </a:ln>
        </p:spPr>
      </p:cxnSp>
      <p:sp>
        <p:nvSpPr>
          <p:cNvPr id="1425" name="Google Shape;1425;p79"/>
          <p:cNvSpPr txBox="1"/>
          <p:nvPr/>
        </p:nvSpPr>
        <p:spPr>
          <a:xfrm>
            <a:off x="5000000" y="2306513"/>
            <a:ext cx="3063300" cy="23112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zh-CN" sz="1800" b="1">
                <a:solidFill>
                  <a:srgbClr val="0B3458"/>
                </a:solidFill>
                <a:latin typeface="Arial"/>
                <a:ea typeface="SimSun"/>
                <a:cs typeface="Arial"/>
                <a:sym typeface="Arial"/>
              </a:rPr>
              <a:t>资金需求： </a:t>
            </a:r>
          </a:p>
          <a:p>
            <a:pPr marL="177750" marR="0" lvl="0" indent="-177750" algn="l" rtl="0">
              <a:spcBef>
                <a:spcPts val="600"/>
              </a:spcBef>
              <a:spcAft>
                <a:spcPts val="600"/>
              </a:spcAft>
              <a:buClr>
                <a:srgbClr val="F1633E"/>
              </a:buClr>
              <a:buSzPts val="1800"/>
              <a:buFont typeface="Arial"/>
              <a:buChar char="•"/>
            </a:pPr>
            <a:r>
              <a:rPr lang="zh-CN" sz="1800">
                <a:solidFill>
                  <a:srgbClr val="0B3458"/>
                </a:solidFill>
                <a:latin typeface="Arial"/>
                <a:ea typeface="SimSun"/>
                <a:cs typeface="Arial"/>
                <a:sym typeface="Arial"/>
              </a:rPr>
              <a:t>如果没有财务支持，申请人必定会因为承担新 gTLD 项目的费用而面临经济困难。 </a:t>
            </a:r>
          </a:p>
        </p:txBody>
      </p:sp>
      <p:sp>
        <p:nvSpPr>
          <p:cNvPr id="1426" name="Google Shape;1426;p79"/>
          <p:cNvSpPr txBox="1"/>
          <p:nvPr/>
        </p:nvSpPr>
        <p:spPr>
          <a:xfrm>
            <a:off x="8692328" y="2306513"/>
            <a:ext cx="2924100" cy="2774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zh-CN" sz="1800" b="1">
                <a:solidFill>
                  <a:srgbClr val="0B3458"/>
                </a:solidFill>
                <a:latin typeface="Arial"/>
                <a:ea typeface="SimSun"/>
                <a:cs typeface="Arial"/>
                <a:sym typeface="Arial"/>
              </a:rPr>
              <a:t>财务可行性： </a:t>
            </a:r>
          </a:p>
          <a:p>
            <a:pPr marL="177750" marR="0" lvl="0" indent="-177750" algn="l" rtl="0">
              <a:spcBef>
                <a:spcPts val="600"/>
              </a:spcBef>
              <a:spcAft>
                <a:spcPts val="600"/>
              </a:spcAft>
              <a:buClr>
                <a:srgbClr val="F1633E"/>
              </a:buClr>
              <a:buSzPts val="1800"/>
              <a:buFont typeface="Arial"/>
              <a:buChar char="•"/>
            </a:pPr>
            <a:r>
              <a:rPr lang="zh-CN" sz="1800">
                <a:solidFill>
                  <a:srgbClr val="0B3458"/>
                </a:solidFill>
                <a:latin typeface="Arial"/>
                <a:ea typeface="SimSun"/>
                <a:cs typeface="Arial"/>
                <a:sym typeface="Arial"/>
              </a:rPr>
              <a:t>申请人提供相应计划，说明如何支付 gTLD 基本申请费减额后的剩余部分，并提交所需保证金。</a:t>
            </a:r>
          </a:p>
        </p:txBody>
      </p:sp>
      <p:sp>
        <p:nvSpPr>
          <p:cNvPr id="1427" name="Google Shape;1427;p79"/>
          <p:cNvSpPr/>
          <p:nvPr/>
        </p:nvSpPr>
        <p:spPr>
          <a:xfrm rot="5400000">
            <a:off x="747202" y="2353928"/>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28" name="Google Shape;1428;p79"/>
          <p:cNvSpPr/>
          <p:nvPr/>
        </p:nvSpPr>
        <p:spPr>
          <a:xfrm rot="5400000">
            <a:off x="4759579" y="2343767"/>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29" name="Google Shape;1429;p79"/>
          <p:cNvSpPr/>
          <p:nvPr/>
        </p:nvSpPr>
        <p:spPr>
          <a:xfrm rot="5400000">
            <a:off x="8440373" y="2343767"/>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30" name="Google Shape;1430;p79"/>
          <p:cNvSpPr/>
          <p:nvPr/>
        </p:nvSpPr>
        <p:spPr>
          <a:xfrm rot="5400000">
            <a:off x="2165159" y="5975054"/>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31" name="Google Shape;1431;p79"/>
          <p:cNvSpPr/>
          <p:nvPr/>
        </p:nvSpPr>
        <p:spPr>
          <a:xfrm rot="5400000">
            <a:off x="1854382" y="5975054"/>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32" name="Google Shape;1432;p79"/>
          <p:cNvSpPr/>
          <p:nvPr/>
        </p:nvSpPr>
        <p:spPr>
          <a:xfrm rot="5400000">
            <a:off x="1559542" y="5975054"/>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433" name="Google Shape;1433;p79"/>
          <p:cNvCxnSpPr/>
          <p:nvPr/>
        </p:nvCxnSpPr>
        <p:spPr>
          <a:xfrm>
            <a:off x="575731" y="2371916"/>
            <a:ext cx="0" cy="2916000"/>
          </a:xfrm>
          <a:prstGeom prst="straightConnector1">
            <a:avLst/>
          </a:prstGeom>
          <a:noFill/>
          <a:ln w="15875" cap="flat" cmpd="sng">
            <a:solidFill>
              <a:srgbClr val="F1633E"/>
            </a:solidFill>
            <a:prstDash val="solid"/>
            <a:round/>
            <a:headEnd type="none" w="sm" len="sm"/>
            <a:tailEnd type="none" w="sm" len="sm"/>
          </a:ln>
        </p:spPr>
      </p:cxnSp>
      <p:sp>
        <p:nvSpPr>
          <p:cNvPr id="1434" name="Google Shape;1434;p79"/>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zh-CN" sz="1400">
                <a:solidFill>
                  <a:srgbClr val="0B3458"/>
                </a:solidFill>
                <a:latin typeface="Arial"/>
                <a:ea typeface="SimSun"/>
                <a:cs typeface="Arial"/>
                <a:sym typeface="Arial"/>
              </a:rPr>
              <a:t>申请人支持计划</a:t>
            </a:r>
          </a:p>
        </p:txBody>
      </p:sp>
      <p:pic>
        <p:nvPicPr>
          <p:cNvPr id="2" name="Google Shape;10;p34">
            <a:extLst>
              <a:ext uri="{FF2B5EF4-FFF2-40B4-BE49-F238E27FC236}">
                <a16:creationId xmlns:a16="http://schemas.microsoft.com/office/drawing/2014/main" id="{29796F04-266E-CC24-E769-E633E4F19378}"/>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39"/>
        <p:cNvGrpSpPr/>
        <p:nvPr/>
      </p:nvGrpSpPr>
      <p:grpSpPr>
        <a:xfrm>
          <a:off x="0" y="0"/>
          <a:ext cx="0" cy="0"/>
          <a:chOff x="0" y="0"/>
          <a:chExt cx="0" cy="0"/>
        </a:xfrm>
      </p:grpSpPr>
      <p:sp>
        <p:nvSpPr>
          <p:cNvPr id="1440" name="Google Shape;1440;p80"/>
          <p:cNvSpPr txBox="1">
            <a:spLocks noGrp="1"/>
          </p:cNvSpPr>
          <p:nvPr>
            <p:ph type="title"/>
          </p:nvPr>
        </p:nvSpPr>
        <p:spPr>
          <a:xfrm>
            <a:off x="575732" y="900114"/>
            <a:ext cx="7165500" cy="532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zh-CN"/>
              <a:t>后续工作还有哪些？</a:t>
            </a:r>
          </a:p>
        </p:txBody>
      </p:sp>
      <p:sp>
        <p:nvSpPr>
          <p:cNvPr id="1441" name="Google Shape;1441;p80"/>
          <p:cNvSpPr/>
          <p:nvPr/>
        </p:nvSpPr>
        <p:spPr>
          <a:xfrm>
            <a:off x="911731" y="1961208"/>
            <a:ext cx="10368300" cy="1201500"/>
          </a:xfrm>
          <a:prstGeom prst="rect">
            <a:avLst/>
          </a:prstGeom>
          <a:solidFill>
            <a:srgbClr val="0B3458"/>
          </a:solidFill>
          <a:ln>
            <a:noFill/>
          </a:ln>
        </p:spPr>
        <p:txBody>
          <a:bodyPr spcFirstLastPara="1" wrap="square" lIns="288000" tIns="288000" rIns="324000" bIns="288000" anchor="t" anchorCtr="0">
            <a:noAutofit/>
          </a:bodyPr>
          <a:lstStyle/>
          <a:p>
            <a:pPr marL="0" marR="0" lvl="0" indent="0" algn="l" rtl="0">
              <a:spcBef>
                <a:spcPts val="0"/>
              </a:spcBef>
              <a:spcAft>
                <a:spcPts val="0"/>
              </a:spcAft>
              <a:buNone/>
            </a:pPr>
            <a:r>
              <a:rPr lang="zh-CN" sz="2000" b="1">
                <a:solidFill>
                  <a:srgbClr val="F1633E"/>
                </a:solidFill>
                <a:latin typeface="Arial"/>
                <a:ea typeface="SimSun"/>
                <a:cs typeface="Arial"/>
                <a:sym typeface="Arial"/>
              </a:rPr>
              <a:t>所有新 gTLD 申请人</a:t>
            </a:r>
            <a:r>
              <a:rPr lang="zh-CN" sz="2000">
                <a:solidFill>
                  <a:schemeClr val="lt1"/>
                </a:solidFill>
                <a:latin typeface="Arial"/>
                <a:ea typeface="SimSun"/>
                <a:cs typeface="Arial"/>
                <a:sym typeface="Arial"/>
              </a:rPr>
              <a:t>（不论是否获得支持）都必须提交完整填写的新 gTLD 申请。</a:t>
            </a:r>
          </a:p>
        </p:txBody>
      </p:sp>
      <p:sp>
        <p:nvSpPr>
          <p:cNvPr id="1442" name="Google Shape;1442;p80"/>
          <p:cNvSpPr/>
          <p:nvPr/>
        </p:nvSpPr>
        <p:spPr>
          <a:xfrm>
            <a:off x="575733" y="1733619"/>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zh-CN" sz="1800">
                <a:solidFill>
                  <a:srgbClr val="0B3458"/>
                </a:solidFill>
                <a:latin typeface="Arial"/>
                <a:ea typeface="SimSun"/>
                <a:cs typeface="Arial"/>
                <a:sym typeface="Arial"/>
              </a:rPr>
              <a:t>1</a:t>
            </a:r>
          </a:p>
        </p:txBody>
      </p:sp>
      <p:sp>
        <p:nvSpPr>
          <p:cNvPr id="1443" name="Google Shape;1443;p80"/>
          <p:cNvSpPr/>
          <p:nvPr/>
        </p:nvSpPr>
        <p:spPr>
          <a:xfrm>
            <a:off x="911731" y="3488789"/>
            <a:ext cx="10368300" cy="1201500"/>
          </a:xfrm>
          <a:prstGeom prst="rect">
            <a:avLst/>
          </a:prstGeom>
          <a:solidFill>
            <a:srgbClr val="0B3458"/>
          </a:solidFill>
          <a:ln>
            <a:noFill/>
          </a:ln>
        </p:spPr>
        <p:txBody>
          <a:bodyPr spcFirstLastPara="1" wrap="square" lIns="288000" tIns="288000" rIns="324000" bIns="288000" anchor="t" anchorCtr="0">
            <a:noAutofit/>
          </a:bodyPr>
          <a:lstStyle/>
          <a:p>
            <a:pPr marL="0" marR="0" lvl="0" indent="0" algn="l" rtl="0">
              <a:spcBef>
                <a:spcPts val="0"/>
              </a:spcBef>
              <a:spcAft>
                <a:spcPts val="0"/>
              </a:spcAft>
              <a:buNone/>
            </a:pPr>
            <a:r>
              <a:rPr lang="zh-CN" sz="2000" b="1">
                <a:solidFill>
                  <a:srgbClr val="F1633E"/>
                </a:solidFill>
                <a:latin typeface="Arial"/>
                <a:ea typeface="SimSun"/>
                <a:cs typeface="Arial"/>
                <a:sym typeface="Arial"/>
              </a:rPr>
              <a:t>需要证明</a:t>
            </a:r>
            <a:r>
              <a:rPr lang="zh-CN" sz="2000">
                <a:solidFill>
                  <a:schemeClr val="lt1"/>
                </a:solidFill>
                <a:latin typeface="Arial"/>
                <a:ea typeface="SimSun"/>
                <a:cs typeface="Arial"/>
                <a:sym typeface="Arial"/>
              </a:rPr>
              <a:t>具备运营 gTLD 所需的技术、运营和财务能力。 </a:t>
            </a:r>
          </a:p>
        </p:txBody>
      </p:sp>
      <p:sp>
        <p:nvSpPr>
          <p:cNvPr id="1444" name="Google Shape;1444;p80"/>
          <p:cNvSpPr/>
          <p:nvPr/>
        </p:nvSpPr>
        <p:spPr>
          <a:xfrm>
            <a:off x="575733" y="3261200"/>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zh-CN" sz="1800">
                <a:solidFill>
                  <a:srgbClr val="0B3458"/>
                </a:solidFill>
                <a:latin typeface="Arial"/>
                <a:ea typeface="SimSun"/>
                <a:cs typeface="Arial"/>
                <a:sym typeface="Arial"/>
              </a:rPr>
              <a:t>2</a:t>
            </a:r>
          </a:p>
        </p:txBody>
      </p:sp>
      <p:sp>
        <p:nvSpPr>
          <p:cNvPr id="1445" name="Google Shape;1445;p80"/>
          <p:cNvSpPr/>
          <p:nvPr/>
        </p:nvSpPr>
        <p:spPr>
          <a:xfrm>
            <a:off x="911731" y="5016370"/>
            <a:ext cx="10368300" cy="1201500"/>
          </a:xfrm>
          <a:prstGeom prst="rect">
            <a:avLst/>
          </a:prstGeom>
          <a:solidFill>
            <a:srgbClr val="0B3458"/>
          </a:solidFill>
          <a:ln>
            <a:noFill/>
          </a:ln>
        </p:spPr>
        <p:txBody>
          <a:bodyPr spcFirstLastPara="1" wrap="square" lIns="288000" tIns="288000" rIns="324000" bIns="288000" anchor="t" anchorCtr="0">
            <a:noAutofit/>
          </a:bodyPr>
          <a:lstStyle/>
          <a:p>
            <a:pPr marL="0" marR="0" lvl="0" indent="0" algn="l" rtl="0">
              <a:spcBef>
                <a:spcPts val="0"/>
              </a:spcBef>
              <a:spcAft>
                <a:spcPts val="0"/>
              </a:spcAft>
              <a:buNone/>
            </a:pPr>
            <a:r>
              <a:rPr lang="zh-CN" sz="2000" b="1">
                <a:solidFill>
                  <a:srgbClr val="F1633E"/>
                </a:solidFill>
                <a:latin typeface="Arial"/>
                <a:ea typeface="SimSun"/>
                <a:cs typeface="Arial"/>
                <a:sym typeface="Arial"/>
              </a:rPr>
              <a:t>还需相关措施</a:t>
            </a:r>
            <a:r>
              <a:rPr lang="zh-CN" sz="2000">
                <a:solidFill>
                  <a:schemeClr val="lt1"/>
                </a:solidFill>
                <a:latin typeface="Arial"/>
                <a:ea typeface="SimSun"/>
                <a:cs typeface="Arial"/>
                <a:sym typeface="Arial"/>
              </a:rPr>
              <a:t>以防止滥用该计划，这些措施在《申请人支持计划手册》中有所概述。</a:t>
            </a:r>
          </a:p>
        </p:txBody>
      </p:sp>
      <p:sp>
        <p:nvSpPr>
          <p:cNvPr id="1446" name="Google Shape;1446;p80"/>
          <p:cNvSpPr/>
          <p:nvPr/>
        </p:nvSpPr>
        <p:spPr>
          <a:xfrm>
            <a:off x="575733" y="4788781"/>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zh-CN" sz="1800">
                <a:solidFill>
                  <a:srgbClr val="0B3458"/>
                </a:solidFill>
                <a:latin typeface="Arial"/>
                <a:ea typeface="SimSun"/>
                <a:cs typeface="Arial"/>
                <a:sym typeface="Arial"/>
              </a:rPr>
              <a:t>3</a:t>
            </a:r>
          </a:p>
        </p:txBody>
      </p:sp>
      <p:sp>
        <p:nvSpPr>
          <p:cNvPr id="1447" name="Google Shape;1447;p80"/>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zh-CN" sz="1400">
                <a:solidFill>
                  <a:srgbClr val="0B3458"/>
                </a:solidFill>
                <a:latin typeface="Arial"/>
                <a:ea typeface="SimSun"/>
                <a:cs typeface="Arial"/>
                <a:sym typeface="Arial"/>
              </a:rPr>
              <a:t>申请人支持计划</a:t>
            </a:r>
          </a:p>
        </p:txBody>
      </p:sp>
      <p:pic>
        <p:nvPicPr>
          <p:cNvPr id="2" name="Google Shape;10;p34">
            <a:extLst>
              <a:ext uri="{FF2B5EF4-FFF2-40B4-BE49-F238E27FC236}">
                <a16:creationId xmlns:a16="http://schemas.microsoft.com/office/drawing/2014/main" id="{A614FFAC-3B3A-7092-C088-79EC99403A09}"/>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52"/>
        <p:cNvGrpSpPr/>
        <p:nvPr/>
      </p:nvGrpSpPr>
      <p:grpSpPr>
        <a:xfrm>
          <a:off x="0" y="0"/>
          <a:ext cx="0" cy="0"/>
          <a:chOff x="0" y="0"/>
          <a:chExt cx="0" cy="0"/>
        </a:xfrm>
      </p:grpSpPr>
      <p:sp>
        <p:nvSpPr>
          <p:cNvPr id="1453" name="Google Shape;1453;p81"/>
          <p:cNvSpPr txBox="1">
            <a:spLocks noGrp="1"/>
          </p:cNvSpPr>
          <p:nvPr>
            <p:ph type="title"/>
          </p:nvPr>
        </p:nvSpPr>
        <p:spPr>
          <a:xfrm>
            <a:off x="575731" y="900114"/>
            <a:ext cx="7782300" cy="532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zh-CN"/>
              <a:t>受支持申请人的历程</a:t>
            </a:r>
          </a:p>
        </p:txBody>
      </p:sp>
      <p:sp>
        <p:nvSpPr>
          <p:cNvPr id="1454" name="Google Shape;1454;p81"/>
          <p:cNvSpPr txBox="1"/>
          <p:nvPr/>
        </p:nvSpPr>
        <p:spPr>
          <a:xfrm>
            <a:off x="600815" y="1721902"/>
            <a:ext cx="13245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zh-CN" sz="1400">
                <a:solidFill>
                  <a:srgbClr val="7F7F7F"/>
                </a:solidFill>
                <a:latin typeface="Arial"/>
                <a:ea typeface="SimSun"/>
                <a:cs typeface="Arial"/>
                <a:sym typeface="Arial"/>
              </a:rPr>
              <a:t>阶段</a:t>
            </a:r>
          </a:p>
        </p:txBody>
      </p:sp>
      <p:sp>
        <p:nvSpPr>
          <p:cNvPr id="1455" name="Google Shape;1455;p81"/>
          <p:cNvSpPr txBox="1"/>
          <p:nvPr/>
        </p:nvSpPr>
        <p:spPr>
          <a:xfrm>
            <a:off x="562299" y="3123375"/>
            <a:ext cx="16008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zh-CN" sz="1400">
                <a:solidFill>
                  <a:srgbClr val="7F7F7F"/>
                </a:solidFill>
                <a:latin typeface="Arial"/>
                <a:ea typeface="SimSun"/>
                <a:cs typeface="Arial"/>
                <a:sym typeface="Arial"/>
              </a:rPr>
              <a:t>经历</a:t>
            </a:r>
          </a:p>
        </p:txBody>
      </p:sp>
      <p:sp>
        <p:nvSpPr>
          <p:cNvPr id="1456" name="Google Shape;1456;p81"/>
          <p:cNvSpPr txBox="1"/>
          <p:nvPr/>
        </p:nvSpPr>
        <p:spPr>
          <a:xfrm>
            <a:off x="600815" y="5844103"/>
            <a:ext cx="14976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zh-CN" sz="1400" b="1">
                <a:solidFill>
                  <a:srgbClr val="7F7F7F"/>
                </a:solidFill>
                <a:latin typeface="Arial"/>
                <a:ea typeface="SimSun"/>
                <a:cs typeface="Arial"/>
                <a:sym typeface="Arial"/>
              </a:rPr>
              <a:t>支持</a:t>
            </a:r>
          </a:p>
        </p:txBody>
      </p:sp>
      <p:sp>
        <p:nvSpPr>
          <p:cNvPr id="1457" name="Google Shape;1457;p81"/>
          <p:cNvSpPr/>
          <p:nvPr/>
        </p:nvSpPr>
        <p:spPr>
          <a:xfrm>
            <a:off x="2070409" y="5620155"/>
            <a:ext cx="3163200" cy="701100"/>
          </a:xfrm>
          <a:prstGeom prst="rect">
            <a:avLst/>
          </a:prstGeom>
          <a:noFill/>
          <a:ln>
            <a:noFill/>
          </a:ln>
        </p:spPr>
        <p:txBody>
          <a:bodyPr spcFirstLastPara="1" wrap="square" lIns="144000" tIns="0" rIns="0" bIns="0" anchor="ctr" anchorCtr="0">
            <a:noAutofit/>
          </a:bodyPr>
          <a:lstStyle/>
          <a:p>
            <a:pPr marL="0" marR="0" lvl="0" indent="0" algn="l" rtl="0">
              <a:lnSpc>
                <a:spcPct val="106250"/>
              </a:lnSpc>
              <a:spcBef>
                <a:spcPts val="0"/>
              </a:spcBef>
              <a:spcAft>
                <a:spcPts val="0"/>
              </a:spcAft>
              <a:buNone/>
            </a:pPr>
            <a:r>
              <a:rPr lang="zh-CN" sz="1600">
                <a:solidFill>
                  <a:srgbClr val="0B3458"/>
                </a:solidFill>
                <a:latin typeface="Arial"/>
                <a:ea typeface="SimSun"/>
                <a:cs typeface="Arial"/>
                <a:sym typeface="Arial"/>
              </a:rPr>
              <a:t>沟通、外展与合作</a:t>
            </a:r>
          </a:p>
        </p:txBody>
      </p:sp>
      <p:sp>
        <p:nvSpPr>
          <p:cNvPr id="1458" name="Google Shape;1458;p81"/>
          <p:cNvSpPr/>
          <p:nvPr/>
        </p:nvSpPr>
        <p:spPr>
          <a:xfrm>
            <a:off x="3003825" y="3256126"/>
            <a:ext cx="1464000" cy="1221900"/>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None/>
            </a:pPr>
            <a:r>
              <a:rPr lang="zh-CN" sz="1600">
                <a:solidFill>
                  <a:schemeClr val="lt1"/>
                </a:solidFill>
                <a:latin typeface="Arial"/>
                <a:ea typeface="SimSun"/>
                <a:cs typeface="Arial"/>
                <a:sym typeface="Arial"/>
              </a:rPr>
              <a:t>我们需要了解哪些内容来进行申请？</a:t>
            </a:r>
          </a:p>
        </p:txBody>
      </p:sp>
      <p:sp>
        <p:nvSpPr>
          <p:cNvPr id="1459" name="Google Shape;1459;p81"/>
          <p:cNvSpPr/>
          <p:nvPr/>
        </p:nvSpPr>
        <p:spPr>
          <a:xfrm>
            <a:off x="8748467" y="2243350"/>
            <a:ext cx="2085900" cy="1221900"/>
          </a:xfrm>
          <a:prstGeom prst="roundRect">
            <a:avLst>
              <a:gd name="adj" fmla="val 8484"/>
            </a:avLst>
          </a:prstGeom>
          <a:solidFill>
            <a:srgbClr val="0B3458"/>
          </a:solidFill>
          <a:ln>
            <a:noFill/>
          </a:ln>
        </p:spPr>
        <p:txBody>
          <a:bodyPr spcFirstLastPara="1" wrap="square" lIns="72000" tIns="72000" rIns="72000" bIns="108000" anchor="ctr" anchorCtr="0">
            <a:noAutofit/>
          </a:bodyPr>
          <a:lstStyle/>
          <a:p>
            <a:pPr marL="0" marR="0" lvl="0" indent="0" algn="ctr" rtl="0">
              <a:lnSpc>
                <a:spcPct val="112500"/>
              </a:lnSpc>
              <a:spcBef>
                <a:spcPts val="0"/>
              </a:spcBef>
              <a:spcAft>
                <a:spcPts val="0"/>
              </a:spcAft>
              <a:buNone/>
            </a:pPr>
            <a:r>
              <a:rPr lang="zh-CN" sz="1600">
                <a:solidFill>
                  <a:schemeClr val="lt1"/>
                </a:solidFill>
                <a:latin typeface="Arial"/>
                <a:ea typeface="SimSun"/>
                <a:cs typeface="Arial"/>
                <a:sym typeface="Arial"/>
              </a:rPr>
              <a:t>很高兴知道存在对新注册管理机构的支持！</a:t>
            </a:r>
          </a:p>
        </p:txBody>
      </p:sp>
      <p:cxnSp>
        <p:nvCxnSpPr>
          <p:cNvPr id="1460" name="Google Shape;1460;p81"/>
          <p:cNvCxnSpPr/>
          <p:nvPr/>
        </p:nvCxnSpPr>
        <p:spPr>
          <a:xfrm rot="10800000" flipH="1">
            <a:off x="2056776" y="4905798"/>
            <a:ext cx="1600800" cy="16800"/>
          </a:xfrm>
          <a:prstGeom prst="straightConnector1">
            <a:avLst/>
          </a:prstGeom>
          <a:noFill/>
          <a:ln w="15875" cap="flat" cmpd="sng">
            <a:solidFill>
              <a:srgbClr val="0B3458"/>
            </a:solidFill>
            <a:prstDash val="solid"/>
            <a:round/>
            <a:headEnd type="none" w="sm" len="sm"/>
            <a:tailEnd type="none" w="sm" len="sm"/>
          </a:ln>
        </p:spPr>
      </p:cxnSp>
      <p:cxnSp>
        <p:nvCxnSpPr>
          <p:cNvPr id="1461" name="Google Shape;1461;p81"/>
          <p:cNvCxnSpPr>
            <a:stCxn id="1462" idx="6"/>
            <a:endCxn id="1463" idx="2"/>
          </p:cNvCxnSpPr>
          <p:nvPr/>
        </p:nvCxnSpPr>
        <p:spPr>
          <a:xfrm flipV="1">
            <a:off x="5384340" y="4296608"/>
            <a:ext cx="2785767" cy="4090"/>
          </a:xfrm>
          <a:prstGeom prst="straightConnector1">
            <a:avLst/>
          </a:prstGeom>
          <a:noFill/>
          <a:ln w="15875" cap="flat" cmpd="sng">
            <a:solidFill>
              <a:srgbClr val="0B3458"/>
            </a:solidFill>
            <a:prstDash val="solid"/>
            <a:round/>
            <a:headEnd type="none" w="sm" len="sm"/>
            <a:tailEnd type="none" w="sm" len="sm"/>
          </a:ln>
        </p:spPr>
      </p:cxnSp>
      <p:cxnSp>
        <p:nvCxnSpPr>
          <p:cNvPr id="1464" name="Google Shape;1464;p81"/>
          <p:cNvCxnSpPr/>
          <p:nvPr/>
        </p:nvCxnSpPr>
        <p:spPr>
          <a:xfrm rot="10800000" flipH="1">
            <a:off x="8371701" y="3353814"/>
            <a:ext cx="3219900" cy="938700"/>
          </a:xfrm>
          <a:prstGeom prst="straightConnector1">
            <a:avLst/>
          </a:prstGeom>
          <a:noFill/>
          <a:ln w="15875" cap="flat" cmpd="sng">
            <a:solidFill>
              <a:srgbClr val="0B3458"/>
            </a:solidFill>
            <a:prstDash val="solid"/>
            <a:round/>
            <a:headEnd type="none" w="sm" len="sm"/>
            <a:tailEnd type="none" w="sm" len="sm"/>
          </a:ln>
        </p:spPr>
      </p:cxnSp>
      <p:sp>
        <p:nvSpPr>
          <p:cNvPr id="1465" name="Google Shape;1465;p81"/>
          <p:cNvSpPr/>
          <p:nvPr/>
        </p:nvSpPr>
        <p:spPr>
          <a:xfrm>
            <a:off x="9754077" y="3672007"/>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zh-CN" sz="1400" b="1">
                <a:solidFill>
                  <a:srgbClr val="F1633E"/>
                </a:solidFill>
                <a:latin typeface="Arial"/>
                <a:ea typeface="SimSun"/>
                <a:cs typeface="Arial"/>
                <a:sym typeface="Arial"/>
              </a:rPr>
              <a:t>5</a:t>
            </a:r>
          </a:p>
        </p:txBody>
      </p:sp>
      <p:sp>
        <p:nvSpPr>
          <p:cNvPr id="1466" name="Google Shape;1466;p81"/>
          <p:cNvSpPr/>
          <p:nvPr/>
        </p:nvSpPr>
        <p:spPr>
          <a:xfrm>
            <a:off x="2079727" y="1601060"/>
            <a:ext cx="2946300" cy="421200"/>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None/>
            </a:pPr>
            <a:r>
              <a:rPr lang="zh-CN" sz="1600">
                <a:solidFill>
                  <a:srgbClr val="0B3458"/>
                </a:solidFill>
                <a:latin typeface="Arial"/>
                <a:ea typeface="SimSun"/>
                <a:cs typeface="Arial"/>
                <a:sym typeface="Arial"/>
              </a:rPr>
              <a:t>认知</a:t>
            </a:r>
          </a:p>
        </p:txBody>
      </p:sp>
      <p:sp>
        <p:nvSpPr>
          <p:cNvPr id="1467" name="Google Shape;1467;p81"/>
          <p:cNvSpPr/>
          <p:nvPr/>
        </p:nvSpPr>
        <p:spPr>
          <a:xfrm rot="5400000">
            <a:off x="5242495" y="1706724"/>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68" name="Google Shape;1468;p81"/>
          <p:cNvSpPr/>
          <p:nvPr/>
        </p:nvSpPr>
        <p:spPr>
          <a:xfrm>
            <a:off x="5386824" y="1601060"/>
            <a:ext cx="2946300" cy="421200"/>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None/>
            </a:pPr>
            <a:r>
              <a:rPr lang="zh-CN" sz="1600">
                <a:solidFill>
                  <a:srgbClr val="0B3458"/>
                </a:solidFill>
                <a:latin typeface="Arial"/>
                <a:ea typeface="SimSun"/>
                <a:cs typeface="Arial"/>
                <a:sym typeface="Arial"/>
              </a:rPr>
              <a:t>了解</a:t>
            </a:r>
          </a:p>
        </p:txBody>
      </p:sp>
      <p:sp>
        <p:nvSpPr>
          <p:cNvPr id="1469" name="Google Shape;1469;p81"/>
          <p:cNvSpPr/>
          <p:nvPr/>
        </p:nvSpPr>
        <p:spPr>
          <a:xfrm>
            <a:off x="8693921" y="1601060"/>
            <a:ext cx="2946300" cy="421200"/>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None/>
            </a:pPr>
            <a:r>
              <a:rPr lang="zh-CN" sz="1600">
                <a:solidFill>
                  <a:srgbClr val="0B3458"/>
                </a:solidFill>
                <a:latin typeface="Arial"/>
                <a:ea typeface="SimSun"/>
                <a:cs typeface="Arial"/>
                <a:sym typeface="Arial"/>
              </a:rPr>
              <a:t>审议</a:t>
            </a:r>
          </a:p>
        </p:txBody>
      </p:sp>
      <p:sp>
        <p:nvSpPr>
          <p:cNvPr id="1470" name="Google Shape;1470;p81"/>
          <p:cNvSpPr/>
          <p:nvPr/>
        </p:nvSpPr>
        <p:spPr>
          <a:xfrm rot="5400000">
            <a:off x="8409899" y="1706722"/>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1" name="Google Shape;1471;p81"/>
          <p:cNvSpPr/>
          <p:nvPr/>
        </p:nvSpPr>
        <p:spPr>
          <a:xfrm>
            <a:off x="5233647" y="5620155"/>
            <a:ext cx="6375900" cy="701100"/>
          </a:xfrm>
          <a:prstGeom prst="rect">
            <a:avLst/>
          </a:prstGeom>
          <a:noFill/>
          <a:ln>
            <a:noFill/>
          </a:ln>
        </p:spPr>
        <p:txBody>
          <a:bodyPr spcFirstLastPara="1" wrap="square" lIns="288000" tIns="45700" rIns="91425" bIns="45700" anchor="ctr" anchorCtr="0">
            <a:noAutofit/>
          </a:bodyPr>
          <a:lstStyle/>
          <a:p>
            <a:pPr marL="0" marR="0" lvl="0" indent="0" algn="l" rtl="0">
              <a:lnSpc>
                <a:spcPct val="106250"/>
              </a:lnSpc>
              <a:spcBef>
                <a:spcPts val="0"/>
              </a:spcBef>
              <a:spcAft>
                <a:spcPts val="0"/>
              </a:spcAft>
              <a:buNone/>
            </a:pPr>
            <a:r>
              <a:rPr lang="zh-CN" sz="1600">
                <a:solidFill>
                  <a:srgbClr val="0B3458"/>
                </a:solidFill>
                <a:latin typeface="Arial"/>
                <a:ea typeface="SimSun"/>
                <a:cs typeface="Arial"/>
                <a:sym typeface="Arial"/>
              </a:rPr>
              <a:t>能力建设申请人顾问</a:t>
            </a:r>
            <a:br>
              <a:rPr lang="zh-CN" sz="1600">
                <a:solidFill>
                  <a:srgbClr val="0B3458"/>
                </a:solidFill>
                <a:latin typeface="Arial"/>
                <a:ea typeface="SimSun"/>
                <a:cs typeface="Arial"/>
                <a:sym typeface="Arial"/>
              </a:rPr>
            </a:br>
            <a:r>
              <a:rPr lang="zh-CN" sz="1600">
                <a:solidFill>
                  <a:srgbClr val="0B3458"/>
                </a:solidFill>
                <a:latin typeface="Arial"/>
                <a:ea typeface="SimSun"/>
                <a:cs typeface="Arial"/>
                <a:sym typeface="Arial"/>
              </a:rPr>
              <a:t>公益服务</a:t>
            </a:r>
          </a:p>
        </p:txBody>
      </p:sp>
      <p:cxnSp>
        <p:nvCxnSpPr>
          <p:cNvPr id="1472" name="Google Shape;1472;p81"/>
          <p:cNvCxnSpPr/>
          <p:nvPr/>
        </p:nvCxnSpPr>
        <p:spPr>
          <a:xfrm>
            <a:off x="5227533" y="1542667"/>
            <a:ext cx="0" cy="4807200"/>
          </a:xfrm>
          <a:prstGeom prst="straightConnector1">
            <a:avLst/>
          </a:prstGeom>
          <a:noFill/>
          <a:ln w="15875" cap="flat" cmpd="sng">
            <a:solidFill>
              <a:srgbClr val="F1633E"/>
            </a:solidFill>
            <a:prstDash val="solid"/>
            <a:round/>
            <a:headEnd type="none" w="sm" len="sm"/>
            <a:tailEnd type="none" w="sm" len="sm"/>
          </a:ln>
        </p:spPr>
      </p:cxnSp>
      <p:cxnSp>
        <p:nvCxnSpPr>
          <p:cNvPr id="1473" name="Google Shape;1473;p81"/>
          <p:cNvCxnSpPr/>
          <p:nvPr/>
        </p:nvCxnSpPr>
        <p:spPr>
          <a:xfrm>
            <a:off x="8385835" y="1539746"/>
            <a:ext cx="0" cy="4109100"/>
          </a:xfrm>
          <a:prstGeom prst="straightConnector1">
            <a:avLst/>
          </a:prstGeom>
          <a:noFill/>
          <a:ln w="15875" cap="flat" cmpd="sng">
            <a:solidFill>
              <a:srgbClr val="F1633E"/>
            </a:solidFill>
            <a:prstDash val="solid"/>
            <a:round/>
            <a:headEnd type="none" w="sm" len="sm"/>
            <a:tailEnd type="none" w="sm" len="sm"/>
          </a:ln>
        </p:spPr>
      </p:cxnSp>
      <p:cxnSp>
        <p:nvCxnSpPr>
          <p:cNvPr id="1474" name="Google Shape;1474;p81"/>
          <p:cNvCxnSpPr/>
          <p:nvPr/>
        </p:nvCxnSpPr>
        <p:spPr>
          <a:xfrm>
            <a:off x="2101692" y="1539746"/>
            <a:ext cx="0" cy="4809900"/>
          </a:xfrm>
          <a:prstGeom prst="straightConnector1">
            <a:avLst/>
          </a:prstGeom>
          <a:noFill/>
          <a:ln w="15875" cap="flat" cmpd="sng">
            <a:solidFill>
              <a:srgbClr val="F1633E"/>
            </a:solidFill>
            <a:prstDash val="solid"/>
            <a:round/>
            <a:headEnd type="none" w="sm" len="sm"/>
            <a:tailEnd type="none" w="sm" len="sm"/>
          </a:ln>
        </p:spPr>
      </p:cxnSp>
      <p:cxnSp>
        <p:nvCxnSpPr>
          <p:cNvPr id="1475" name="Google Shape;1475;p81"/>
          <p:cNvCxnSpPr/>
          <p:nvPr/>
        </p:nvCxnSpPr>
        <p:spPr>
          <a:xfrm>
            <a:off x="11609471" y="1535891"/>
            <a:ext cx="0" cy="4813800"/>
          </a:xfrm>
          <a:prstGeom prst="straightConnector1">
            <a:avLst/>
          </a:prstGeom>
          <a:noFill/>
          <a:ln w="15875" cap="flat" cmpd="sng">
            <a:solidFill>
              <a:srgbClr val="F1633E"/>
            </a:solidFill>
            <a:prstDash val="solid"/>
            <a:round/>
            <a:headEnd type="none" w="sm" len="sm"/>
            <a:tailEnd type="none" w="sm" len="sm"/>
          </a:ln>
        </p:spPr>
      </p:cxnSp>
      <p:sp>
        <p:nvSpPr>
          <p:cNvPr id="1476" name="Google Shape;1476;p81"/>
          <p:cNvSpPr/>
          <p:nvPr/>
        </p:nvSpPr>
        <p:spPr>
          <a:xfrm rot="5400000">
            <a:off x="11616699" y="1706724"/>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7" name="Google Shape;1477;p81"/>
          <p:cNvSpPr/>
          <p:nvPr/>
        </p:nvSpPr>
        <p:spPr>
          <a:xfrm>
            <a:off x="1904944" y="4771402"/>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zh-CN" sz="1400" b="1">
                <a:solidFill>
                  <a:srgbClr val="F1633E"/>
                </a:solidFill>
                <a:latin typeface="Arial"/>
                <a:ea typeface="SimSun"/>
                <a:cs typeface="Arial"/>
                <a:sym typeface="Arial"/>
              </a:rPr>
              <a:t>1</a:t>
            </a:r>
          </a:p>
        </p:txBody>
      </p:sp>
      <p:sp>
        <p:nvSpPr>
          <p:cNvPr id="1463" name="Google Shape;1463;p81"/>
          <p:cNvSpPr/>
          <p:nvPr/>
        </p:nvSpPr>
        <p:spPr>
          <a:xfrm>
            <a:off x="8170107" y="4145408"/>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zh-CN" sz="1400" b="1">
                <a:solidFill>
                  <a:srgbClr val="F1633E"/>
                </a:solidFill>
                <a:latin typeface="Arial"/>
                <a:ea typeface="SimSun"/>
                <a:cs typeface="Arial"/>
                <a:sym typeface="Arial"/>
              </a:rPr>
              <a:t>4</a:t>
            </a:r>
          </a:p>
        </p:txBody>
      </p:sp>
      <p:sp>
        <p:nvSpPr>
          <p:cNvPr id="1462" name="Google Shape;1462;p81"/>
          <p:cNvSpPr/>
          <p:nvPr/>
        </p:nvSpPr>
        <p:spPr>
          <a:xfrm>
            <a:off x="5081940" y="4149498"/>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zh-CN" sz="1400" b="1">
                <a:solidFill>
                  <a:srgbClr val="F1633E"/>
                </a:solidFill>
                <a:latin typeface="Arial"/>
                <a:ea typeface="SimSun"/>
                <a:cs typeface="Arial"/>
                <a:sym typeface="Arial"/>
              </a:rPr>
              <a:t>3</a:t>
            </a:r>
          </a:p>
        </p:txBody>
      </p:sp>
      <p:sp>
        <p:nvSpPr>
          <p:cNvPr id="1478" name="Google Shape;1478;p81"/>
          <p:cNvSpPr/>
          <p:nvPr/>
        </p:nvSpPr>
        <p:spPr>
          <a:xfrm>
            <a:off x="11404144" y="3196421"/>
            <a:ext cx="302400" cy="302400"/>
          </a:xfrm>
          <a:prstGeom prst="ellipse">
            <a:avLst/>
          </a:prstGeom>
          <a:solidFill>
            <a:srgbClr val="0B3458"/>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zh-CN" sz="1400" b="1">
                <a:solidFill>
                  <a:srgbClr val="F1633E"/>
                </a:solidFill>
                <a:latin typeface="Arial"/>
                <a:ea typeface="SimSun"/>
                <a:cs typeface="Arial"/>
                <a:sym typeface="Arial"/>
              </a:rPr>
              <a:t>6</a:t>
            </a:r>
          </a:p>
        </p:txBody>
      </p:sp>
      <p:cxnSp>
        <p:nvCxnSpPr>
          <p:cNvPr id="1479" name="Google Shape;1479;p81"/>
          <p:cNvCxnSpPr/>
          <p:nvPr/>
        </p:nvCxnSpPr>
        <p:spPr>
          <a:xfrm rot="10800000" flipH="1">
            <a:off x="3657552" y="4303588"/>
            <a:ext cx="1558500" cy="603300"/>
          </a:xfrm>
          <a:prstGeom prst="straightConnector1">
            <a:avLst/>
          </a:prstGeom>
          <a:noFill/>
          <a:ln w="15875" cap="flat" cmpd="sng">
            <a:solidFill>
              <a:srgbClr val="0B3458"/>
            </a:solidFill>
            <a:prstDash val="solid"/>
            <a:round/>
            <a:headEnd type="none" w="sm" len="sm"/>
            <a:tailEnd type="none" w="sm" len="sm"/>
          </a:ln>
        </p:spPr>
      </p:cxnSp>
      <p:sp>
        <p:nvSpPr>
          <p:cNvPr id="1480" name="Google Shape;1480;p81"/>
          <p:cNvSpPr/>
          <p:nvPr/>
        </p:nvSpPr>
        <p:spPr>
          <a:xfrm>
            <a:off x="3449845" y="4736159"/>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zh-CN" sz="1400" b="1">
                <a:solidFill>
                  <a:srgbClr val="F1633E"/>
                </a:solidFill>
                <a:latin typeface="Arial"/>
                <a:ea typeface="SimSun"/>
                <a:cs typeface="Arial"/>
                <a:sym typeface="Arial"/>
              </a:rPr>
              <a:t>2</a:t>
            </a:r>
          </a:p>
        </p:txBody>
      </p:sp>
      <p:sp>
        <p:nvSpPr>
          <p:cNvPr id="1481" name="Google Shape;1481;p81"/>
          <p:cNvSpPr/>
          <p:nvPr/>
        </p:nvSpPr>
        <p:spPr>
          <a:xfrm>
            <a:off x="1037763" y="3467258"/>
            <a:ext cx="1765200" cy="1178700"/>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None/>
            </a:pPr>
            <a:r>
              <a:rPr lang="zh-CN" sz="1600">
                <a:solidFill>
                  <a:schemeClr val="lt1"/>
                </a:solidFill>
                <a:latin typeface="Arial"/>
                <a:ea typeface="SimSun"/>
                <a:cs typeface="Arial"/>
                <a:sym typeface="Arial"/>
              </a:rPr>
              <a:t>gTLD 与我们的工作有何关系？</a:t>
            </a:r>
          </a:p>
        </p:txBody>
      </p:sp>
      <p:sp>
        <p:nvSpPr>
          <p:cNvPr id="1482" name="Google Shape;1482;p81"/>
          <p:cNvSpPr/>
          <p:nvPr/>
        </p:nvSpPr>
        <p:spPr>
          <a:xfrm>
            <a:off x="4659636" y="3034692"/>
            <a:ext cx="1613700" cy="945000"/>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None/>
            </a:pPr>
            <a:r>
              <a:rPr lang="zh-CN" sz="1600">
                <a:solidFill>
                  <a:schemeClr val="lt1"/>
                </a:solidFill>
                <a:latin typeface="Arial"/>
                <a:ea typeface="SimSun"/>
                <a:cs typeface="Arial"/>
                <a:sym typeface="Arial"/>
              </a:rPr>
              <a:t>很高兴我们有资格获得支持！</a:t>
            </a:r>
          </a:p>
        </p:txBody>
      </p:sp>
      <p:sp>
        <p:nvSpPr>
          <p:cNvPr id="1483" name="Google Shape;1483;p81"/>
          <p:cNvSpPr/>
          <p:nvPr/>
        </p:nvSpPr>
        <p:spPr>
          <a:xfrm>
            <a:off x="4839541" y="4684882"/>
            <a:ext cx="2537700" cy="662400"/>
          </a:xfrm>
          <a:prstGeom prst="roundRect">
            <a:avLst>
              <a:gd name="adj" fmla="val 8484"/>
            </a:avLst>
          </a:prstGeom>
          <a:solidFill>
            <a:srgbClr val="F1633E"/>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None/>
            </a:pPr>
            <a:r>
              <a:rPr lang="zh-CN" sz="1600">
                <a:solidFill>
                  <a:srgbClr val="0B3458"/>
                </a:solidFill>
                <a:latin typeface="Arial"/>
                <a:ea typeface="SimSun"/>
                <a:cs typeface="Arial"/>
                <a:sym typeface="Arial"/>
              </a:rPr>
              <a:t>申请人已申请并符合资格</a:t>
            </a:r>
          </a:p>
        </p:txBody>
      </p:sp>
      <p:sp>
        <p:nvSpPr>
          <p:cNvPr id="1484" name="Google Shape;1484;p81"/>
          <p:cNvSpPr/>
          <p:nvPr/>
        </p:nvSpPr>
        <p:spPr>
          <a:xfrm>
            <a:off x="10269591" y="3735522"/>
            <a:ext cx="1658400" cy="819900"/>
          </a:xfrm>
          <a:prstGeom prst="roundRect">
            <a:avLst>
              <a:gd name="adj" fmla="val 12991"/>
            </a:avLst>
          </a:prstGeom>
          <a:solidFill>
            <a:srgbClr val="F1633E"/>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None/>
            </a:pPr>
            <a:r>
              <a:rPr lang="zh-CN" sz="1600">
                <a:solidFill>
                  <a:srgbClr val="0B3458"/>
                </a:solidFill>
                <a:latin typeface="Arial"/>
                <a:ea typeface="SimSun"/>
                <a:cs typeface="Arial"/>
                <a:sym typeface="Arial"/>
              </a:rPr>
              <a:t>已提交 gTLD 申请</a:t>
            </a:r>
          </a:p>
        </p:txBody>
      </p:sp>
      <p:sp>
        <p:nvSpPr>
          <p:cNvPr id="1485" name="Google Shape;1485;p81"/>
          <p:cNvSpPr/>
          <p:nvPr/>
        </p:nvSpPr>
        <p:spPr>
          <a:xfrm>
            <a:off x="6448161" y="3040660"/>
            <a:ext cx="2085900" cy="938700"/>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None/>
            </a:pPr>
            <a:r>
              <a:rPr lang="zh-CN" sz="1600">
                <a:solidFill>
                  <a:schemeClr val="lt1"/>
                </a:solidFill>
                <a:latin typeface="Arial"/>
                <a:ea typeface="SimSun"/>
                <a:cs typeface="Arial"/>
                <a:sym typeface="Arial"/>
              </a:rPr>
              <a:t>我们如何管理启动成本？</a:t>
            </a:r>
          </a:p>
        </p:txBody>
      </p:sp>
      <p:sp>
        <p:nvSpPr>
          <p:cNvPr id="1486" name="Google Shape;1486;p81"/>
          <p:cNvSpPr/>
          <p:nvPr/>
        </p:nvSpPr>
        <p:spPr>
          <a:xfrm rot="5400000">
            <a:off x="5242495" y="5841049"/>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87" name="Google Shape;1487;p81"/>
          <p:cNvSpPr/>
          <p:nvPr/>
        </p:nvSpPr>
        <p:spPr>
          <a:xfrm rot="5400000">
            <a:off x="11620837" y="5841050"/>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488" name="Google Shape;1488;p81"/>
          <p:cNvCxnSpPr/>
          <p:nvPr/>
        </p:nvCxnSpPr>
        <p:spPr>
          <a:xfrm>
            <a:off x="576000" y="1535891"/>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489" name="Google Shape;1489;p81"/>
          <p:cNvCxnSpPr/>
          <p:nvPr/>
        </p:nvCxnSpPr>
        <p:spPr>
          <a:xfrm>
            <a:off x="576000" y="2111417"/>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490" name="Google Shape;1490;p81"/>
          <p:cNvCxnSpPr/>
          <p:nvPr/>
        </p:nvCxnSpPr>
        <p:spPr>
          <a:xfrm>
            <a:off x="576000" y="6353860"/>
            <a:ext cx="11040000" cy="0"/>
          </a:xfrm>
          <a:prstGeom prst="straightConnector1">
            <a:avLst/>
          </a:prstGeom>
          <a:noFill/>
          <a:ln w="15875" cap="flat" cmpd="sng">
            <a:solidFill>
              <a:srgbClr val="7F7F7F"/>
            </a:solidFill>
            <a:prstDash val="solid"/>
            <a:round/>
            <a:headEnd type="none" w="sm" len="sm"/>
            <a:tailEnd type="none" w="sm" len="sm"/>
          </a:ln>
        </p:spPr>
      </p:cxnSp>
      <p:sp>
        <p:nvSpPr>
          <p:cNvPr id="1491" name="Google Shape;1491;p81"/>
          <p:cNvSpPr/>
          <p:nvPr/>
        </p:nvSpPr>
        <p:spPr>
          <a:xfrm rot="10800000" flipH="1">
            <a:off x="2343473" y="4643961"/>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2" name="Google Shape;1492;p81"/>
          <p:cNvSpPr/>
          <p:nvPr/>
        </p:nvSpPr>
        <p:spPr>
          <a:xfrm rot="10800000" flipH="1">
            <a:off x="3758616" y="4474143"/>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3" name="Google Shape;1493;p81"/>
          <p:cNvSpPr/>
          <p:nvPr/>
        </p:nvSpPr>
        <p:spPr>
          <a:xfrm rot="10800000" flipH="1">
            <a:off x="5506244" y="3980146"/>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4" name="Google Shape;1494;p81"/>
          <p:cNvSpPr/>
          <p:nvPr/>
        </p:nvSpPr>
        <p:spPr>
          <a:xfrm rot="10800000">
            <a:off x="7895448" y="3974397"/>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5" name="Google Shape;1495;p81"/>
          <p:cNvSpPr/>
          <p:nvPr/>
        </p:nvSpPr>
        <p:spPr>
          <a:xfrm rot="10800000">
            <a:off x="9603053" y="3453304"/>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6" name="Google Shape;1496;p81"/>
          <p:cNvSpPr/>
          <p:nvPr/>
        </p:nvSpPr>
        <p:spPr>
          <a:xfrm>
            <a:off x="5370433" y="4542584"/>
            <a:ext cx="191100" cy="143400"/>
          </a:xfrm>
          <a:prstGeom prst="rtTriangl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7" name="Google Shape;1497;p81"/>
          <p:cNvSpPr/>
          <p:nvPr/>
        </p:nvSpPr>
        <p:spPr>
          <a:xfrm flipH="1">
            <a:off x="11303101" y="3593424"/>
            <a:ext cx="191100" cy="143400"/>
          </a:xfrm>
          <a:prstGeom prst="rtTriangl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498" name="Google Shape;1498;p81"/>
          <p:cNvCxnSpPr/>
          <p:nvPr/>
        </p:nvCxnSpPr>
        <p:spPr>
          <a:xfrm>
            <a:off x="576000" y="5556370"/>
            <a:ext cx="11040000" cy="0"/>
          </a:xfrm>
          <a:prstGeom prst="straightConnector1">
            <a:avLst/>
          </a:prstGeom>
          <a:noFill/>
          <a:ln w="15875" cap="flat" cmpd="sng">
            <a:solidFill>
              <a:srgbClr val="7F7F7F"/>
            </a:solidFill>
            <a:prstDash val="solid"/>
            <a:round/>
            <a:headEnd type="none" w="sm" len="sm"/>
            <a:tailEnd type="none" w="sm" len="sm"/>
          </a:ln>
        </p:spPr>
      </p:cxnSp>
      <p:sp>
        <p:nvSpPr>
          <p:cNvPr id="1499" name="Google Shape;1499;p81"/>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zh-CN">
                <a:solidFill>
                  <a:srgbClr val="0B3458"/>
                </a:solidFill>
              </a:rPr>
              <a:t>申请人支持计划</a:t>
            </a:r>
          </a:p>
        </p:txBody>
      </p:sp>
      <p:pic>
        <p:nvPicPr>
          <p:cNvPr id="2" name="Google Shape;10;p34">
            <a:extLst>
              <a:ext uri="{FF2B5EF4-FFF2-40B4-BE49-F238E27FC236}">
                <a16:creationId xmlns:a16="http://schemas.microsoft.com/office/drawing/2014/main" id="{82627D6A-3B1E-E7AB-D77B-84C95595D154}"/>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04"/>
        <p:cNvGrpSpPr/>
        <p:nvPr/>
      </p:nvGrpSpPr>
      <p:grpSpPr>
        <a:xfrm>
          <a:off x="0" y="0"/>
          <a:ext cx="0" cy="0"/>
          <a:chOff x="0" y="0"/>
          <a:chExt cx="0" cy="0"/>
        </a:xfrm>
      </p:grpSpPr>
      <p:sp>
        <p:nvSpPr>
          <p:cNvPr id="1505" name="Google Shape;1505;p82"/>
          <p:cNvSpPr txBox="1">
            <a:spLocks noGrp="1"/>
          </p:cNvSpPr>
          <p:nvPr>
            <p:ph type="title"/>
          </p:nvPr>
        </p:nvSpPr>
        <p:spPr>
          <a:xfrm>
            <a:off x="575731" y="900114"/>
            <a:ext cx="7782300" cy="532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zh-CN"/>
              <a:t>受支持申请人的历程</a:t>
            </a:r>
          </a:p>
        </p:txBody>
      </p:sp>
      <p:sp>
        <p:nvSpPr>
          <p:cNvPr id="1506" name="Google Shape;1506;p82"/>
          <p:cNvSpPr/>
          <p:nvPr/>
        </p:nvSpPr>
        <p:spPr>
          <a:xfrm>
            <a:off x="2032309" y="5611786"/>
            <a:ext cx="3163200" cy="701100"/>
          </a:xfrm>
          <a:prstGeom prst="rect">
            <a:avLst/>
          </a:prstGeom>
          <a:noFill/>
          <a:ln>
            <a:noFill/>
          </a:ln>
        </p:spPr>
        <p:txBody>
          <a:bodyPr spcFirstLastPara="1" wrap="square" lIns="108000" tIns="0" rIns="0" bIns="0" anchor="ctr" anchorCtr="0">
            <a:noAutofit/>
          </a:bodyPr>
          <a:lstStyle/>
          <a:p>
            <a:pPr marL="0" marR="0" lvl="0" indent="0" algn="ctr" rtl="0">
              <a:lnSpc>
                <a:spcPct val="106250"/>
              </a:lnSpc>
              <a:spcBef>
                <a:spcPts val="0"/>
              </a:spcBef>
              <a:spcAft>
                <a:spcPts val="0"/>
              </a:spcAft>
              <a:buNone/>
            </a:pPr>
            <a:r>
              <a:rPr lang="zh-CN" sz="1600">
                <a:solidFill>
                  <a:srgbClr val="0B3458"/>
                </a:solidFill>
                <a:latin typeface="Arial"/>
                <a:ea typeface="SimSun"/>
                <a:cs typeface="Arial"/>
                <a:sym typeface="Arial"/>
              </a:rPr>
              <a:t>能力建设申请人顾问</a:t>
            </a:r>
            <a:br>
              <a:rPr lang="zh-CN" sz="1600">
                <a:solidFill>
                  <a:srgbClr val="0B3458"/>
                </a:solidFill>
                <a:latin typeface="Arial"/>
                <a:ea typeface="SimSun"/>
                <a:cs typeface="Arial"/>
                <a:sym typeface="Arial"/>
              </a:rPr>
            </a:br>
            <a:r>
              <a:rPr lang="zh-CN" sz="1600">
                <a:solidFill>
                  <a:srgbClr val="0B3458"/>
                </a:solidFill>
                <a:latin typeface="Arial"/>
                <a:ea typeface="SimSun"/>
                <a:cs typeface="Arial"/>
                <a:sym typeface="Arial"/>
              </a:rPr>
              <a:t>费用减额</a:t>
            </a:r>
          </a:p>
        </p:txBody>
      </p:sp>
      <p:cxnSp>
        <p:nvCxnSpPr>
          <p:cNvPr id="1507" name="Google Shape;1507;p82"/>
          <p:cNvCxnSpPr/>
          <p:nvPr/>
        </p:nvCxnSpPr>
        <p:spPr>
          <a:xfrm rot="10800000" flipH="1">
            <a:off x="2056776" y="3702297"/>
            <a:ext cx="2862900" cy="393300"/>
          </a:xfrm>
          <a:prstGeom prst="straightConnector1">
            <a:avLst/>
          </a:prstGeom>
          <a:noFill/>
          <a:ln w="15875" cap="flat" cmpd="sng">
            <a:solidFill>
              <a:srgbClr val="0B3458"/>
            </a:solidFill>
            <a:prstDash val="solid"/>
            <a:round/>
            <a:headEnd type="none" w="sm" len="sm"/>
            <a:tailEnd type="none" w="sm" len="sm"/>
          </a:ln>
        </p:spPr>
      </p:cxnSp>
      <p:cxnSp>
        <p:nvCxnSpPr>
          <p:cNvPr id="1508" name="Google Shape;1508;p82"/>
          <p:cNvCxnSpPr/>
          <p:nvPr/>
        </p:nvCxnSpPr>
        <p:spPr>
          <a:xfrm rot="10800000" flipH="1">
            <a:off x="7270651" y="3093456"/>
            <a:ext cx="1099200" cy="353700"/>
          </a:xfrm>
          <a:prstGeom prst="straightConnector1">
            <a:avLst/>
          </a:prstGeom>
          <a:noFill/>
          <a:ln w="15875" cap="flat" cmpd="sng">
            <a:solidFill>
              <a:srgbClr val="0B3458"/>
            </a:solidFill>
            <a:prstDash val="solid"/>
            <a:round/>
            <a:headEnd type="none" w="sm" len="sm"/>
            <a:tailEnd type="none" w="sm" len="sm"/>
          </a:ln>
        </p:spPr>
      </p:cxnSp>
      <p:sp>
        <p:nvSpPr>
          <p:cNvPr id="1509" name="Google Shape;1509;p82"/>
          <p:cNvSpPr/>
          <p:nvPr/>
        </p:nvSpPr>
        <p:spPr>
          <a:xfrm>
            <a:off x="2079727" y="1619821"/>
            <a:ext cx="2946300" cy="421200"/>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None/>
            </a:pPr>
            <a:r>
              <a:rPr lang="zh-CN" sz="1600">
                <a:solidFill>
                  <a:srgbClr val="0B3458"/>
                </a:solidFill>
                <a:latin typeface="Arial"/>
                <a:ea typeface="SimSun"/>
                <a:cs typeface="Arial"/>
                <a:sym typeface="Arial"/>
              </a:rPr>
              <a:t>决策</a:t>
            </a:r>
          </a:p>
        </p:txBody>
      </p:sp>
      <p:sp>
        <p:nvSpPr>
          <p:cNvPr id="1510" name="Google Shape;1510;p82"/>
          <p:cNvSpPr/>
          <p:nvPr/>
        </p:nvSpPr>
        <p:spPr>
          <a:xfrm rot="5400000">
            <a:off x="5242495" y="1715960"/>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11" name="Google Shape;1511;p82"/>
          <p:cNvSpPr/>
          <p:nvPr/>
        </p:nvSpPr>
        <p:spPr>
          <a:xfrm>
            <a:off x="5386824" y="1619821"/>
            <a:ext cx="2946300" cy="421200"/>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None/>
            </a:pPr>
            <a:r>
              <a:rPr lang="zh-CN" sz="1600">
                <a:solidFill>
                  <a:srgbClr val="0B3458"/>
                </a:solidFill>
                <a:latin typeface="Arial"/>
                <a:ea typeface="SimSun"/>
                <a:cs typeface="Arial"/>
                <a:sym typeface="Arial"/>
              </a:rPr>
              <a:t>签约和授权</a:t>
            </a:r>
          </a:p>
        </p:txBody>
      </p:sp>
      <p:sp>
        <p:nvSpPr>
          <p:cNvPr id="1512" name="Google Shape;1512;p82"/>
          <p:cNvSpPr/>
          <p:nvPr/>
        </p:nvSpPr>
        <p:spPr>
          <a:xfrm>
            <a:off x="8556761" y="1619821"/>
            <a:ext cx="2946300" cy="421200"/>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None/>
            </a:pPr>
            <a:r>
              <a:rPr lang="zh-CN" sz="1600">
                <a:solidFill>
                  <a:srgbClr val="0B3458"/>
                </a:solidFill>
                <a:latin typeface="Arial"/>
                <a:ea typeface="SimSun"/>
                <a:cs typeface="Arial"/>
                <a:sym typeface="Arial"/>
              </a:rPr>
              <a:t>长期持续的注册管理机构</a:t>
            </a:r>
          </a:p>
        </p:txBody>
      </p:sp>
      <p:sp>
        <p:nvSpPr>
          <p:cNvPr id="1513" name="Google Shape;1513;p82"/>
          <p:cNvSpPr/>
          <p:nvPr/>
        </p:nvSpPr>
        <p:spPr>
          <a:xfrm rot="5400000">
            <a:off x="8409899" y="1715959"/>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14" name="Google Shape;1514;p82"/>
          <p:cNvSpPr/>
          <p:nvPr/>
        </p:nvSpPr>
        <p:spPr>
          <a:xfrm>
            <a:off x="5233647" y="5611786"/>
            <a:ext cx="3145500" cy="701100"/>
          </a:xfrm>
          <a:prstGeom prst="rect">
            <a:avLst/>
          </a:prstGeom>
          <a:noFill/>
          <a:ln>
            <a:noFill/>
          </a:ln>
        </p:spPr>
        <p:txBody>
          <a:bodyPr spcFirstLastPara="1" wrap="square" lIns="91425" tIns="45700" rIns="91425" bIns="45700" anchor="ctr" anchorCtr="0">
            <a:noAutofit/>
          </a:bodyPr>
          <a:lstStyle/>
          <a:p>
            <a:pPr marL="0" marR="0" lvl="0" indent="0" algn="ctr" rtl="0">
              <a:lnSpc>
                <a:spcPct val="106250"/>
              </a:lnSpc>
              <a:spcBef>
                <a:spcPts val="0"/>
              </a:spcBef>
              <a:spcAft>
                <a:spcPts val="0"/>
              </a:spcAft>
              <a:buNone/>
            </a:pPr>
            <a:r>
              <a:rPr lang="zh-CN" sz="1600">
                <a:solidFill>
                  <a:srgbClr val="0B3458"/>
                </a:solidFill>
                <a:latin typeface="Arial"/>
                <a:ea typeface="SimSun"/>
                <a:cs typeface="Arial"/>
                <a:sym typeface="Arial"/>
              </a:rPr>
              <a:t>导师</a:t>
            </a:r>
            <a:br>
              <a:rPr lang="zh-CN" sz="1600">
                <a:solidFill>
                  <a:srgbClr val="0B3458"/>
                </a:solidFill>
                <a:latin typeface="Arial"/>
                <a:ea typeface="SimSun"/>
                <a:cs typeface="Arial"/>
                <a:sym typeface="Arial"/>
              </a:rPr>
            </a:br>
            <a:r>
              <a:rPr lang="zh-CN" sz="1600">
                <a:solidFill>
                  <a:srgbClr val="0B3458"/>
                </a:solidFill>
                <a:latin typeface="Arial"/>
                <a:ea typeface="SimSun"/>
                <a:cs typeface="Arial"/>
                <a:sym typeface="Arial"/>
              </a:rPr>
              <a:t>申请人顾问</a:t>
            </a:r>
          </a:p>
        </p:txBody>
      </p:sp>
      <p:cxnSp>
        <p:nvCxnSpPr>
          <p:cNvPr id="1515" name="Google Shape;1515;p82"/>
          <p:cNvCxnSpPr/>
          <p:nvPr/>
        </p:nvCxnSpPr>
        <p:spPr>
          <a:xfrm>
            <a:off x="5227533" y="1542667"/>
            <a:ext cx="0" cy="4807200"/>
          </a:xfrm>
          <a:prstGeom prst="straightConnector1">
            <a:avLst/>
          </a:prstGeom>
          <a:noFill/>
          <a:ln w="15875" cap="flat" cmpd="sng">
            <a:solidFill>
              <a:srgbClr val="F1633E"/>
            </a:solidFill>
            <a:prstDash val="solid"/>
            <a:round/>
            <a:headEnd type="none" w="sm" len="sm"/>
            <a:tailEnd type="none" w="sm" len="sm"/>
          </a:ln>
        </p:spPr>
      </p:cxnSp>
      <p:cxnSp>
        <p:nvCxnSpPr>
          <p:cNvPr id="1516" name="Google Shape;1516;p82"/>
          <p:cNvCxnSpPr/>
          <p:nvPr/>
        </p:nvCxnSpPr>
        <p:spPr>
          <a:xfrm>
            <a:off x="8385835" y="1539746"/>
            <a:ext cx="0" cy="4809900"/>
          </a:xfrm>
          <a:prstGeom prst="straightConnector1">
            <a:avLst/>
          </a:prstGeom>
          <a:noFill/>
          <a:ln w="15875" cap="flat" cmpd="sng">
            <a:solidFill>
              <a:srgbClr val="F1633E"/>
            </a:solidFill>
            <a:prstDash val="solid"/>
            <a:round/>
            <a:headEnd type="none" w="sm" len="sm"/>
            <a:tailEnd type="none" w="sm" len="sm"/>
          </a:ln>
        </p:spPr>
      </p:cxnSp>
      <p:cxnSp>
        <p:nvCxnSpPr>
          <p:cNvPr id="1517" name="Google Shape;1517;p82"/>
          <p:cNvCxnSpPr/>
          <p:nvPr/>
        </p:nvCxnSpPr>
        <p:spPr>
          <a:xfrm>
            <a:off x="2101692" y="1539746"/>
            <a:ext cx="0" cy="4809900"/>
          </a:xfrm>
          <a:prstGeom prst="straightConnector1">
            <a:avLst/>
          </a:prstGeom>
          <a:noFill/>
          <a:ln w="15875" cap="flat" cmpd="sng">
            <a:solidFill>
              <a:srgbClr val="F1633E"/>
            </a:solidFill>
            <a:prstDash val="solid"/>
            <a:round/>
            <a:headEnd type="none" w="sm" len="sm"/>
            <a:tailEnd type="none" w="sm" len="sm"/>
          </a:ln>
        </p:spPr>
      </p:cxnSp>
      <p:cxnSp>
        <p:nvCxnSpPr>
          <p:cNvPr id="1518" name="Google Shape;1518;p82"/>
          <p:cNvCxnSpPr/>
          <p:nvPr/>
        </p:nvCxnSpPr>
        <p:spPr>
          <a:xfrm>
            <a:off x="11609471" y="1535891"/>
            <a:ext cx="0" cy="4813800"/>
          </a:xfrm>
          <a:prstGeom prst="straightConnector1">
            <a:avLst/>
          </a:prstGeom>
          <a:noFill/>
          <a:ln w="15875" cap="flat" cmpd="sng">
            <a:solidFill>
              <a:srgbClr val="F1633E"/>
            </a:solidFill>
            <a:prstDash val="solid"/>
            <a:round/>
            <a:headEnd type="none" w="sm" len="sm"/>
            <a:tailEnd type="none" w="sm" len="sm"/>
          </a:ln>
        </p:spPr>
      </p:cxnSp>
      <p:sp>
        <p:nvSpPr>
          <p:cNvPr id="1519" name="Google Shape;1519;p82"/>
          <p:cNvSpPr/>
          <p:nvPr/>
        </p:nvSpPr>
        <p:spPr>
          <a:xfrm>
            <a:off x="1904944" y="3935286"/>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zh-CN" sz="1400" b="1">
                <a:solidFill>
                  <a:srgbClr val="F1633E"/>
                </a:solidFill>
                <a:latin typeface="Arial"/>
                <a:ea typeface="SimSun"/>
                <a:cs typeface="Arial"/>
                <a:sym typeface="Arial"/>
              </a:rPr>
              <a:t>6</a:t>
            </a:r>
          </a:p>
        </p:txBody>
      </p:sp>
      <p:cxnSp>
        <p:nvCxnSpPr>
          <p:cNvPr id="1520" name="Google Shape;1520;p82"/>
          <p:cNvCxnSpPr/>
          <p:nvPr/>
        </p:nvCxnSpPr>
        <p:spPr>
          <a:xfrm rot="10800000" flipH="1">
            <a:off x="4747989" y="3416762"/>
            <a:ext cx="2638800" cy="301800"/>
          </a:xfrm>
          <a:prstGeom prst="straightConnector1">
            <a:avLst/>
          </a:prstGeom>
          <a:noFill/>
          <a:ln w="15875" cap="flat" cmpd="sng">
            <a:solidFill>
              <a:srgbClr val="0B3458"/>
            </a:solidFill>
            <a:prstDash val="solid"/>
            <a:round/>
            <a:headEnd type="none" w="sm" len="sm"/>
            <a:tailEnd type="none" w="sm" len="sm"/>
          </a:ln>
        </p:spPr>
      </p:cxnSp>
      <p:sp>
        <p:nvSpPr>
          <p:cNvPr id="1521" name="Google Shape;1521;p82"/>
          <p:cNvSpPr/>
          <p:nvPr/>
        </p:nvSpPr>
        <p:spPr>
          <a:xfrm>
            <a:off x="4678253" y="3566292"/>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zh-CN" sz="1400" b="1">
                <a:solidFill>
                  <a:srgbClr val="F1633E"/>
                </a:solidFill>
                <a:latin typeface="Arial"/>
                <a:ea typeface="SimSun"/>
                <a:cs typeface="Arial"/>
                <a:sym typeface="Arial"/>
              </a:rPr>
              <a:t>7</a:t>
            </a:r>
          </a:p>
        </p:txBody>
      </p:sp>
      <p:cxnSp>
        <p:nvCxnSpPr>
          <p:cNvPr id="1522" name="Google Shape;1522;p82"/>
          <p:cNvCxnSpPr/>
          <p:nvPr/>
        </p:nvCxnSpPr>
        <p:spPr>
          <a:xfrm rot="10800000" flipH="1">
            <a:off x="8368499" y="2424891"/>
            <a:ext cx="3267600" cy="668100"/>
          </a:xfrm>
          <a:prstGeom prst="straightConnector1">
            <a:avLst/>
          </a:prstGeom>
          <a:noFill/>
          <a:ln w="15875" cap="flat" cmpd="sng">
            <a:solidFill>
              <a:srgbClr val="0B3458"/>
            </a:solidFill>
            <a:prstDash val="solid"/>
            <a:round/>
            <a:headEnd type="none" w="sm" len="sm"/>
            <a:tailEnd type="none" w="sm" len="sm"/>
          </a:ln>
        </p:spPr>
      </p:cxnSp>
      <p:sp>
        <p:nvSpPr>
          <p:cNvPr id="1523" name="Google Shape;1523;p82"/>
          <p:cNvSpPr/>
          <p:nvPr/>
        </p:nvSpPr>
        <p:spPr>
          <a:xfrm>
            <a:off x="8168148" y="2925806"/>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zh-CN" sz="1400" b="1">
                <a:solidFill>
                  <a:srgbClr val="F1633E"/>
                </a:solidFill>
                <a:latin typeface="Arial"/>
                <a:ea typeface="SimSun"/>
                <a:cs typeface="Arial"/>
                <a:sym typeface="Arial"/>
              </a:rPr>
              <a:t>9</a:t>
            </a:r>
          </a:p>
        </p:txBody>
      </p:sp>
      <p:sp>
        <p:nvSpPr>
          <p:cNvPr id="1524" name="Google Shape;1524;p82"/>
          <p:cNvSpPr/>
          <p:nvPr/>
        </p:nvSpPr>
        <p:spPr>
          <a:xfrm>
            <a:off x="7175524" y="3272788"/>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zh-CN" sz="1400" b="1">
                <a:solidFill>
                  <a:srgbClr val="F1633E"/>
                </a:solidFill>
                <a:latin typeface="Arial"/>
                <a:ea typeface="SimSun"/>
                <a:cs typeface="Arial"/>
                <a:sym typeface="Arial"/>
              </a:rPr>
              <a:t>8</a:t>
            </a:r>
          </a:p>
        </p:txBody>
      </p:sp>
      <p:sp>
        <p:nvSpPr>
          <p:cNvPr id="1525" name="Google Shape;1525;p82"/>
          <p:cNvSpPr/>
          <p:nvPr/>
        </p:nvSpPr>
        <p:spPr>
          <a:xfrm>
            <a:off x="2185955" y="2783299"/>
            <a:ext cx="1585500" cy="948900"/>
          </a:xfrm>
          <a:prstGeom prst="roundRect">
            <a:avLst>
              <a:gd name="adj" fmla="val 8484"/>
            </a:avLst>
          </a:prstGeom>
          <a:solidFill>
            <a:srgbClr val="F1633E"/>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None/>
            </a:pPr>
            <a:r>
              <a:rPr lang="zh-CN" sz="1600">
                <a:solidFill>
                  <a:srgbClr val="0B3458"/>
                </a:solidFill>
                <a:latin typeface="Arial"/>
                <a:ea typeface="SimSun"/>
                <a:cs typeface="Arial"/>
                <a:sym typeface="Arial"/>
              </a:rPr>
              <a:t>已提交 gTLD 申请！</a:t>
            </a:r>
          </a:p>
        </p:txBody>
      </p:sp>
      <p:sp>
        <p:nvSpPr>
          <p:cNvPr id="1526" name="Google Shape;1526;p82"/>
          <p:cNvSpPr/>
          <p:nvPr/>
        </p:nvSpPr>
        <p:spPr>
          <a:xfrm rot="10800000" flipH="1">
            <a:off x="2410252" y="3732011"/>
            <a:ext cx="191100" cy="143400"/>
          </a:xfrm>
          <a:prstGeom prst="rtTriangl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27" name="Google Shape;1527;p82"/>
          <p:cNvSpPr/>
          <p:nvPr/>
        </p:nvSpPr>
        <p:spPr>
          <a:xfrm>
            <a:off x="2779092" y="4092760"/>
            <a:ext cx="2114700" cy="1162800"/>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None/>
            </a:pPr>
            <a:r>
              <a:rPr lang="zh-CN" sz="1600">
                <a:solidFill>
                  <a:schemeClr val="lt1"/>
                </a:solidFill>
                <a:latin typeface="Arial"/>
                <a:ea typeface="SimSun"/>
                <a:cs typeface="Arial"/>
                <a:sym typeface="Arial"/>
              </a:rPr>
              <a:t>申请流程既方便又可预测。</a:t>
            </a:r>
          </a:p>
        </p:txBody>
      </p:sp>
      <p:sp>
        <p:nvSpPr>
          <p:cNvPr id="1528" name="Google Shape;1528;p82"/>
          <p:cNvSpPr/>
          <p:nvPr/>
        </p:nvSpPr>
        <p:spPr>
          <a:xfrm flipH="1">
            <a:off x="4413981" y="3950680"/>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29" name="Google Shape;1529;p82"/>
          <p:cNvSpPr/>
          <p:nvPr/>
        </p:nvSpPr>
        <p:spPr>
          <a:xfrm>
            <a:off x="5501736" y="3754686"/>
            <a:ext cx="2255700" cy="1380300"/>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None/>
            </a:pPr>
            <a:r>
              <a:rPr lang="zh-CN" sz="1600">
                <a:solidFill>
                  <a:schemeClr val="lt1"/>
                </a:solidFill>
                <a:latin typeface="Arial"/>
                <a:ea typeface="SimSun"/>
                <a:cs typeface="Arial"/>
                <a:sym typeface="Arial"/>
              </a:rPr>
              <a:t>申请顾问和公益服务帮助我们进行申请。</a:t>
            </a:r>
          </a:p>
        </p:txBody>
      </p:sp>
      <p:sp>
        <p:nvSpPr>
          <p:cNvPr id="1530" name="Google Shape;1530;p82"/>
          <p:cNvSpPr/>
          <p:nvPr/>
        </p:nvSpPr>
        <p:spPr>
          <a:xfrm flipH="1">
            <a:off x="6964184" y="3614314"/>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1" name="Google Shape;1531;p82"/>
          <p:cNvSpPr/>
          <p:nvPr/>
        </p:nvSpPr>
        <p:spPr>
          <a:xfrm>
            <a:off x="8071334" y="3398873"/>
            <a:ext cx="1800900" cy="1230300"/>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None/>
            </a:pPr>
            <a:r>
              <a:rPr lang="zh-CN" sz="1600">
                <a:solidFill>
                  <a:schemeClr val="lt1"/>
                </a:solidFill>
                <a:latin typeface="Arial"/>
                <a:ea typeface="SimSun"/>
                <a:cs typeface="Arial"/>
                <a:sym typeface="Arial"/>
              </a:rPr>
              <a:t>我们获得很多资源帮助我们上手。</a:t>
            </a:r>
          </a:p>
        </p:txBody>
      </p:sp>
      <p:sp>
        <p:nvSpPr>
          <p:cNvPr id="1532" name="Google Shape;1532;p82"/>
          <p:cNvSpPr/>
          <p:nvPr/>
        </p:nvSpPr>
        <p:spPr>
          <a:xfrm>
            <a:off x="8486743" y="3270111"/>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3" name="Google Shape;1533;p82"/>
          <p:cNvSpPr/>
          <p:nvPr/>
        </p:nvSpPr>
        <p:spPr>
          <a:xfrm>
            <a:off x="9951565" y="2795184"/>
            <a:ext cx="2013300" cy="1846200"/>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None/>
            </a:pPr>
            <a:r>
              <a:rPr lang="zh-CN" sz="1600">
                <a:solidFill>
                  <a:schemeClr val="lt1"/>
                </a:solidFill>
                <a:latin typeface="Arial"/>
                <a:ea typeface="SimSun"/>
                <a:cs typeface="Arial"/>
                <a:sym typeface="Arial"/>
              </a:rPr>
              <a:t>感谢全程提供的各种资源，感谢 ICANN 社群。</a:t>
            </a:r>
          </a:p>
        </p:txBody>
      </p:sp>
      <p:sp>
        <p:nvSpPr>
          <p:cNvPr id="1534" name="Google Shape;1534;p82"/>
          <p:cNvSpPr/>
          <p:nvPr/>
        </p:nvSpPr>
        <p:spPr>
          <a:xfrm flipH="1">
            <a:off x="11284879" y="2654405"/>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5" name="Google Shape;1535;p82"/>
          <p:cNvSpPr/>
          <p:nvPr/>
        </p:nvSpPr>
        <p:spPr>
          <a:xfrm>
            <a:off x="11544133" y="2211650"/>
            <a:ext cx="392400" cy="392400"/>
          </a:xfrm>
          <a:prstGeom prst="ellipse">
            <a:avLst/>
          </a:prstGeom>
          <a:solidFill>
            <a:srgbClr val="0B3458"/>
          </a:solidFill>
          <a:ln>
            <a:noFill/>
          </a:ln>
        </p:spPr>
        <p:txBody>
          <a:bodyPr spcFirstLastPara="1" wrap="square" lIns="0" tIns="0" rIns="18000" bIns="0" anchor="ctr" anchorCtr="0">
            <a:noAutofit/>
          </a:bodyPr>
          <a:lstStyle/>
          <a:p>
            <a:pPr marL="0" marR="0" lvl="0" indent="0" algn="ctr" rtl="0">
              <a:spcBef>
                <a:spcPts val="0"/>
              </a:spcBef>
              <a:spcAft>
                <a:spcPts val="0"/>
              </a:spcAft>
              <a:buNone/>
            </a:pPr>
            <a:r>
              <a:rPr lang="zh-CN" sz="1400" b="1">
                <a:solidFill>
                  <a:srgbClr val="F1633E"/>
                </a:solidFill>
                <a:latin typeface="Arial"/>
                <a:ea typeface="SimSun"/>
                <a:cs typeface="Arial"/>
                <a:sym typeface="Arial"/>
              </a:rPr>
              <a:t>10</a:t>
            </a:r>
          </a:p>
        </p:txBody>
      </p:sp>
      <p:sp>
        <p:nvSpPr>
          <p:cNvPr id="1536" name="Google Shape;1536;p82"/>
          <p:cNvSpPr/>
          <p:nvPr/>
        </p:nvSpPr>
        <p:spPr>
          <a:xfrm>
            <a:off x="8462029" y="5611786"/>
            <a:ext cx="3145500" cy="701100"/>
          </a:xfrm>
          <a:prstGeom prst="rect">
            <a:avLst/>
          </a:prstGeom>
          <a:noFill/>
          <a:ln>
            <a:noFill/>
          </a:ln>
        </p:spPr>
        <p:txBody>
          <a:bodyPr spcFirstLastPara="1" wrap="square" lIns="91425" tIns="45700" rIns="91425" bIns="45700" anchor="ctr" anchorCtr="0">
            <a:noAutofit/>
          </a:bodyPr>
          <a:lstStyle/>
          <a:p>
            <a:pPr marL="0" marR="0" lvl="0" indent="0" algn="ctr" rtl="0">
              <a:lnSpc>
                <a:spcPct val="106250"/>
              </a:lnSpc>
              <a:spcBef>
                <a:spcPts val="0"/>
              </a:spcBef>
              <a:spcAft>
                <a:spcPts val="0"/>
              </a:spcAft>
              <a:buNone/>
            </a:pPr>
            <a:r>
              <a:rPr lang="zh-CN" sz="1600">
                <a:solidFill>
                  <a:srgbClr val="0B3458"/>
                </a:solidFill>
                <a:latin typeface="Arial"/>
                <a:ea typeface="SimSun"/>
                <a:cs typeface="Arial"/>
                <a:sym typeface="Arial"/>
              </a:rPr>
              <a:t>导师</a:t>
            </a:r>
            <a:br>
              <a:rPr lang="zh-CN" sz="1600">
                <a:solidFill>
                  <a:srgbClr val="0B3458"/>
                </a:solidFill>
                <a:latin typeface="Arial"/>
                <a:ea typeface="SimSun"/>
                <a:cs typeface="Arial"/>
                <a:sym typeface="Arial"/>
              </a:rPr>
            </a:br>
            <a:r>
              <a:rPr lang="zh-CN" sz="1600">
                <a:solidFill>
                  <a:srgbClr val="0B3458"/>
                </a:solidFill>
                <a:latin typeface="Arial"/>
                <a:ea typeface="SimSun"/>
                <a:cs typeface="Arial"/>
                <a:sym typeface="Arial"/>
              </a:rPr>
              <a:t>减免 RO 应交纳的基本费用</a:t>
            </a:r>
          </a:p>
        </p:txBody>
      </p:sp>
      <p:sp>
        <p:nvSpPr>
          <p:cNvPr id="1537" name="Google Shape;1537;p82"/>
          <p:cNvSpPr/>
          <p:nvPr/>
        </p:nvSpPr>
        <p:spPr>
          <a:xfrm rot="5400000">
            <a:off x="2118942" y="1715961"/>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8" name="Google Shape;1538;p82"/>
          <p:cNvSpPr/>
          <p:nvPr/>
        </p:nvSpPr>
        <p:spPr>
          <a:xfrm rot="5400000">
            <a:off x="2117521" y="5842206"/>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9" name="Google Shape;1539;p82"/>
          <p:cNvSpPr/>
          <p:nvPr/>
        </p:nvSpPr>
        <p:spPr>
          <a:xfrm rot="5400000">
            <a:off x="8395774" y="5842208"/>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40" name="Google Shape;1540;p82"/>
          <p:cNvSpPr/>
          <p:nvPr/>
        </p:nvSpPr>
        <p:spPr>
          <a:xfrm rot="5400000">
            <a:off x="5252801" y="5842209"/>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541" name="Google Shape;1541;p82"/>
          <p:cNvCxnSpPr/>
          <p:nvPr/>
        </p:nvCxnSpPr>
        <p:spPr>
          <a:xfrm>
            <a:off x="576000" y="1535891"/>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542" name="Google Shape;1542;p82"/>
          <p:cNvCxnSpPr/>
          <p:nvPr/>
        </p:nvCxnSpPr>
        <p:spPr>
          <a:xfrm>
            <a:off x="576000" y="2109972"/>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543" name="Google Shape;1543;p82"/>
          <p:cNvCxnSpPr/>
          <p:nvPr/>
        </p:nvCxnSpPr>
        <p:spPr>
          <a:xfrm>
            <a:off x="576000" y="5556370"/>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544" name="Google Shape;1544;p82"/>
          <p:cNvCxnSpPr/>
          <p:nvPr/>
        </p:nvCxnSpPr>
        <p:spPr>
          <a:xfrm>
            <a:off x="576000" y="6353860"/>
            <a:ext cx="11040000" cy="0"/>
          </a:xfrm>
          <a:prstGeom prst="straightConnector1">
            <a:avLst/>
          </a:prstGeom>
          <a:noFill/>
          <a:ln w="15875" cap="flat" cmpd="sng">
            <a:solidFill>
              <a:srgbClr val="7F7F7F"/>
            </a:solidFill>
            <a:prstDash val="solid"/>
            <a:round/>
            <a:headEnd type="none" w="sm" len="sm"/>
            <a:tailEnd type="none" w="sm" len="sm"/>
          </a:ln>
        </p:spPr>
      </p:cxnSp>
      <p:sp>
        <p:nvSpPr>
          <p:cNvPr id="1545" name="Google Shape;1545;p82"/>
          <p:cNvSpPr/>
          <p:nvPr/>
        </p:nvSpPr>
        <p:spPr>
          <a:xfrm>
            <a:off x="8514617" y="2229448"/>
            <a:ext cx="2622000" cy="384900"/>
          </a:xfrm>
          <a:prstGeom prst="roundRect">
            <a:avLst>
              <a:gd name="adj" fmla="val 23859"/>
            </a:avLst>
          </a:prstGeom>
          <a:solidFill>
            <a:srgbClr val="F1633E"/>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None/>
            </a:pPr>
            <a:r>
              <a:rPr lang="zh-CN" sz="1600">
                <a:solidFill>
                  <a:srgbClr val="0B3458"/>
                </a:solidFill>
                <a:latin typeface="Arial"/>
                <a:ea typeface="SimSun"/>
                <a:cs typeface="Arial"/>
                <a:sym typeface="Arial"/>
              </a:rPr>
              <a:t>准备启动！ </a:t>
            </a:r>
          </a:p>
        </p:txBody>
      </p:sp>
      <p:sp>
        <p:nvSpPr>
          <p:cNvPr id="1546" name="Google Shape;1546;p82"/>
          <p:cNvSpPr/>
          <p:nvPr/>
        </p:nvSpPr>
        <p:spPr>
          <a:xfrm rot="5400000">
            <a:off x="11145799" y="2343588"/>
            <a:ext cx="137400" cy="1575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47" name="Google Shape;1547;p82"/>
          <p:cNvSpPr txBox="1"/>
          <p:nvPr/>
        </p:nvSpPr>
        <p:spPr>
          <a:xfrm>
            <a:off x="600815" y="1721902"/>
            <a:ext cx="13245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zh-CN" sz="1400">
                <a:solidFill>
                  <a:srgbClr val="7F7F7F"/>
                </a:solidFill>
                <a:latin typeface="Arial"/>
                <a:ea typeface="SimSun"/>
                <a:cs typeface="Arial"/>
                <a:sym typeface="Arial"/>
              </a:rPr>
              <a:t>阶段</a:t>
            </a:r>
          </a:p>
        </p:txBody>
      </p:sp>
      <p:sp>
        <p:nvSpPr>
          <p:cNvPr id="1548" name="Google Shape;1548;p82"/>
          <p:cNvSpPr txBox="1"/>
          <p:nvPr/>
        </p:nvSpPr>
        <p:spPr>
          <a:xfrm>
            <a:off x="600815" y="5844103"/>
            <a:ext cx="14976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zh-CN" sz="1400">
                <a:solidFill>
                  <a:srgbClr val="7F7F7F"/>
                </a:solidFill>
                <a:latin typeface="Arial"/>
                <a:ea typeface="SimSun"/>
                <a:cs typeface="Arial"/>
                <a:sym typeface="Arial"/>
              </a:rPr>
              <a:t>支持</a:t>
            </a:r>
          </a:p>
        </p:txBody>
      </p:sp>
      <p:sp>
        <p:nvSpPr>
          <p:cNvPr id="1549" name="Google Shape;1549;p82"/>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zh-CN">
                <a:solidFill>
                  <a:srgbClr val="0B3458"/>
                </a:solidFill>
              </a:rPr>
              <a:t>申请人支持计划</a:t>
            </a:r>
          </a:p>
        </p:txBody>
      </p:sp>
      <p:sp>
        <p:nvSpPr>
          <p:cNvPr id="1550" name="Google Shape;1550;p82"/>
          <p:cNvSpPr txBox="1"/>
          <p:nvPr/>
        </p:nvSpPr>
        <p:spPr>
          <a:xfrm>
            <a:off x="562299" y="3517300"/>
            <a:ext cx="16209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zh-CN" sz="1400">
                <a:solidFill>
                  <a:srgbClr val="7F7F7F"/>
                </a:solidFill>
                <a:latin typeface="Arial"/>
                <a:ea typeface="SimSun"/>
                <a:cs typeface="Arial"/>
                <a:sym typeface="Arial"/>
              </a:rPr>
              <a:t>经历</a:t>
            </a:r>
          </a:p>
        </p:txBody>
      </p:sp>
      <p:pic>
        <p:nvPicPr>
          <p:cNvPr id="2" name="Google Shape;10;p34">
            <a:extLst>
              <a:ext uri="{FF2B5EF4-FFF2-40B4-BE49-F238E27FC236}">
                <a16:creationId xmlns:a16="http://schemas.microsoft.com/office/drawing/2014/main" id="{09740F42-BF5B-9693-235F-6BF4AAE4C1F1}"/>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55"/>
        <p:cNvGrpSpPr/>
        <p:nvPr/>
      </p:nvGrpSpPr>
      <p:grpSpPr>
        <a:xfrm>
          <a:off x="0" y="0"/>
          <a:ext cx="0" cy="0"/>
          <a:chOff x="0" y="0"/>
          <a:chExt cx="0" cy="0"/>
        </a:xfrm>
      </p:grpSpPr>
      <p:cxnSp>
        <p:nvCxnSpPr>
          <p:cNvPr id="1556" name="Google Shape;1556;p83"/>
          <p:cNvCxnSpPr/>
          <p:nvPr/>
        </p:nvCxnSpPr>
        <p:spPr>
          <a:xfrm>
            <a:off x="11574972" y="2125266"/>
            <a:ext cx="0" cy="704100"/>
          </a:xfrm>
          <a:prstGeom prst="straightConnector1">
            <a:avLst/>
          </a:prstGeom>
          <a:noFill/>
          <a:ln w="38100" cap="rnd" cmpd="sng">
            <a:solidFill>
              <a:srgbClr val="114E84"/>
            </a:solidFill>
            <a:prstDash val="dot"/>
            <a:round/>
            <a:headEnd type="none" w="sm" len="sm"/>
            <a:tailEnd type="none" w="sm" len="sm"/>
          </a:ln>
        </p:spPr>
      </p:cxnSp>
      <p:sp>
        <p:nvSpPr>
          <p:cNvPr id="1557" name="Google Shape;1557;p83"/>
          <p:cNvSpPr txBox="1"/>
          <p:nvPr/>
        </p:nvSpPr>
        <p:spPr>
          <a:xfrm>
            <a:off x="576000" y="1882383"/>
            <a:ext cx="1974300" cy="231000"/>
          </a:xfrm>
          <a:prstGeom prst="rect">
            <a:avLst/>
          </a:prstGeom>
          <a:noFill/>
          <a:ln>
            <a:noFill/>
          </a:ln>
        </p:spPr>
        <p:txBody>
          <a:bodyPr spcFirstLastPara="1" wrap="square" lIns="0" tIns="0" rIns="0" bIns="0" anchor="t" anchorCtr="0">
            <a:spAutoFit/>
          </a:bodyPr>
          <a:lstStyle/>
          <a:p>
            <a:pPr marL="0" marR="0" lvl="0" indent="0" algn="l" rtl="0">
              <a:lnSpc>
                <a:spcPct val="93750"/>
              </a:lnSpc>
              <a:spcBef>
                <a:spcPts val="0"/>
              </a:spcBef>
              <a:spcAft>
                <a:spcPts val="0"/>
              </a:spcAft>
              <a:buNone/>
            </a:pPr>
            <a:r>
              <a:rPr lang="zh-CN" sz="1600" b="1">
                <a:solidFill>
                  <a:srgbClr val="7F7F7F"/>
                </a:solidFill>
                <a:latin typeface="Arial"/>
                <a:ea typeface="SimSun"/>
                <a:cs typeface="Arial"/>
                <a:sym typeface="Arial"/>
              </a:rPr>
              <a:t>2024 年 11 月</a:t>
            </a:r>
          </a:p>
        </p:txBody>
      </p:sp>
      <p:sp>
        <p:nvSpPr>
          <p:cNvPr id="1558" name="Google Shape;1558;p83"/>
          <p:cNvSpPr txBox="1"/>
          <p:nvPr/>
        </p:nvSpPr>
        <p:spPr>
          <a:xfrm>
            <a:off x="8266920" y="1882383"/>
            <a:ext cx="1515600" cy="231000"/>
          </a:xfrm>
          <a:prstGeom prst="rect">
            <a:avLst/>
          </a:prstGeom>
          <a:noFill/>
          <a:ln>
            <a:noFill/>
          </a:ln>
        </p:spPr>
        <p:txBody>
          <a:bodyPr spcFirstLastPara="1" wrap="square" lIns="0" tIns="0" rIns="0" bIns="0" anchor="t" anchorCtr="0">
            <a:spAutoFit/>
          </a:bodyPr>
          <a:lstStyle/>
          <a:p>
            <a:pPr marL="0" marR="0" lvl="0" indent="0" algn="l" rtl="0">
              <a:lnSpc>
                <a:spcPct val="93750"/>
              </a:lnSpc>
              <a:spcBef>
                <a:spcPts val="0"/>
              </a:spcBef>
              <a:spcAft>
                <a:spcPts val="0"/>
              </a:spcAft>
              <a:buNone/>
            </a:pPr>
            <a:r>
              <a:rPr lang="zh-CN" sz="1600" b="1">
                <a:solidFill>
                  <a:srgbClr val="7F7F7F"/>
                </a:solidFill>
                <a:latin typeface="Arial"/>
                <a:ea typeface="SimSun"/>
                <a:cs typeface="Arial"/>
                <a:sym typeface="Arial"/>
              </a:rPr>
              <a:t>2026 年 4 月</a:t>
            </a:r>
          </a:p>
        </p:txBody>
      </p:sp>
      <p:cxnSp>
        <p:nvCxnSpPr>
          <p:cNvPr id="1559" name="Google Shape;1559;p83"/>
          <p:cNvCxnSpPr/>
          <p:nvPr/>
        </p:nvCxnSpPr>
        <p:spPr>
          <a:xfrm>
            <a:off x="615413" y="2125266"/>
            <a:ext cx="0" cy="704100"/>
          </a:xfrm>
          <a:prstGeom prst="straightConnector1">
            <a:avLst/>
          </a:prstGeom>
          <a:noFill/>
          <a:ln w="38100" cap="rnd" cmpd="sng">
            <a:solidFill>
              <a:srgbClr val="F1633E"/>
            </a:solidFill>
            <a:prstDash val="dot"/>
            <a:round/>
            <a:headEnd type="none" w="sm" len="sm"/>
            <a:tailEnd type="none" w="sm" len="sm"/>
          </a:ln>
        </p:spPr>
      </p:cxnSp>
      <p:cxnSp>
        <p:nvCxnSpPr>
          <p:cNvPr id="1560" name="Google Shape;1560;p83"/>
          <p:cNvCxnSpPr/>
          <p:nvPr/>
        </p:nvCxnSpPr>
        <p:spPr>
          <a:xfrm>
            <a:off x="8293168" y="2125266"/>
            <a:ext cx="0" cy="704100"/>
          </a:xfrm>
          <a:prstGeom prst="straightConnector1">
            <a:avLst/>
          </a:prstGeom>
          <a:noFill/>
          <a:ln w="38100" cap="rnd" cmpd="sng">
            <a:solidFill>
              <a:srgbClr val="114E84"/>
            </a:solidFill>
            <a:prstDash val="dot"/>
            <a:round/>
            <a:headEnd type="none" w="sm" len="sm"/>
            <a:tailEnd type="none" w="sm" len="sm"/>
          </a:ln>
        </p:spPr>
      </p:cxnSp>
      <p:sp>
        <p:nvSpPr>
          <p:cNvPr id="1563" name="Google Shape;1563;p83"/>
          <p:cNvSpPr txBox="1"/>
          <p:nvPr/>
        </p:nvSpPr>
        <p:spPr>
          <a:xfrm>
            <a:off x="10423859" y="1882383"/>
            <a:ext cx="1220100" cy="462947"/>
          </a:xfrm>
          <a:prstGeom prst="rect">
            <a:avLst/>
          </a:prstGeom>
          <a:noFill/>
          <a:ln>
            <a:noFill/>
          </a:ln>
        </p:spPr>
        <p:txBody>
          <a:bodyPr spcFirstLastPara="1" wrap="square" lIns="0" tIns="0" rIns="0" bIns="0" anchor="t" anchorCtr="0">
            <a:spAutoFit/>
          </a:bodyPr>
          <a:lstStyle/>
          <a:p>
            <a:pPr marL="0" marR="0" lvl="0" indent="0" algn="r" rtl="0">
              <a:lnSpc>
                <a:spcPct val="93750"/>
              </a:lnSpc>
              <a:spcBef>
                <a:spcPts val="0"/>
              </a:spcBef>
              <a:spcAft>
                <a:spcPts val="0"/>
              </a:spcAft>
              <a:buNone/>
            </a:pPr>
            <a:r>
              <a:rPr lang="zh-CN" sz="1600" b="1" dirty="0">
                <a:solidFill>
                  <a:srgbClr val="7F7F7F"/>
                </a:solidFill>
                <a:latin typeface="Arial"/>
                <a:ea typeface="SimSun"/>
                <a:cs typeface="Arial"/>
                <a:sym typeface="Arial"/>
              </a:rPr>
              <a:t>2026 年</a:t>
            </a:r>
            <a:endParaRPr lang="en-US" altLang="zh-CN" sz="1600" b="1" dirty="0">
              <a:solidFill>
                <a:srgbClr val="7F7F7F"/>
              </a:solidFill>
              <a:latin typeface="Arial"/>
              <a:ea typeface="SimSun"/>
              <a:cs typeface="Arial"/>
              <a:sym typeface="Arial"/>
            </a:endParaRPr>
          </a:p>
          <a:p>
            <a:pPr marL="0" marR="0" lvl="0" indent="0" algn="r" rtl="0">
              <a:lnSpc>
                <a:spcPct val="93750"/>
              </a:lnSpc>
              <a:spcBef>
                <a:spcPts val="0"/>
              </a:spcBef>
              <a:spcAft>
                <a:spcPts val="0"/>
              </a:spcAft>
              <a:buNone/>
            </a:pPr>
            <a:r>
              <a:rPr lang="zh-CN" sz="1600" b="1" dirty="0">
                <a:solidFill>
                  <a:srgbClr val="7F7F7F"/>
                </a:solidFill>
                <a:latin typeface="Arial"/>
                <a:ea typeface="SimSun"/>
                <a:cs typeface="Arial"/>
                <a:sym typeface="Arial"/>
              </a:rPr>
              <a:t>第 3 季度</a:t>
            </a:r>
          </a:p>
        </p:txBody>
      </p:sp>
      <p:sp>
        <p:nvSpPr>
          <p:cNvPr id="1564" name="Google Shape;1564;p83"/>
          <p:cNvSpPr txBox="1"/>
          <p:nvPr/>
        </p:nvSpPr>
        <p:spPr>
          <a:xfrm>
            <a:off x="3751070" y="1882383"/>
            <a:ext cx="1515593" cy="231474"/>
          </a:xfrm>
          <a:prstGeom prst="rect">
            <a:avLst/>
          </a:prstGeom>
          <a:noFill/>
          <a:ln>
            <a:noFill/>
          </a:ln>
        </p:spPr>
        <p:txBody>
          <a:bodyPr spcFirstLastPara="1" wrap="square" lIns="0" tIns="0" rIns="0" bIns="0" anchor="t" anchorCtr="0">
            <a:spAutoFit/>
          </a:bodyPr>
          <a:lstStyle/>
          <a:p>
            <a:pPr marL="0" marR="0" lvl="0" indent="0" algn="l" rtl="0">
              <a:lnSpc>
                <a:spcPct val="93750"/>
              </a:lnSpc>
              <a:spcBef>
                <a:spcPts val="0"/>
              </a:spcBef>
              <a:spcAft>
                <a:spcPts val="0"/>
              </a:spcAft>
              <a:buNone/>
            </a:pPr>
            <a:r>
              <a:rPr lang="en-US" altLang="zh-CN" sz="1600" b="1" dirty="0">
                <a:solidFill>
                  <a:srgbClr val="7F7F7F"/>
                </a:solidFill>
                <a:latin typeface="Arial"/>
                <a:ea typeface="SimSun"/>
                <a:cs typeface="Arial"/>
                <a:sym typeface="Arial"/>
              </a:rPr>
              <a:t>2025 </a:t>
            </a:r>
            <a:r>
              <a:rPr lang="zh-CN" altLang="en-US" sz="1600" b="1" dirty="0">
                <a:solidFill>
                  <a:srgbClr val="7F7F7F"/>
                </a:solidFill>
                <a:latin typeface="Arial"/>
                <a:ea typeface="SimSun"/>
                <a:cs typeface="Arial"/>
                <a:sym typeface="Arial"/>
              </a:rPr>
              <a:t>年 </a:t>
            </a:r>
            <a:r>
              <a:rPr lang="en-US" altLang="zh-CN" sz="1600" b="1" dirty="0">
                <a:solidFill>
                  <a:srgbClr val="7F7F7F"/>
                </a:solidFill>
                <a:latin typeface="Arial"/>
                <a:ea typeface="SimSun"/>
                <a:cs typeface="Arial"/>
                <a:sym typeface="Arial"/>
              </a:rPr>
              <a:t>12 </a:t>
            </a:r>
            <a:r>
              <a:rPr lang="zh-CN" altLang="en-US" sz="1600" b="1" dirty="0">
                <a:solidFill>
                  <a:srgbClr val="7F7F7F"/>
                </a:solidFill>
                <a:latin typeface="Arial"/>
                <a:ea typeface="SimSun"/>
                <a:cs typeface="Arial"/>
                <a:sym typeface="Arial"/>
              </a:rPr>
              <a:t>月</a:t>
            </a:r>
          </a:p>
        </p:txBody>
      </p:sp>
      <p:cxnSp>
        <p:nvCxnSpPr>
          <p:cNvPr id="1565" name="Google Shape;1565;p83"/>
          <p:cNvCxnSpPr/>
          <p:nvPr/>
        </p:nvCxnSpPr>
        <p:spPr>
          <a:xfrm>
            <a:off x="3799981" y="2146286"/>
            <a:ext cx="0" cy="683100"/>
          </a:xfrm>
          <a:prstGeom prst="straightConnector1">
            <a:avLst/>
          </a:prstGeom>
          <a:noFill/>
          <a:ln w="38100" cap="rnd" cmpd="sng">
            <a:solidFill>
              <a:srgbClr val="36BEC1"/>
            </a:solidFill>
            <a:prstDash val="dot"/>
            <a:round/>
            <a:headEnd type="none" w="sm" len="sm"/>
            <a:tailEnd type="none" w="sm" len="sm"/>
          </a:ln>
        </p:spPr>
      </p:cxnSp>
      <p:sp>
        <p:nvSpPr>
          <p:cNvPr id="1566" name="Google Shape;1566;p83"/>
          <p:cNvSpPr/>
          <p:nvPr/>
        </p:nvSpPr>
        <p:spPr>
          <a:xfrm>
            <a:off x="575733" y="2636273"/>
            <a:ext cx="5280000" cy="2255700"/>
          </a:xfrm>
          <a:prstGeom prst="rect">
            <a:avLst/>
          </a:prstGeom>
          <a:solidFill>
            <a:srgbClr val="7030A0"/>
          </a:solidFill>
          <a:ln>
            <a:noFill/>
          </a:ln>
        </p:spPr>
        <p:txBody>
          <a:bodyPr spcFirstLastPara="1" wrap="square" lIns="360000" tIns="936000" rIns="360000" bIns="45700" anchor="t" anchorCtr="0">
            <a:noAutofit/>
          </a:bodyPr>
          <a:lstStyle/>
          <a:p>
            <a:pPr marL="0" marR="0" lvl="0" indent="0" algn="l" rtl="0">
              <a:spcBef>
                <a:spcPts val="0"/>
              </a:spcBef>
              <a:spcAft>
                <a:spcPts val="0"/>
              </a:spcAft>
              <a:buNone/>
            </a:pPr>
            <a:r>
              <a:rPr lang="zh-CN" sz="1600" b="1">
                <a:solidFill>
                  <a:schemeClr val="bg1"/>
                </a:solidFill>
                <a:latin typeface="Arial"/>
                <a:ea typeface="SimSun"/>
                <a:cs typeface="Arial"/>
                <a:sym typeface="Arial"/>
              </a:rPr>
              <a:t>申请人支持计划</a:t>
            </a:r>
            <a:br>
              <a:rPr lang="zh-CN" sz="1600" b="1">
                <a:solidFill>
                  <a:schemeClr val="bg1"/>
                </a:solidFill>
                <a:latin typeface="Arial"/>
                <a:ea typeface="SimSun"/>
                <a:cs typeface="Arial"/>
                <a:sym typeface="Arial"/>
              </a:rPr>
            </a:br>
            <a:r>
              <a:rPr lang="zh-CN" sz="1600" b="1">
                <a:solidFill>
                  <a:schemeClr val="bg1"/>
                </a:solidFill>
                <a:latin typeface="Arial"/>
                <a:ea typeface="SimSun"/>
                <a:cs typeface="Arial"/>
                <a:sym typeface="Arial"/>
              </a:rPr>
              <a:t>提交申请</a:t>
            </a:r>
          </a:p>
        </p:txBody>
      </p:sp>
      <p:sp>
        <p:nvSpPr>
          <p:cNvPr id="1567" name="Google Shape;1567;p83"/>
          <p:cNvSpPr/>
          <p:nvPr/>
        </p:nvSpPr>
        <p:spPr>
          <a:xfrm>
            <a:off x="3781745" y="2636274"/>
            <a:ext cx="7809900" cy="1980300"/>
          </a:xfrm>
          <a:prstGeom prst="rect">
            <a:avLst/>
          </a:prstGeom>
          <a:solidFill>
            <a:srgbClr val="4BCDD5"/>
          </a:solidFill>
          <a:ln>
            <a:noFill/>
          </a:ln>
        </p:spPr>
        <p:txBody>
          <a:bodyPr spcFirstLastPara="1" wrap="square" lIns="360000" tIns="936000" rIns="324000" bIns="45700" anchor="t" anchorCtr="0">
            <a:noAutofit/>
          </a:bodyPr>
          <a:lstStyle/>
          <a:p>
            <a:pPr marL="0" marR="0" lvl="0" indent="0" algn="l" rtl="0">
              <a:spcBef>
                <a:spcPts val="0"/>
              </a:spcBef>
              <a:spcAft>
                <a:spcPts val="0"/>
              </a:spcAft>
              <a:buNone/>
            </a:pPr>
            <a:r>
              <a:rPr lang="zh-CN" sz="1600" b="1">
                <a:solidFill>
                  <a:srgbClr val="002A49"/>
                </a:solidFill>
                <a:latin typeface="Arial"/>
                <a:ea typeface="SimSun"/>
                <a:cs typeface="Arial"/>
                <a:sym typeface="Arial"/>
              </a:rPr>
              <a:t>申请人指导手册</a:t>
            </a:r>
          </a:p>
        </p:txBody>
      </p:sp>
      <p:sp>
        <p:nvSpPr>
          <p:cNvPr id="1568" name="Google Shape;1568;p83"/>
          <p:cNvSpPr txBox="1">
            <a:spLocks noGrp="1"/>
          </p:cNvSpPr>
          <p:nvPr>
            <p:ph type="title"/>
          </p:nvPr>
        </p:nvSpPr>
        <p:spPr>
          <a:xfrm>
            <a:off x="575731" y="900114"/>
            <a:ext cx="7782300" cy="532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zh-CN"/>
              <a:t>主要日期</a:t>
            </a:r>
          </a:p>
        </p:txBody>
      </p:sp>
      <p:sp>
        <p:nvSpPr>
          <p:cNvPr id="1569" name="Google Shape;1569;p83"/>
          <p:cNvSpPr/>
          <p:nvPr/>
        </p:nvSpPr>
        <p:spPr>
          <a:xfrm>
            <a:off x="8242971" y="2636274"/>
            <a:ext cx="3360000" cy="1700400"/>
          </a:xfrm>
          <a:prstGeom prst="rect">
            <a:avLst/>
          </a:prstGeom>
          <a:solidFill>
            <a:srgbClr val="114E84"/>
          </a:solidFill>
          <a:ln>
            <a:noFill/>
          </a:ln>
        </p:spPr>
        <p:txBody>
          <a:bodyPr spcFirstLastPara="1" wrap="square" lIns="360000" tIns="936000" rIns="324000" bIns="45700" anchor="t" anchorCtr="0">
            <a:noAutofit/>
          </a:bodyPr>
          <a:lstStyle/>
          <a:p>
            <a:pPr marL="0" marR="0" lvl="0" indent="0" algn="l" rtl="0">
              <a:spcBef>
                <a:spcPts val="0"/>
              </a:spcBef>
              <a:spcAft>
                <a:spcPts val="0"/>
              </a:spcAft>
              <a:buNone/>
            </a:pPr>
            <a:r>
              <a:rPr lang="zh-CN" sz="1600" b="1">
                <a:solidFill>
                  <a:schemeClr val="lt1"/>
                </a:solidFill>
                <a:latin typeface="Arial"/>
                <a:ea typeface="SimSun"/>
                <a:cs typeface="Arial"/>
                <a:sym typeface="Arial"/>
              </a:rPr>
              <a:t>提交 gTLD 申请</a:t>
            </a:r>
          </a:p>
        </p:txBody>
      </p:sp>
      <p:pic>
        <p:nvPicPr>
          <p:cNvPr id="1570" name="Google Shape;1570;p83"/>
          <p:cNvPicPr preferRelativeResize="0"/>
          <p:nvPr/>
        </p:nvPicPr>
        <p:blipFill rotWithShape="1">
          <a:blip r:embed="rId3">
            <a:alphaModFix/>
            <a:extLst>
              <a:ext uri="{BEBA8EAE-BF5A-486C-A8C5-ECC9F3942E4B}">
                <a14:imgProps xmlns:a14="http://schemas.microsoft.com/office/drawing/2010/main">
                  <a14:imgLayer r:embed="rId4">
                    <a14:imgEffect>
                      <a14:brightnessContrast bright="100000"/>
                    </a14:imgEffect>
                  </a14:imgLayer>
                </a14:imgProps>
              </a:ext>
            </a:extLst>
          </a:blip>
          <a:srcRect/>
          <a:stretch/>
        </p:blipFill>
        <p:spPr>
          <a:xfrm>
            <a:off x="1070625" y="2934283"/>
            <a:ext cx="513731" cy="432001"/>
          </a:xfrm>
          <a:prstGeom prst="rect">
            <a:avLst/>
          </a:prstGeom>
          <a:noFill/>
          <a:ln>
            <a:noFill/>
          </a:ln>
        </p:spPr>
      </p:pic>
      <p:pic>
        <p:nvPicPr>
          <p:cNvPr id="1571" name="Google Shape;1571;p83"/>
          <p:cNvPicPr preferRelativeResize="0"/>
          <p:nvPr/>
        </p:nvPicPr>
        <p:blipFill rotWithShape="1">
          <a:blip r:embed="rId5">
            <a:alphaModFix/>
          </a:blip>
          <a:srcRect/>
          <a:stretch/>
        </p:blipFill>
        <p:spPr>
          <a:xfrm>
            <a:off x="8720732" y="2921683"/>
            <a:ext cx="389466" cy="457200"/>
          </a:xfrm>
          <a:prstGeom prst="rect">
            <a:avLst/>
          </a:prstGeom>
          <a:noFill/>
          <a:ln>
            <a:noFill/>
          </a:ln>
        </p:spPr>
      </p:pic>
      <p:cxnSp>
        <p:nvCxnSpPr>
          <p:cNvPr id="1572" name="Google Shape;1572;p83"/>
          <p:cNvCxnSpPr/>
          <p:nvPr/>
        </p:nvCxnSpPr>
        <p:spPr>
          <a:xfrm>
            <a:off x="0" y="2653103"/>
            <a:ext cx="12192000" cy="0"/>
          </a:xfrm>
          <a:prstGeom prst="straightConnector1">
            <a:avLst/>
          </a:prstGeom>
          <a:noFill/>
          <a:ln w="38100" cap="rnd" cmpd="sng">
            <a:solidFill>
              <a:srgbClr val="002A49"/>
            </a:solidFill>
            <a:prstDash val="dot"/>
            <a:round/>
            <a:headEnd type="none" w="sm" len="sm"/>
            <a:tailEnd type="none" w="sm" len="sm"/>
          </a:ln>
        </p:spPr>
      </p:cxnSp>
      <p:pic>
        <p:nvPicPr>
          <p:cNvPr id="1573" name="Google Shape;1573;p83"/>
          <p:cNvPicPr preferRelativeResize="0"/>
          <p:nvPr/>
        </p:nvPicPr>
        <p:blipFill rotWithShape="1">
          <a:blip r:embed="rId6">
            <a:alphaModFix/>
          </a:blip>
          <a:srcRect/>
          <a:stretch/>
        </p:blipFill>
        <p:spPr>
          <a:xfrm>
            <a:off x="4271592" y="2960193"/>
            <a:ext cx="455352" cy="432001"/>
          </a:xfrm>
          <a:prstGeom prst="rect">
            <a:avLst/>
          </a:prstGeom>
          <a:noFill/>
          <a:ln>
            <a:noFill/>
          </a:ln>
        </p:spPr>
      </p:pic>
      <p:sp>
        <p:nvSpPr>
          <p:cNvPr id="1574" name="Google Shape;1574;p83"/>
          <p:cNvSpPr txBox="1"/>
          <p:nvPr/>
        </p:nvSpPr>
        <p:spPr>
          <a:xfrm>
            <a:off x="1238975" y="5186343"/>
            <a:ext cx="2728800" cy="9852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zh-CN" sz="1600">
                <a:solidFill>
                  <a:srgbClr val="0B3458"/>
                </a:solidFill>
                <a:latin typeface="Arial"/>
                <a:ea typeface="SimSun"/>
                <a:cs typeface="Arial"/>
                <a:sym typeface="Arial"/>
              </a:rPr>
              <a:t>ASP 的</a:t>
            </a:r>
            <a:br>
              <a:rPr lang="zh-CN" sz="1600">
                <a:solidFill>
                  <a:srgbClr val="0B3458"/>
                </a:solidFill>
                <a:latin typeface="Arial"/>
                <a:ea typeface="SimSun"/>
                <a:cs typeface="Arial"/>
                <a:sym typeface="Arial"/>
              </a:rPr>
            </a:br>
            <a:r>
              <a:rPr lang="zh-CN" sz="1600">
                <a:solidFill>
                  <a:srgbClr val="0B3458"/>
                </a:solidFill>
                <a:latin typeface="Arial"/>
                <a:ea typeface="SimSun"/>
                <a:cs typeface="Arial"/>
                <a:sym typeface="Arial"/>
              </a:rPr>
              <a:t>申请提交期</a:t>
            </a:r>
            <a:r>
              <a:rPr lang="zh-CN" sz="1600" b="1">
                <a:solidFill>
                  <a:srgbClr val="0B3458"/>
                </a:solidFill>
                <a:latin typeface="Arial"/>
                <a:ea typeface="SimSun"/>
                <a:cs typeface="Arial"/>
                <a:sym typeface="Arial"/>
              </a:rPr>
              <a:t>（2024 年 11 月 19 日至 2025 年 11 月 19 日）</a:t>
            </a:r>
          </a:p>
        </p:txBody>
      </p:sp>
      <p:cxnSp>
        <p:nvCxnSpPr>
          <p:cNvPr id="1575" name="Google Shape;1575;p83"/>
          <p:cNvCxnSpPr/>
          <p:nvPr/>
        </p:nvCxnSpPr>
        <p:spPr>
          <a:xfrm>
            <a:off x="1070625" y="4616648"/>
            <a:ext cx="0" cy="1506300"/>
          </a:xfrm>
          <a:prstGeom prst="straightConnector1">
            <a:avLst/>
          </a:prstGeom>
          <a:noFill/>
          <a:ln w="15875" cap="flat" cmpd="sng">
            <a:solidFill>
              <a:srgbClr val="F1633E"/>
            </a:solidFill>
            <a:prstDash val="solid"/>
            <a:round/>
            <a:headEnd type="none" w="sm" len="sm"/>
            <a:tailEnd type="none" w="sm" len="sm"/>
          </a:ln>
        </p:spPr>
      </p:cxnSp>
      <p:sp>
        <p:nvSpPr>
          <p:cNvPr id="1576" name="Google Shape;1576;p83"/>
          <p:cNvSpPr txBox="1"/>
          <p:nvPr/>
        </p:nvSpPr>
        <p:spPr>
          <a:xfrm>
            <a:off x="4470589" y="5186343"/>
            <a:ext cx="3753638" cy="49244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altLang="zh-CN" sz="1600" dirty="0">
                <a:solidFill>
                  <a:srgbClr val="0B3458"/>
                </a:solidFill>
                <a:latin typeface="Arial"/>
                <a:ea typeface="SimSun"/>
                <a:cs typeface="Arial"/>
                <a:sym typeface="Arial"/>
              </a:rPr>
              <a:t>《</a:t>
            </a:r>
            <a:r>
              <a:rPr lang="zh-CN" altLang="en-US" sz="1600" dirty="0">
                <a:solidFill>
                  <a:srgbClr val="0B3458"/>
                </a:solidFill>
                <a:latin typeface="Arial"/>
                <a:ea typeface="SimSun"/>
                <a:cs typeface="Arial"/>
                <a:sym typeface="Arial"/>
              </a:rPr>
              <a:t>申请人指导手册</a:t>
            </a:r>
            <a:r>
              <a:rPr lang="en-US" altLang="zh-CN" sz="1600" dirty="0">
                <a:solidFill>
                  <a:srgbClr val="0B3458"/>
                </a:solidFill>
                <a:latin typeface="Arial"/>
                <a:ea typeface="SimSun"/>
                <a:cs typeface="Arial"/>
                <a:sym typeface="Arial"/>
              </a:rPr>
              <a:t>》</a:t>
            </a:r>
            <a:r>
              <a:rPr lang="zh-CN" altLang="en-US" sz="1600" dirty="0">
                <a:solidFill>
                  <a:srgbClr val="0B3458"/>
                </a:solidFill>
                <a:latin typeface="Arial"/>
                <a:ea typeface="SimSun"/>
                <a:cs typeface="Arial"/>
                <a:sym typeface="Arial"/>
              </a:rPr>
              <a:t>是本项目的重要资源，预计将于 </a:t>
            </a:r>
            <a:r>
              <a:rPr lang="en-US" altLang="zh-CN" sz="1600" b="1" dirty="0">
                <a:solidFill>
                  <a:srgbClr val="0B3458"/>
                </a:solidFill>
                <a:latin typeface="Arial"/>
                <a:ea typeface="SimSun"/>
                <a:cs typeface="Arial"/>
                <a:sym typeface="Arial"/>
              </a:rPr>
              <a:t>2025 </a:t>
            </a:r>
            <a:r>
              <a:rPr lang="zh-CN" altLang="en-US" sz="1600" b="1" dirty="0">
                <a:solidFill>
                  <a:srgbClr val="0B3458"/>
                </a:solidFill>
                <a:latin typeface="Arial"/>
                <a:ea typeface="SimSun"/>
                <a:cs typeface="Arial"/>
                <a:sym typeface="Arial"/>
              </a:rPr>
              <a:t>年 </a:t>
            </a:r>
            <a:r>
              <a:rPr lang="en-US" altLang="zh-CN" sz="1600" b="1" dirty="0">
                <a:solidFill>
                  <a:srgbClr val="0B3458"/>
                </a:solidFill>
                <a:latin typeface="Arial"/>
                <a:ea typeface="SimSun"/>
                <a:cs typeface="Arial"/>
                <a:sym typeface="Arial"/>
              </a:rPr>
              <a:t>12 </a:t>
            </a:r>
            <a:r>
              <a:rPr lang="zh-CN" altLang="en-US" sz="1600" b="1" dirty="0">
                <a:solidFill>
                  <a:srgbClr val="0B3458"/>
                </a:solidFill>
                <a:latin typeface="Arial"/>
                <a:ea typeface="SimSun"/>
                <a:cs typeface="Arial"/>
                <a:sym typeface="Arial"/>
              </a:rPr>
              <a:t>月</a:t>
            </a:r>
            <a:r>
              <a:rPr lang="zh-CN" altLang="en-US" sz="1600" dirty="0">
                <a:solidFill>
                  <a:srgbClr val="0B3458"/>
                </a:solidFill>
                <a:latin typeface="Arial"/>
                <a:ea typeface="SimSun"/>
                <a:cs typeface="Arial"/>
                <a:sym typeface="Arial"/>
              </a:rPr>
              <a:t>提供。</a:t>
            </a:r>
          </a:p>
        </p:txBody>
      </p:sp>
      <p:cxnSp>
        <p:nvCxnSpPr>
          <p:cNvPr id="1577" name="Google Shape;1577;p83"/>
          <p:cNvCxnSpPr/>
          <p:nvPr/>
        </p:nvCxnSpPr>
        <p:spPr>
          <a:xfrm>
            <a:off x="4302240" y="4286143"/>
            <a:ext cx="0" cy="1836600"/>
          </a:xfrm>
          <a:prstGeom prst="straightConnector1">
            <a:avLst/>
          </a:prstGeom>
          <a:noFill/>
          <a:ln w="15875" cap="flat" cmpd="sng">
            <a:solidFill>
              <a:srgbClr val="4BCDD5"/>
            </a:solidFill>
            <a:prstDash val="solid"/>
            <a:round/>
            <a:headEnd type="none" w="sm" len="sm"/>
            <a:tailEnd type="none" w="sm" len="sm"/>
          </a:ln>
        </p:spPr>
      </p:cxnSp>
      <p:sp>
        <p:nvSpPr>
          <p:cNvPr id="1578" name="Google Shape;1578;p83"/>
          <p:cNvSpPr txBox="1"/>
          <p:nvPr/>
        </p:nvSpPr>
        <p:spPr>
          <a:xfrm>
            <a:off x="8921404" y="5186343"/>
            <a:ext cx="2728800" cy="7389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zh-CN" sz="1600" dirty="0">
                <a:solidFill>
                  <a:srgbClr val="0B3458"/>
                </a:solidFill>
                <a:latin typeface="Arial"/>
                <a:ea typeface="SimSun"/>
                <a:cs typeface="Arial"/>
                <a:sym typeface="Arial"/>
              </a:rPr>
              <a:t>新 gTLD 的申请提交期预计将于 </a:t>
            </a:r>
            <a:r>
              <a:rPr lang="zh-CN" sz="1600" b="1" dirty="0">
                <a:solidFill>
                  <a:srgbClr val="0B3458"/>
                </a:solidFill>
                <a:latin typeface="Arial"/>
                <a:ea typeface="SimSun"/>
                <a:cs typeface="Arial"/>
                <a:sym typeface="Arial"/>
              </a:rPr>
              <a:t>2026 年 4 月</a:t>
            </a:r>
            <a:r>
              <a:rPr lang="zh-CN" sz="1600" dirty="0">
                <a:solidFill>
                  <a:srgbClr val="0B3458"/>
                </a:solidFill>
                <a:latin typeface="Arial"/>
                <a:ea typeface="SimSun"/>
                <a:cs typeface="Arial"/>
                <a:sym typeface="Arial"/>
              </a:rPr>
              <a:t>开放</a:t>
            </a:r>
          </a:p>
        </p:txBody>
      </p:sp>
      <p:cxnSp>
        <p:nvCxnSpPr>
          <p:cNvPr id="1579" name="Google Shape;1579;p83"/>
          <p:cNvCxnSpPr/>
          <p:nvPr/>
        </p:nvCxnSpPr>
        <p:spPr>
          <a:xfrm>
            <a:off x="8753055" y="4286143"/>
            <a:ext cx="0" cy="1836600"/>
          </a:xfrm>
          <a:prstGeom prst="straightConnector1">
            <a:avLst/>
          </a:prstGeom>
          <a:noFill/>
          <a:ln w="15875" cap="flat" cmpd="sng">
            <a:solidFill>
              <a:srgbClr val="114E84"/>
            </a:solidFill>
            <a:prstDash val="solid"/>
            <a:round/>
            <a:headEnd type="none" w="sm" len="sm"/>
            <a:tailEnd type="none" w="sm" len="sm"/>
          </a:ln>
        </p:spPr>
      </p:cxnSp>
      <p:sp>
        <p:nvSpPr>
          <p:cNvPr id="1580" name="Google Shape;1580;p83"/>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zh-CN">
                <a:solidFill>
                  <a:srgbClr val="0B3458"/>
                </a:solidFill>
              </a:rPr>
              <a:t>申请人支持计划</a:t>
            </a:r>
          </a:p>
        </p:txBody>
      </p:sp>
      <p:pic>
        <p:nvPicPr>
          <p:cNvPr id="2" name="Google Shape;10;p34">
            <a:extLst>
              <a:ext uri="{FF2B5EF4-FFF2-40B4-BE49-F238E27FC236}">
                <a16:creationId xmlns:a16="http://schemas.microsoft.com/office/drawing/2014/main" id="{399AC271-7F14-01EF-38E9-4031563BA448}"/>
              </a:ext>
            </a:extLst>
          </p:cNvPr>
          <p:cNvPicPr preferRelativeResize="0"/>
          <p:nvPr/>
        </p:nvPicPr>
        <p:blipFill rotWithShape="1">
          <a:blip r:embed="rId7">
            <a:alphaModFix/>
          </a:blip>
          <a:srcRect/>
          <a:stretch/>
        </p:blipFill>
        <p:spPr>
          <a:xfrm>
            <a:off x="432000" y="288001"/>
            <a:ext cx="4420810" cy="288000"/>
          </a:xfrm>
          <a:prstGeom prst="rect">
            <a:avLst/>
          </a:prstGeom>
          <a:noFill/>
          <a:ln>
            <a:noFill/>
          </a:ln>
        </p:spPr>
      </p:pic>
      <p:sp>
        <p:nvSpPr>
          <p:cNvPr id="3" name="TextBox 2">
            <a:extLst>
              <a:ext uri="{FF2B5EF4-FFF2-40B4-BE49-F238E27FC236}">
                <a16:creationId xmlns:a16="http://schemas.microsoft.com/office/drawing/2014/main" id="{8C9ADDEC-16C0-E792-ECBF-4A2DE669B46C}"/>
              </a:ext>
            </a:extLst>
          </p:cNvPr>
          <p:cNvSpPr txBox="1"/>
          <p:nvPr/>
        </p:nvSpPr>
        <p:spPr>
          <a:xfrm>
            <a:off x="757642" y="6384718"/>
            <a:ext cx="3308315" cy="307777"/>
          </a:xfrm>
          <a:prstGeom prst="rect">
            <a:avLst/>
          </a:prstGeom>
          <a:noFill/>
        </p:spPr>
        <p:txBody>
          <a:bodyPr wrap="square" rtlCol="0">
            <a:spAutoFit/>
          </a:bodyPr>
          <a:lstStyle/>
          <a:p>
            <a:r>
              <a:rPr lang="zh-CN">
                <a:solidFill>
                  <a:srgbClr val="0B3458"/>
                </a:solidFill>
              </a:rPr>
              <a:t>日期可能会有所调整</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2" name="Title 1">
            <a:extLst>
              <a:ext uri="{FF2B5EF4-FFF2-40B4-BE49-F238E27FC236}">
                <a16:creationId xmlns:a16="http://schemas.microsoft.com/office/drawing/2014/main" id="{35B57149-6A54-9D1D-458C-A4205FF997D3}"/>
              </a:ext>
            </a:extLst>
          </p:cNvPr>
          <p:cNvSpPr>
            <a:spLocks noGrp="1"/>
          </p:cNvSpPr>
          <p:nvPr>
            <p:ph type="title"/>
          </p:nvPr>
        </p:nvSpPr>
        <p:spPr>
          <a:xfrm>
            <a:off x="575999" y="1938069"/>
            <a:ext cx="8501093" cy="4154984"/>
          </a:xfrm>
        </p:spPr>
        <p:txBody>
          <a:bodyPr/>
          <a:lstStyle/>
          <a:p>
            <a:r>
              <a:rPr lang="zh-CN" sz="5400"/>
              <a:t>下一轮新 gTLD 项目： </a:t>
            </a:r>
            <a:br>
              <a:rPr lang="zh-CN" sz="5400"/>
            </a:br>
            <a:r>
              <a:rPr lang="zh-CN" sz="5400"/>
              <a:t>注册管理机构服务提供商 (RSP) 评估项目</a:t>
            </a:r>
            <a:br>
              <a:rPr lang="zh-CN" sz="5400"/>
            </a:br>
            <a:endParaRPr lang="zh-CN" sz="5400"/>
          </a:p>
        </p:txBody>
      </p:sp>
    </p:spTree>
    <p:extLst>
      <p:ext uri="{BB962C8B-B14F-4D97-AF65-F5344CB8AC3E}">
        <p14:creationId xmlns:p14="http://schemas.microsoft.com/office/powerpoint/2010/main" val="6300246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94"/>
        <p:cNvGrpSpPr/>
        <p:nvPr/>
      </p:nvGrpSpPr>
      <p:grpSpPr>
        <a:xfrm>
          <a:off x="0" y="0"/>
          <a:ext cx="0" cy="0"/>
          <a:chOff x="0" y="0"/>
          <a:chExt cx="0" cy="0"/>
        </a:xfrm>
      </p:grpSpPr>
      <p:sp>
        <p:nvSpPr>
          <p:cNvPr id="2" name="Rectangle 1">
            <a:extLst>
              <a:ext uri="{FF2B5EF4-FFF2-40B4-BE49-F238E27FC236}">
                <a16:creationId xmlns:a16="http://schemas.microsoft.com/office/drawing/2014/main" id="{8A991533-093F-A183-C37E-D29F19C76847}"/>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19;p36">
            <a:extLst>
              <a:ext uri="{FF2B5EF4-FFF2-40B4-BE49-F238E27FC236}">
                <a16:creationId xmlns:a16="http://schemas.microsoft.com/office/drawing/2014/main" id="{1C0A40F9-3174-F449-A094-BCD23AA3B6C7}"/>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27</a:t>
            </a:fld>
            <a:endParaRPr lang="en-US" sz="1200" b="1" i="0" u="none" strike="noStrike" cap="none">
              <a:solidFill>
                <a:schemeClr val="lt1"/>
              </a:solidFill>
              <a:latin typeface="Arial"/>
              <a:ea typeface="Arial"/>
              <a:cs typeface="Arial"/>
              <a:sym typeface="Arial"/>
            </a:endParaRPr>
          </a:p>
        </p:txBody>
      </p:sp>
      <p:sp>
        <p:nvSpPr>
          <p:cNvPr id="1595" name="Google Shape;1595;p85"/>
          <p:cNvSpPr txBox="1">
            <a:spLocks noGrp="1"/>
          </p:cNvSpPr>
          <p:nvPr>
            <p:ph type="title"/>
          </p:nvPr>
        </p:nvSpPr>
        <p:spPr>
          <a:xfrm>
            <a:off x="432000" y="1031776"/>
            <a:ext cx="10677249" cy="45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3458"/>
              </a:buClr>
              <a:buSzPts val="2800"/>
              <a:buFont typeface="Arial"/>
              <a:buNone/>
            </a:pPr>
            <a:r>
              <a:rPr lang="zh-CN" sz="3500">
                <a:solidFill>
                  <a:srgbClr val="002B49"/>
                </a:solidFill>
              </a:rPr>
              <a:t>注册管理机构服务提供商评估项目</a:t>
            </a:r>
          </a:p>
        </p:txBody>
      </p:sp>
      <p:sp>
        <p:nvSpPr>
          <p:cNvPr id="1596" name="Google Shape;1596;p85"/>
          <p:cNvSpPr txBox="1"/>
          <p:nvPr/>
        </p:nvSpPr>
        <p:spPr>
          <a:xfrm>
            <a:off x="432000" y="1999953"/>
            <a:ext cx="11574600" cy="5749800"/>
          </a:xfrm>
          <a:prstGeom prst="rect">
            <a:avLst/>
          </a:prstGeom>
          <a:noFill/>
          <a:ln>
            <a:noFill/>
          </a:ln>
        </p:spPr>
        <p:txBody>
          <a:bodyPr spcFirstLastPara="1" wrap="square" lIns="91425" tIns="91425" rIns="91425" bIns="91425" anchor="t" anchorCtr="0">
            <a:noAutofit/>
          </a:bodyPr>
          <a:lstStyle/>
          <a:p>
            <a:pPr marL="457200" marR="0" lvl="0" indent="-355600" algn="l" rtl="0">
              <a:lnSpc>
                <a:spcPts val="2200"/>
              </a:lnSpc>
              <a:spcBef>
                <a:spcPts val="0"/>
              </a:spcBef>
              <a:spcAft>
                <a:spcPts val="0"/>
              </a:spcAft>
              <a:buClr>
                <a:srgbClr val="000000"/>
              </a:buClr>
              <a:buSzPts val="2200"/>
              <a:buFont typeface="Noto Sans Symbols"/>
              <a:buChar char="●"/>
            </a:pPr>
            <a:r>
              <a:rPr lang="zh-CN" sz="1800" b="0" i="0" u="none" strike="noStrike" cap="none">
                <a:solidFill>
                  <a:srgbClr val="002B49"/>
                </a:solidFill>
                <a:latin typeface="Arial"/>
                <a:ea typeface="SimSun"/>
                <a:cs typeface="Arial"/>
                <a:sym typeface="Arial"/>
              </a:rPr>
              <a:t>RSP 代表注册管理运行机构提供关键职能。 </a:t>
            </a:r>
          </a:p>
          <a:p>
            <a:pPr marL="457200" marR="0" lvl="0" indent="0" algn="l" rtl="0">
              <a:lnSpc>
                <a:spcPts val="2200"/>
              </a:lnSpc>
              <a:spcBef>
                <a:spcPts val="0"/>
              </a:spcBef>
              <a:spcAft>
                <a:spcPts val="0"/>
              </a:spcAft>
              <a:buNone/>
            </a:pPr>
            <a:endParaRPr sz="1800" dirty="0">
              <a:solidFill>
                <a:srgbClr val="002B49"/>
              </a:solidFill>
            </a:endParaRPr>
          </a:p>
          <a:p>
            <a:pPr marL="457200" marR="0" lvl="0" indent="-355600" algn="l" rtl="0">
              <a:lnSpc>
                <a:spcPts val="2200"/>
              </a:lnSpc>
              <a:spcBef>
                <a:spcPts val="0"/>
              </a:spcBef>
              <a:spcAft>
                <a:spcPts val="0"/>
              </a:spcAft>
              <a:buClr>
                <a:srgbClr val="000000"/>
              </a:buClr>
              <a:buSzPts val="2200"/>
              <a:buFont typeface="Noto Sans Symbols"/>
              <a:buChar char="●"/>
            </a:pPr>
            <a:r>
              <a:rPr lang="zh-CN" sz="1800">
                <a:solidFill>
                  <a:srgbClr val="002B49"/>
                </a:solidFill>
              </a:rPr>
              <a:t>RSP 评估</a:t>
            </a:r>
            <a:r>
              <a:rPr lang="zh-CN" sz="1800" b="0" i="0" u="none" strike="noStrike" cap="none">
                <a:solidFill>
                  <a:srgbClr val="002B49"/>
                </a:solidFill>
                <a:latin typeface="Arial"/>
                <a:ea typeface="SimSun"/>
                <a:cs typeface="Arial"/>
                <a:sym typeface="Arial"/>
              </a:rPr>
              <a:t>旨在通过将 gTLD 运营技术方面的评估与 gTLD 标签的申请分隔开来，以减少评估新 gTLD 所需的成本和时间。</a:t>
            </a:r>
          </a:p>
          <a:p>
            <a:pPr marL="457200" marR="0" lvl="0" indent="-355600" algn="l" rtl="0">
              <a:lnSpc>
                <a:spcPts val="2200"/>
              </a:lnSpc>
              <a:spcBef>
                <a:spcPts val="1300"/>
              </a:spcBef>
              <a:spcAft>
                <a:spcPts val="0"/>
              </a:spcAft>
              <a:buClr>
                <a:srgbClr val="000000"/>
              </a:buClr>
              <a:buSzPts val="2200"/>
              <a:buFont typeface="Noto Sans Symbols"/>
              <a:buChar char="●"/>
            </a:pPr>
            <a:r>
              <a:rPr lang="zh-CN" sz="1800" b="0" i="0" u="none" strike="noStrike" cap="none">
                <a:solidFill>
                  <a:srgbClr val="002B49"/>
                </a:solidFill>
                <a:latin typeface="Arial"/>
                <a:ea typeface="SimSun"/>
                <a:cs typeface="Arial"/>
                <a:sym typeface="Arial"/>
              </a:rPr>
              <a:t>通过评估确保 RSP 具备运行 gTLD 后端的相应技术资格。</a:t>
            </a:r>
          </a:p>
          <a:p>
            <a:pPr marL="457200" marR="0" lvl="0" indent="-355600" algn="l" rtl="0">
              <a:lnSpc>
                <a:spcPts val="2200"/>
              </a:lnSpc>
              <a:spcBef>
                <a:spcPts val="1300"/>
              </a:spcBef>
              <a:spcAft>
                <a:spcPts val="0"/>
              </a:spcAft>
              <a:buClr>
                <a:srgbClr val="000000"/>
              </a:buClr>
              <a:buSzPts val="2200"/>
              <a:buFont typeface="Noto Sans Symbols"/>
              <a:buChar char="●"/>
            </a:pPr>
            <a:r>
              <a:rPr lang="zh-CN" sz="1800" b="0" i="0" u="none" strike="noStrike" cap="none">
                <a:solidFill>
                  <a:srgbClr val="002B49"/>
                </a:solidFill>
                <a:latin typeface="Arial"/>
                <a:ea typeface="SimSun"/>
                <a:cs typeface="Arial"/>
                <a:sym typeface="Arial"/>
              </a:rPr>
              <a:t>组织可以申请成为以下类型之一的 RSP：</a:t>
            </a:r>
          </a:p>
          <a:p>
            <a:pPr marL="914400" marR="0" lvl="1" indent="-368300" algn="l" rtl="0">
              <a:lnSpc>
                <a:spcPts val="2200"/>
              </a:lnSpc>
              <a:spcBef>
                <a:spcPts val="1300"/>
              </a:spcBef>
              <a:spcAft>
                <a:spcPts val="0"/>
              </a:spcAft>
              <a:buClr>
                <a:srgbClr val="000000"/>
              </a:buClr>
              <a:buSzPts val="2200"/>
              <a:buFont typeface="Noto Sans Symbols"/>
              <a:buChar char="○"/>
            </a:pPr>
            <a:r>
              <a:rPr lang="zh-CN" sz="1800" b="0" i="0" u="none" strike="noStrike" cap="none">
                <a:solidFill>
                  <a:srgbClr val="002B49"/>
                </a:solidFill>
                <a:latin typeface="Arial"/>
                <a:ea typeface="SimSun"/>
                <a:cs typeface="Arial"/>
                <a:sym typeface="Arial"/>
              </a:rPr>
              <a:t>主 RSP</a:t>
            </a:r>
          </a:p>
          <a:p>
            <a:pPr marL="914400" marR="0" lvl="1" indent="-368300" algn="l" rtl="0">
              <a:lnSpc>
                <a:spcPts val="2200"/>
              </a:lnSpc>
              <a:spcBef>
                <a:spcPts val="1300"/>
              </a:spcBef>
              <a:spcAft>
                <a:spcPts val="0"/>
              </a:spcAft>
              <a:buClr>
                <a:srgbClr val="000000"/>
              </a:buClr>
              <a:buSzPts val="2200"/>
              <a:buFont typeface="Noto Sans Symbols"/>
              <a:buChar char="○"/>
            </a:pPr>
            <a:r>
              <a:rPr lang="zh-CN" sz="1800" b="0" i="0" u="none" strike="noStrike" cap="none">
                <a:solidFill>
                  <a:srgbClr val="002B49"/>
                </a:solidFill>
                <a:latin typeface="Arial"/>
                <a:ea typeface="SimSun"/>
                <a:cs typeface="Arial"/>
                <a:sym typeface="Arial"/>
              </a:rPr>
              <a:t>DNS</a:t>
            </a:r>
          </a:p>
          <a:p>
            <a:pPr marL="914400" marR="0" lvl="1" indent="-368300" algn="l" rtl="0">
              <a:lnSpc>
                <a:spcPts val="2200"/>
              </a:lnSpc>
              <a:spcBef>
                <a:spcPts val="1300"/>
              </a:spcBef>
              <a:spcAft>
                <a:spcPts val="0"/>
              </a:spcAft>
              <a:buClr>
                <a:srgbClr val="000000"/>
              </a:buClr>
              <a:buSzPts val="2200"/>
              <a:buFont typeface="Noto Sans Symbols"/>
              <a:buChar char="○"/>
            </a:pPr>
            <a:r>
              <a:rPr lang="zh-CN" sz="1800" b="0" i="0" u="none" strike="noStrike" cap="none">
                <a:solidFill>
                  <a:srgbClr val="002B49"/>
                </a:solidFill>
                <a:latin typeface="Arial"/>
                <a:ea typeface="SimSun"/>
                <a:cs typeface="Arial"/>
                <a:sym typeface="Arial"/>
              </a:rPr>
              <a:t>DNSSEC</a:t>
            </a:r>
          </a:p>
          <a:p>
            <a:pPr marL="914400" marR="0" lvl="1" indent="-368300" algn="l" rtl="0">
              <a:lnSpc>
                <a:spcPts val="2200"/>
              </a:lnSpc>
              <a:spcBef>
                <a:spcPts val="1300"/>
              </a:spcBef>
              <a:spcAft>
                <a:spcPts val="0"/>
              </a:spcAft>
              <a:buClr>
                <a:srgbClr val="000000"/>
              </a:buClr>
              <a:buSzPts val="2200"/>
              <a:buFont typeface="Noto Sans Symbols"/>
              <a:buChar char="○"/>
            </a:pPr>
            <a:r>
              <a:rPr lang="zh-CN" sz="1800" b="0" i="0" u="none" strike="noStrike" cap="none">
                <a:solidFill>
                  <a:srgbClr val="002B49"/>
                </a:solidFill>
                <a:latin typeface="Arial"/>
                <a:ea typeface="SimSun"/>
                <a:cs typeface="Arial"/>
                <a:sym typeface="Arial"/>
              </a:rPr>
              <a:t>代理（支付一次申请费）。主 RSP 可申请一项或多项附录 A 中规定的注册管理机构服务和 IDN 服务</a:t>
            </a:r>
          </a:p>
        </p:txBody>
      </p:sp>
      <p:pic>
        <p:nvPicPr>
          <p:cNvPr id="5" name="Picture 4">
            <a:extLst>
              <a:ext uri="{FF2B5EF4-FFF2-40B4-BE49-F238E27FC236}">
                <a16:creationId xmlns:a16="http://schemas.microsoft.com/office/drawing/2014/main" id="{5E7539DA-46A5-B588-C92C-C850B8DFEC5D}"/>
              </a:ext>
            </a:extLst>
          </p:cNvPr>
          <p:cNvPicPr>
            <a:picLocks noChangeAspect="1"/>
          </p:cNvPicPr>
          <p:nvPr/>
        </p:nvPicPr>
        <p:blipFill>
          <a:blip r:embed="rId3"/>
          <a:stretch>
            <a:fillRect/>
          </a:stretch>
        </p:blipFill>
        <p:spPr>
          <a:xfrm>
            <a:off x="576000" y="288001"/>
            <a:ext cx="3092486" cy="289921"/>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608"/>
        <p:cNvGrpSpPr/>
        <p:nvPr/>
      </p:nvGrpSpPr>
      <p:grpSpPr>
        <a:xfrm>
          <a:off x="0" y="0"/>
          <a:ext cx="0" cy="0"/>
          <a:chOff x="0" y="0"/>
          <a:chExt cx="0" cy="0"/>
        </a:xfrm>
      </p:grpSpPr>
      <p:sp>
        <p:nvSpPr>
          <p:cNvPr id="2" name="Rectangle 1">
            <a:extLst>
              <a:ext uri="{FF2B5EF4-FFF2-40B4-BE49-F238E27FC236}">
                <a16:creationId xmlns:a16="http://schemas.microsoft.com/office/drawing/2014/main" id="{53E5C7A8-39CD-48AE-C76E-29429B79CA13}"/>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19;p36">
            <a:extLst>
              <a:ext uri="{FF2B5EF4-FFF2-40B4-BE49-F238E27FC236}">
                <a16:creationId xmlns:a16="http://schemas.microsoft.com/office/drawing/2014/main" id="{8769BC81-6978-A367-BAB1-39E65441D8B1}"/>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28</a:t>
            </a:fld>
            <a:endParaRPr lang="en-US" sz="1200" b="1" i="0" u="none" strike="noStrike" cap="none">
              <a:solidFill>
                <a:schemeClr val="lt1"/>
              </a:solidFill>
              <a:latin typeface="Arial"/>
              <a:ea typeface="Arial"/>
              <a:cs typeface="Arial"/>
              <a:sym typeface="Arial"/>
            </a:endParaRPr>
          </a:p>
        </p:txBody>
      </p:sp>
      <p:sp>
        <p:nvSpPr>
          <p:cNvPr id="1609" name="Google Shape;1609;p87"/>
          <p:cNvSpPr txBox="1">
            <a:spLocks noGrp="1"/>
          </p:cNvSpPr>
          <p:nvPr>
            <p:ph type="title"/>
          </p:nvPr>
        </p:nvSpPr>
        <p:spPr>
          <a:xfrm>
            <a:off x="432000" y="1031776"/>
            <a:ext cx="11128405" cy="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3458"/>
              </a:buClr>
              <a:buSzPts val="2800"/>
              <a:buFont typeface="Arial"/>
              <a:buNone/>
            </a:pPr>
            <a:r>
              <a:rPr lang="zh-CN" sz="3500">
                <a:solidFill>
                  <a:srgbClr val="002B49"/>
                </a:solidFill>
              </a:rPr>
              <a:t>注册管理机构系统测试 2.0</a:t>
            </a:r>
          </a:p>
        </p:txBody>
      </p:sp>
      <p:sp>
        <p:nvSpPr>
          <p:cNvPr id="5" name="Google Shape;1603;p86">
            <a:extLst>
              <a:ext uri="{FF2B5EF4-FFF2-40B4-BE49-F238E27FC236}">
                <a16:creationId xmlns:a16="http://schemas.microsoft.com/office/drawing/2014/main" id="{41B779A7-9F1F-1F0F-2172-406E05B4577D}"/>
              </a:ext>
            </a:extLst>
          </p:cNvPr>
          <p:cNvSpPr txBox="1"/>
          <p:nvPr/>
        </p:nvSpPr>
        <p:spPr>
          <a:xfrm>
            <a:off x="445676" y="1833522"/>
            <a:ext cx="10966962" cy="5376600"/>
          </a:xfrm>
          <a:prstGeom prst="rect">
            <a:avLst/>
          </a:prstGeom>
          <a:noFill/>
          <a:ln>
            <a:noFill/>
          </a:ln>
        </p:spPr>
        <p:txBody>
          <a:bodyPr spcFirstLastPara="1" wrap="square" lIns="91425" tIns="91425" rIns="91425" bIns="91425" anchor="t" anchorCtr="0">
            <a:noAutofit/>
          </a:bodyPr>
          <a:lstStyle/>
          <a:p>
            <a:pPr marL="457200" marR="0" lvl="0" indent="-355600" algn="l" rtl="0">
              <a:lnSpc>
                <a:spcPct val="100000"/>
              </a:lnSpc>
              <a:spcBef>
                <a:spcPts val="1300"/>
              </a:spcBef>
              <a:spcAft>
                <a:spcPts val="0"/>
              </a:spcAft>
              <a:buClr>
                <a:srgbClr val="000000"/>
              </a:buClr>
              <a:buSzPts val="2200"/>
              <a:buFont typeface="Noto Sans Symbols"/>
              <a:buChar char="●"/>
            </a:pPr>
            <a:r>
              <a:rPr lang="zh-CN" sz="1800" b="0" i="0" u="none" strike="noStrike" cap="none">
                <a:solidFill>
                  <a:srgbClr val="002B49"/>
                </a:solidFill>
                <a:latin typeface="Arial"/>
                <a:ea typeface="SimSun"/>
                <a:cs typeface="Arial"/>
                <a:sym typeface="Arial"/>
              </a:rPr>
              <a:t>所有 gTLD 申请都要经过初步技术筛查和技术测试。 </a:t>
            </a:r>
            <a:r>
              <a:rPr lang="zh-CN" sz="1800">
                <a:solidFill>
                  <a:srgbClr val="002B49"/>
                </a:solidFill>
              </a:rPr>
              <a:t>	</a:t>
            </a:r>
          </a:p>
          <a:p>
            <a:pPr marL="914400" marR="0" lvl="1" indent="-368300" algn="l" rtl="0">
              <a:lnSpc>
                <a:spcPct val="100000"/>
              </a:lnSpc>
              <a:spcBef>
                <a:spcPts val="1300"/>
              </a:spcBef>
              <a:spcAft>
                <a:spcPts val="0"/>
              </a:spcAft>
              <a:buClr>
                <a:srgbClr val="000000"/>
              </a:buClr>
              <a:buSzPts val="2200"/>
              <a:buFont typeface="Noto Sans Symbols"/>
              <a:buChar char="○"/>
            </a:pPr>
            <a:r>
              <a:rPr lang="zh-CN" sz="1800" b="0" i="0" u="none" strike="noStrike" cap="none">
                <a:solidFill>
                  <a:srgbClr val="002B49"/>
                </a:solidFill>
                <a:latin typeface="Arial"/>
                <a:ea typeface="SimSun"/>
                <a:cs typeface="Arial"/>
                <a:sym typeface="Arial"/>
              </a:rPr>
              <a:t>新注册管理机构系统测试 2.0 服务。</a:t>
            </a:r>
          </a:p>
          <a:p>
            <a:pPr marL="457200" marR="0" lvl="0" indent="-355600" algn="l" rtl="0">
              <a:lnSpc>
                <a:spcPct val="100000"/>
              </a:lnSpc>
              <a:spcBef>
                <a:spcPts val="1300"/>
              </a:spcBef>
              <a:spcAft>
                <a:spcPts val="0"/>
              </a:spcAft>
              <a:buClr>
                <a:srgbClr val="000000"/>
              </a:buClr>
              <a:buSzPts val="2200"/>
              <a:buFont typeface="Noto Sans Symbols"/>
              <a:buChar char="●"/>
            </a:pPr>
            <a:r>
              <a:rPr lang="zh-CN" sz="1800" b="0" i="0" u="none" strike="noStrike" cap="none">
                <a:solidFill>
                  <a:srgbClr val="002B49"/>
                </a:solidFill>
                <a:latin typeface="Arial"/>
                <a:ea typeface="SimSun"/>
                <a:cs typeface="Arial"/>
                <a:sym typeface="Arial"/>
              </a:rPr>
              <a:t>在 gTLD 申请提交期开始之前，将提供一份经过评估的 RSP 列表，且该列表会随着 RSP 的评估经常更新。</a:t>
            </a:r>
          </a:p>
          <a:p>
            <a:pPr marL="457200" marR="0" lvl="0" indent="-355600" algn="l" rtl="0">
              <a:lnSpc>
                <a:spcPct val="100000"/>
              </a:lnSpc>
              <a:spcBef>
                <a:spcPts val="1300"/>
              </a:spcBef>
              <a:spcAft>
                <a:spcPts val="0"/>
              </a:spcAft>
              <a:buClr>
                <a:srgbClr val="000000"/>
              </a:buClr>
              <a:buSzPts val="2200"/>
              <a:buFont typeface="Noto Sans Symbols"/>
              <a:buChar char="●"/>
            </a:pPr>
            <a:r>
              <a:rPr lang="zh-CN" sz="1800" b="0" i="0" u="none" strike="noStrike" cap="none">
                <a:solidFill>
                  <a:srgbClr val="002B49"/>
                </a:solidFill>
                <a:latin typeface="Arial"/>
                <a:ea typeface="SimSun"/>
                <a:cs typeface="Arial"/>
                <a:sym typeface="Arial"/>
              </a:rPr>
              <a:t>所有新 gTLD 申请人都必须使用经过评估的 RSP。</a:t>
            </a:r>
          </a:p>
          <a:p>
            <a:pPr marL="457200" marR="0" lvl="0" indent="0" algn="l" rtl="0">
              <a:lnSpc>
                <a:spcPct val="100000"/>
              </a:lnSpc>
              <a:spcBef>
                <a:spcPts val="1300"/>
              </a:spcBef>
              <a:spcAft>
                <a:spcPts val="0"/>
              </a:spcAft>
              <a:buNone/>
            </a:pPr>
            <a:endParaRPr sz="1800" dirty="0">
              <a:solidFill>
                <a:srgbClr val="002B49"/>
              </a:solidFill>
            </a:endParaRPr>
          </a:p>
          <a:p>
            <a:pPr marL="457200" marR="0" lvl="0" indent="-349250" algn="l" rtl="0">
              <a:lnSpc>
                <a:spcPct val="100000"/>
              </a:lnSpc>
              <a:spcBef>
                <a:spcPts val="0"/>
              </a:spcBef>
              <a:spcAft>
                <a:spcPts val="0"/>
              </a:spcAft>
              <a:buClr>
                <a:srgbClr val="000000"/>
              </a:buClr>
              <a:buSzPts val="2100"/>
              <a:buFont typeface="Noto Sans Symbols"/>
              <a:buChar char="●"/>
            </a:pPr>
            <a:r>
              <a:rPr lang="zh-CN" sz="1800" b="0" i="0" u="none" strike="noStrike" cap="none">
                <a:solidFill>
                  <a:srgbClr val="002B49"/>
                </a:solidFill>
                <a:latin typeface="Arial"/>
                <a:ea typeface="SimSun"/>
                <a:cs typeface="Arial"/>
                <a:sym typeface="Arial"/>
              </a:rPr>
              <a:t>在过去六个月中未出现规范 10 服务中断的组织，其申请可免于二次技术筛查。</a:t>
            </a:r>
          </a:p>
        </p:txBody>
      </p:sp>
      <p:pic>
        <p:nvPicPr>
          <p:cNvPr id="6" name="Picture 5">
            <a:extLst>
              <a:ext uri="{FF2B5EF4-FFF2-40B4-BE49-F238E27FC236}">
                <a16:creationId xmlns:a16="http://schemas.microsoft.com/office/drawing/2014/main" id="{AB19FA77-67FD-0546-15F1-72EB2B3765B6}"/>
              </a:ext>
            </a:extLst>
          </p:cNvPr>
          <p:cNvPicPr>
            <a:picLocks noChangeAspect="1"/>
          </p:cNvPicPr>
          <p:nvPr/>
        </p:nvPicPr>
        <p:blipFill>
          <a:blip r:embed="rId3"/>
          <a:stretch>
            <a:fillRect/>
          </a:stretch>
        </p:blipFill>
        <p:spPr>
          <a:xfrm>
            <a:off x="576000" y="288001"/>
            <a:ext cx="3092486" cy="289921"/>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2" name="Title 1">
            <a:extLst>
              <a:ext uri="{FF2B5EF4-FFF2-40B4-BE49-F238E27FC236}">
                <a16:creationId xmlns:a16="http://schemas.microsoft.com/office/drawing/2014/main" id="{35B57149-6A54-9D1D-458C-A4205FF997D3}"/>
              </a:ext>
            </a:extLst>
          </p:cNvPr>
          <p:cNvSpPr>
            <a:spLocks noGrp="1"/>
          </p:cNvSpPr>
          <p:nvPr>
            <p:ph type="title"/>
          </p:nvPr>
        </p:nvSpPr>
        <p:spPr>
          <a:xfrm>
            <a:off x="575999" y="1938069"/>
            <a:ext cx="8501093" cy="2492990"/>
          </a:xfrm>
        </p:spPr>
        <p:txBody>
          <a:bodyPr/>
          <a:lstStyle/>
          <a:p>
            <a:r>
              <a:rPr lang="zh-CN" sz="5400"/>
              <a:t>下一轮新 gTLD 项目： </a:t>
            </a:r>
            <a:br>
              <a:rPr lang="zh-CN" sz="5400"/>
            </a:br>
            <a:r>
              <a:rPr lang="zh-CN" sz="5400"/>
              <a:t>时间表和相关资源</a:t>
            </a:r>
            <a:br>
              <a:rPr lang="zh-CN" sz="5400"/>
            </a:br>
            <a:endParaRPr lang="zh-CN" sz="5400"/>
          </a:p>
        </p:txBody>
      </p:sp>
    </p:spTree>
    <p:extLst>
      <p:ext uri="{BB962C8B-B14F-4D97-AF65-F5344CB8AC3E}">
        <p14:creationId xmlns:p14="http://schemas.microsoft.com/office/powerpoint/2010/main" val="1527196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sp>
        <p:nvSpPr>
          <p:cNvPr id="2" name="Rectangle 1">
            <a:extLst>
              <a:ext uri="{FF2B5EF4-FFF2-40B4-BE49-F238E27FC236}">
                <a16:creationId xmlns:a16="http://schemas.microsoft.com/office/drawing/2014/main" id="{3E440501-BA2C-C2B0-7B76-687E2223FA37}"/>
              </a:ext>
            </a:extLst>
          </p:cNvPr>
          <p:cNvSpPr/>
          <p:nvPr/>
        </p:nvSpPr>
        <p:spPr>
          <a:xfrm>
            <a:off x="0" y="0"/>
            <a:ext cx="12192000" cy="6858000"/>
          </a:xfrm>
          <a:prstGeom prst="rect">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9" name="Google Shape;869;p62"/>
          <p:cNvSpPr txBox="1">
            <a:spLocks noGrp="1"/>
          </p:cNvSpPr>
          <p:nvPr>
            <p:ph type="title"/>
          </p:nvPr>
        </p:nvSpPr>
        <p:spPr>
          <a:xfrm>
            <a:off x="550875" y="46175"/>
            <a:ext cx="11076000" cy="45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3458"/>
              </a:buClr>
              <a:buSzPts val="2800"/>
              <a:buFont typeface="Arial"/>
              <a:buNone/>
            </a:pPr>
            <a:r>
              <a:rPr lang="zh-CN">
                <a:solidFill>
                  <a:schemeClr val="bg1"/>
                </a:solidFill>
              </a:rPr>
              <a:t>互联网是全球“网络之网”</a:t>
            </a:r>
          </a:p>
          <a:p>
            <a:pPr marL="0" lvl="0" indent="0" algn="l" rtl="0">
              <a:lnSpc>
                <a:spcPct val="100000"/>
              </a:lnSpc>
              <a:spcBef>
                <a:spcPts val="0"/>
              </a:spcBef>
              <a:spcAft>
                <a:spcPts val="0"/>
              </a:spcAft>
              <a:buClr>
                <a:srgbClr val="0B3458"/>
              </a:buClr>
              <a:buSzPts val="2800"/>
              <a:buFont typeface="Arial"/>
              <a:buNone/>
            </a:pPr>
            <a:endParaRPr dirty="0">
              <a:solidFill>
                <a:schemeClr val="dk1"/>
              </a:solidFill>
            </a:endParaRPr>
          </a:p>
        </p:txBody>
      </p:sp>
      <p:cxnSp>
        <p:nvCxnSpPr>
          <p:cNvPr id="870" name="Google Shape;870;p62"/>
          <p:cNvCxnSpPr/>
          <p:nvPr/>
        </p:nvCxnSpPr>
        <p:spPr>
          <a:xfrm>
            <a:off x="6571050" y="3579125"/>
            <a:ext cx="560400" cy="179400"/>
          </a:xfrm>
          <a:prstGeom prst="straightConnector1">
            <a:avLst/>
          </a:prstGeom>
          <a:noFill/>
          <a:ln w="9525" cap="flat" cmpd="sng">
            <a:solidFill>
              <a:schemeClr val="lt1"/>
            </a:solidFill>
            <a:prstDash val="solid"/>
            <a:round/>
            <a:headEnd type="none" w="sm" len="sm"/>
            <a:tailEnd type="none" w="sm" len="sm"/>
          </a:ln>
        </p:spPr>
      </p:cxnSp>
      <p:cxnSp>
        <p:nvCxnSpPr>
          <p:cNvPr id="871" name="Google Shape;871;p62"/>
          <p:cNvCxnSpPr/>
          <p:nvPr/>
        </p:nvCxnSpPr>
        <p:spPr>
          <a:xfrm rot="10800000" flipH="1">
            <a:off x="9964003" y="2509948"/>
            <a:ext cx="1118100" cy="326100"/>
          </a:xfrm>
          <a:prstGeom prst="straightConnector1">
            <a:avLst/>
          </a:prstGeom>
          <a:noFill/>
          <a:ln w="9525" cap="flat" cmpd="sng">
            <a:solidFill>
              <a:schemeClr val="lt1"/>
            </a:solidFill>
            <a:prstDash val="solid"/>
            <a:round/>
            <a:headEnd type="none" w="sm" len="sm"/>
            <a:tailEnd type="none" w="sm" len="sm"/>
          </a:ln>
        </p:spPr>
      </p:cxnSp>
      <p:cxnSp>
        <p:nvCxnSpPr>
          <p:cNvPr id="872" name="Google Shape;872;p62"/>
          <p:cNvCxnSpPr/>
          <p:nvPr/>
        </p:nvCxnSpPr>
        <p:spPr>
          <a:xfrm flipH="1">
            <a:off x="9443475" y="3128475"/>
            <a:ext cx="392400" cy="786300"/>
          </a:xfrm>
          <a:prstGeom prst="straightConnector1">
            <a:avLst/>
          </a:prstGeom>
          <a:noFill/>
          <a:ln w="9525" cap="flat" cmpd="sng">
            <a:solidFill>
              <a:schemeClr val="lt1"/>
            </a:solidFill>
            <a:prstDash val="solid"/>
            <a:round/>
            <a:headEnd type="none" w="sm" len="sm"/>
            <a:tailEnd type="none" w="sm" len="sm"/>
          </a:ln>
        </p:spPr>
      </p:cxnSp>
      <p:pic>
        <p:nvPicPr>
          <p:cNvPr id="873" name="Google Shape;873;p62"/>
          <p:cNvPicPr preferRelativeResize="0"/>
          <p:nvPr/>
        </p:nvPicPr>
        <p:blipFill rotWithShape="1">
          <a:blip r:embed="rId3">
            <a:alphaModFix/>
          </a:blip>
          <a:srcRect/>
          <a:stretch/>
        </p:blipFill>
        <p:spPr>
          <a:xfrm>
            <a:off x="-3313" y="683182"/>
            <a:ext cx="12192000" cy="5589984"/>
          </a:xfrm>
          <a:prstGeom prst="rect">
            <a:avLst/>
          </a:prstGeom>
          <a:noFill/>
          <a:ln>
            <a:noFill/>
          </a:ln>
        </p:spPr>
      </p:pic>
      <p:sp>
        <p:nvSpPr>
          <p:cNvPr id="3" name="Google Shape;19;p36">
            <a:extLst>
              <a:ext uri="{FF2B5EF4-FFF2-40B4-BE49-F238E27FC236}">
                <a16:creationId xmlns:a16="http://schemas.microsoft.com/office/drawing/2014/main" id="{91E49A08-26E4-2DF8-CBCF-8CAF49AECEC3}"/>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3</a:t>
            </a:fld>
            <a:endParaRPr lang="en-US" sz="1200" b="1" i="0" u="none" strike="noStrike" cap="none">
              <a:solidFill>
                <a:schemeClr val="lt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615"/>
        <p:cNvGrpSpPr/>
        <p:nvPr/>
      </p:nvGrpSpPr>
      <p:grpSpPr>
        <a:xfrm>
          <a:off x="0" y="0"/>
          <a:ext cx="0" cy="0"/>
          <a:chOff x="0" y="0"/>
          <a:chExt cx="0" cy="0"/>
        </a:xfrm>
      </p:grpSpPr>
      <p:sp>
        <p:nvSpPr>
          <p:cNvPr id="6" name="Title 5">
            <a:extLst>
              <a:ext uri="{FF2B5EF4-FFF2-40B4-BE49-F238E27FC236}">
                <a16:creationId xmlns:a16="http://schemas.microsoft.com/office/drawing/2014/main" id="{1707EA2A-FC5C-835A-3988-5F4FEA9144B3}"/>
              </a:ext>
            </a:extLst>
          </p:cNvPr>
          <p:cNvSpPr>
            <a:spLocks noGrp="1"/>
          </p:cNvSpPr>
          <p:nvPr>
            <p:ph type="title"/>
          </p:nvPr>
        </p:nvSpPr>
        <p:spPr/>
        <p:txBody>
          <a:bodyPr/>
          <a:lstStyle/>
          <a:p>
            <a:endParaRPr lang="en-US"/>
          </a:p>
        </p:txBody>
      </p:sp>
      <p:sp>
        <p:nvSpPr>
          <p:cNvPr id="7" name="Rectangle 6">
            <a:extLst>
              <a:ext uri="{FF2B5EF4-FFF2-40B4-BE49-F238E27FC236}">
                <a16:creationId xmlns:a16="http://schemas.microsoft.com/office/drawing/2014/main" id="{728110E1-37F2-598A-4B7C-D4E66314EDB6}"/>
              </a:ext>
            </a:extLst>
          </p:cNvPr>
          <p:cNvSpPr/>
          <p:nvPr/>
        </p:nvSpPr>
        <p:spPr>
          <a:xfrm>
            <a:off x="0" y="-3824"/>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19;p36">
            <a:extLst>
              <a:ext uri="{FF2B5EF4-FFF2-40B4-BE49-F238E27FC236}">
                <a16:creationId xmlns:a16="http://schemas.microsoft.com/office/drawing/2014/main" id="{B124B14A-47FF-110C-D098-D64DBF06D0C9}"/>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30</a:t>
            </a:fld>
            <a:endParaRPr lang="en-US" sz="1200" b="1" i="0" u="none" strike="noStrike" cap="none">
              <a:solidFill>
                <a:schemeClr val="lt1"/>
              </a:solidFill>
              <a:latin typeface="Arial"/>
              <a:ea typeface="Arial"/>
              <a:cs typeface="Arial"/>
              <a:sym typeface="Arial"/>
            </a:endParaRPr>
          </a:p>
        </p:txBody>
      </p:sp>
      <p:sp>
        <p:nvSpPr>
          <p:cNvPr id="10" name="Google Shape;1616;p88">
            <a:extLst>
              <a:ext uri="{FF2B5EF4-FFF2-40B4-BE49-F238E27FC236}">
                <a16:creationId xmlns:a16="http://schemas.microsoft.com/office/drawing/2014/main" id="{9D6B17F9-9812-04D0-8426-4B6E2D656FCF}"/>
              </a:ext>
            </a:extLst>
          </p:cNvPr>
          <p:cNvSpPr txBox="1">
            <a:spLocks/>
          </p:cNvSpPr>
          <p:nvPr/>
        </p:nvSpPr>
        <p:spPr>
          <a:xfrm>
            <a:off x="390859" y="868315"/>
            <a:ext cx="11488800" cy="450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zh-CN" sz="3100">
                <a:solidFill>
                  <a:srgbClr val="002B49"/>
                </a:solidFill>
              </a:rPr>
              <a:t>下一轮新 gTLD 项目实施时间表 </a:t>
            </a:r>
          </a:p>
        </p:txBody>
      </p:sp>
      <p:sp>
        <p:nvSpPr>
          <p:cNvPr id="11" name="Google Shape;1617;p88">
            <a:extLst>
              <a:ext uri="{FF2B5EF4-FFF2-40B4-BE49-F238E27FC236}">
                <a16:creationId xmlns:a16="http://schemas.microsoft.com/office/drawing/2014/main" id="{1CB09F26-E987-30A9-17BA-D20B3592212D}"/>
              </a:ext>
            </a:extLst>
          </p:cNvPr>
          <p:cNvSpPr txBox="1"/>
          <p:nvPr/>
        </p:nvSpPr>
        <p:spPr>
          <a:xfrm>
            <a:off x="697222" y="1765272"/>
            <a:ext cx="4909455" cy="141819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800"/>
              <a:buFont typeface="Arial"/>
              <a:buNone/>
            </a:pPr>
            <a:r>
              <a:rPr lang="zh-CN" b="1" dirty="0"/>
              <a:t>下一轮新 gTLD 项目申请提交期：</a:t>
            </a:r>
          </a:p>
          <a:p>
            <a:pPr marL="457200" lvl="0" indent="-330200" algn="l" rtl="0">
              <a:spcBef>
                <a:spcPts val="0"/>
              </a:spcBef>
              <a:spcAft>
                <a:spcPts val="0"/>
              </a:spcAft>
              <a:buSzPts val="1600"/>
              <a:buChar char="●"/>
            </a:pPr>
            <a:r>
              <a:rPr lang="zh-CN" dirty="0"/>
              <a:t>预计于 2026 年 4 月开放，为期 12-15 周。 </a:t>
            </a:r>
          </a:p>
          <a:p>
            <a:pPr marL="457200" lvl="0" indent="-330200" algn="l" rtl="0">
              <a:spcBef>
                <a:spcPts val="0"/>
              </a:spcBef>
              <a:spcAft>
                <a:spcPts val="0"/>
              </a:spcAft>
              <a:buSzPts val="1600"/>
              <a:buChar char="●"/>
            </a:pPr>
            <a:endParaRPr lang="en-US" b="1" dirty="0"/>
          </a:p>
          <a:p>
            <a:pPr marL="0" marR="0" lvl="0" indent="0" algn="l" rtl="0">
              <a:lnSpc>
                <a:spcPct val="100000"/>
              </a:lnSpc>
              <a:spcBef>
                <a:spcPts val="0"/>
              </a:spcBef>
              <a:spcAft>
                <a:spcPts val="0"/>
              </a:spcAft>
              <a:buClr>
                <a:srgbClr val="000000"/>
              </a:buClr>
              <a:buSzPts val="1800"/>
              <a:buFont typeface="Arial"/>
              <a:buNone/>
            </a:pPr>
            <a:r>
              <a:rPr lang="zh-CN" b="1" i="0" u="none" strike="noStrike" cap="none" dirty="0">
                <a:solidFill>
                  <a:srgbClr val="000000"/>
                </a:solidFill>
                <a:latin typeface="Arial"/>
                <a:ea typeface="SimSun"/>
                <a:cs typeface="Arial"/>
                <a:sym typeface="Arial"/>
              </a:rPr>
              <a:t>申请人支持计划 (ASP) 申请提交期：</a:t>
            </a:r>
          </a:p>
          <a:p>
            <a:pPr marL="457200" lvl="0" indent="-330200" algn="l" rtl="0">
              <a:spcBef>
                <a:spcPts val="0"/>
              </a:spcBef>
              <a:spcAft>
                <a:spcPts val="0"/>
              </a:spcAft>
              <a:buSzPts val="1600"/>
              <a:buChar char="●"/>
            </a:pPr>
            <a:r>
              <a:rPr lang="zh-CN" b="0" i="0" u="none" strike="noStrike" cap="none" dirty="0">
                <a:solidFill>
                  <a:srgbClr val="000000"/>
                </a:solidFill>
                <a:latin typeface="Arial"/>
                <a:ea typeface="SimSun"/>
                <a:cs typeface="Arial"/>
                <a:sym typeface="Arial"/>
              </a:rPr>
              <a:t>2024 年 11 月 19 日开放；202</a:t>
            </a:r>
            <a:r>
              <a:rPr lang="zh-CN" b="0" i="0" u="none" strike="noStrike" cap="none" dirty="0">
                <a:solidFill>
                  <a:schemeClr val="dk1"/>
                </a:solidFill>
                <a:latin typeface="Arial"/>
                <a:ea typeface="SimSun"/>
                <a:cs typeface="Arial"/>
                <a:sym typeface="Arial"/>
              </a:rPr>
              <a:t>5 年 11 月 19 日关闭。</a:t>
            </a:r>
          </a:p>
        </p:txBody>
      </p:sp>
      <p:sp>
        <p:nvSpPr>
          <p:cNvPr id="12" name="Google Shape;1618;p88">
            <a:extLst>
              <a:ext uri="{FF2B5EF4-FFF2-40B4-BE49-F238E27FC236}">
                <a16:creationId xmlns:a16="http://schemas.microsoft.com/office/drawing/2014/main" id="{ACDC8049-0987-6E3D-9E6B-96B69C24AEF3}"/>
              </a:ext>
            </a:extLst>
          </p:cNvPr>
          <p:cNvSpPr txBox="1"/>
          <p:nvPr/>
        </p:nvSpPr>
        <p:spPr>
          <a:xfrm>
            <a:off x="452408" y="3740632"/>
            <a:ext cx="2146609" cy="486928"/>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zh-CN" sz="1400" b="0" i="0" u="none" strike="noStrike" cap="none" dirty="0">
                <a:solidFill>
                  <a:schemeClr val="dk1"/>
                </a:solidFill>
                <a:latin typeface="Arial"/>
                <a:ea typeface="SimSun"/>
                <a:cs typeface="Arial"/>
                <a:sym typeface="Arial"/>
              </a:rPr>
              <a:t>ASP 申请提交期开始</a:t>
            </a:r>
          </a:p>
        </p:txBody>
      </p:sp>
      <p:sp>
        <p:nvSpPr>
          <p:cNvPr id="13" name="Google Shape;1619;p88">
            <a:extLst>
              <a:ext uri="{FF2B5EF4-FFF2-40B4-BE49-F238E27FC236}">
                <a16:creationId xmlns:a16="http://schemas.microsoft.com/office/drawing/2014/main" id="{C3A77843-9D70-2B44-5622-C4A280C4D0D5}"/>
              </a:ext>
            </a:extLst>
          </p:cNvPr>
          <p:cNvSpPr txBox="1"/>
          <p:nvPr/>
        </p:nvSpPr>
        <p:spPr>
          <a:xfrm>
            <a:off x="5340034" y="3783053"/>
            <a:ext cx="2050869" cy="486928"/>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zh-CN" sz="1400" b="0" i="0" u="none" strike="noStrike" cap="none" dirty="0">
                <a:solidFill>
                  <a:schemeClr val="dk1"/>
                </a:solidFill>
                <a:latin typeface="Arial"/>
                <a:ea typeface="SimSun"/>
                <a:cs typeface="Arial"/>
                <a:sym typeface="Arial"/>
              </a:rPr>
              <a:t>ASP 申请提交期结束</a:t>
            </a:r>
          </a:p>
        </p:txBody>
      </p:sp>
      <p:sp>
        <p:nvSpPr>
          <p:cNvPr id="14" name="Google Shape;1620;p88">
            <a:extLst>
              <a:ext uri="{FF2B5EF4-FFF2-40B4-BE49-F238E27FC236}">
                <a16:creationId xmlns:a16="http://schemas.microsoft.com/office/drawing/2014/main" id="{4E946F54-03E1-5990-FA52-75862CA33EB0}"/>
              </a:ext>
            </a:extLst>
          </p:cNvPr>
          <p:cNvSpPr txBox="1"/>
          <p:nvPr/>
        </p:nvSpPr>
        <p:spPr>
          <a:xfrm>
            <a:off x="9951268" y="3745894"/>
            <a:ext cx="2044747" cy="486928"/>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zh-CN" sz="1400" b="0" i="0" u="none" strike="noStrike" cap="none">
                <a:solidFill>
                  <a:schemeClr val="dk1"/>
                </a:solidFill>
                <a:latin typeface="Arial"/>
                <a:ea typeface="SimSun"/>
                <a:cs typeface="Arial"/>
                <a:sym typeface="Arial"/>
              </a:rPr>
              <a:t>gTLD 申请提交期结束</a:t>
            </a:r>
          </a:p>
        </p:txBody>
      </p:sp>
      <p:sp>
        <p:nvSpPr>
          <p:cNvPr id="15" name="Google Shape;1621;p88">
            <a:extLst>
              <a:ext uri="{FF2B5EF4-FFF2-40B4-BE49-F238E27FC236}">
                <a16:creationId xmlns:a16="http://schemas.microsoft.com/office/drawing/2014/main" id="{C1F79DAE-26B1-C484-A80D-291554B79089}"/>
              </a:ext>
            </a:extLst>
          </p:cNvPr>
          <p:cNvSpPr txBox="1"/>
          <p:nvPr/>
        </p:nvSpPr>
        <p:spPr>
          <a:xfrm>
            <a:off x="7644209" y="3777168"/>
            <a:ext cx="2044748" cy="486928"/>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zh-CN" sz="1400" b="0" i="0" u="none" strike="noStrike" cap="none">
                <a:solidFill>
                  <a:schemeClr val="dk1"/>
                </a:solidFill>
                <a:latin typeface="Arial"/>
                <a:ea typeface="SimSun"/>
                <a:cs typeface="Arial"/>
                <a:sym typeface="Arial"/>
              </a:rPr>
              <a:t>gTLD 申请提交期开始</a:t>
            </a:r>
          </a:p>
        </p:txBody>
      </p:sp>
      <p:sp>
        <p:nvSpPr>
          <p:cNvPr id="16" name="Google Shape;1622;p88">
            <a:extLst>
              <a:ext uri="{FF2B5EF4-FFF2-40B4-BE49-F238E27FC236}">
                <a16:creationId xmlns:a16="http://schemas.microsoft.com/office/drawing/2014/main" id="{F278C229-9D07-E8AB-29ED-16803B13561D}"/>
              </a:ext>
            </a:extLst>
          </p:cNvPr>
          <p:cNvSpPr/>
          <p:nvPr/>
        </p:nvSpPr>
        <p:spPr>
          <a:xfrm>
            <a:off x="1004702" y="4174621"/>
            <a:ext cx="5567976" cy="297165"/>
          </a:xfrm>
          <a:prstGeom prst="roundRect">
            <a:avLst>
              <a:gd name="adj" fmla="val 50000"/>
            </a:avLst>
          </a:prstGeom>
          <a:solidFill>
            <a:srgbClr val="2599D0"/>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945" b="0" i="0" u="none" strike="noStrike" cap="none">
              <a:solidFill>
                <a:srgbClr val="FFFFFF"/>
              </a:solidFill>
              <a:latin typeface="Arial"/>
              <a:ea typeface="Arial"/>
              <a:cs typeface="Arial"/>
              <a:sym typeface="Arial"/>
            </a:endParaRPr>
          </a:p>
        </p:txBody>
      </p:sp>
      <p:sp>
        <p:nvSpPr>
          <p:cNvPr id="17" name="Google Shape;1623;p88">
            <a:extLst>
              <a:ext uri="{FF2B5EF4-FFF2-40B4-BE49-F238E27FC236}">
                <a16:creationId xmlns:a16="http://schemas.microsoft.com/office/drawing/2014/main" id="{26D7661E-C425-05D1-5801-646DA40A13F6}"/>
              </a:ext>
            </a:extLst>
          </p:cNvPr>
          <p:cNvSpPr/>
          <p:nvPr/>
        </p:nvSpPr>
        <p:spPr>
          <a:xfrm>
            <a:off x="8613772" y="5304542"/>
            <a:ext cx="2447926" cy="270875"/>
          </a:xfrm>
          <a:prstGeom prst="roundRect">
            <a:avLst>
              <a:gd name="adj" fmla="val 50000"/>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843" b="0" i="0" u="none" strike="noStrike" cap="none">
              <a:solidFill>
                <a:srgbClr val="FFFFFF"/>
              </a:solidFill>
              <a:latin typeface="Arial"/>
              <a:ea typeface="Arial"/>
              <a:cs typeface="Arial"/>
              <a:sym typeface="Arial"/>
            </a:endParaRPr>
          </a:p>
        </p:txBody>
      </p:sp>
      <p:sp>
        <p:nvSpPr>
          <p:cNvPr id="18" name="Google Shape;1624;p88">
            <a:extLst>
              <a:ext uri="{FF2B5EF4-FFF2-40B4-BE49-F238E27FC236}">
                <a16:creationId xmlns:a16="http://schemas.microsoft.com/office/drawing/2014/main" id="{B9587E3D-6AEB-7826-2C40-BD0AC5890B55}"/>
              </a:ext>
            </a:extLst>
          </p:cNvPr>
          <p:cNvSpPr/>
          <p:nvPr/>
        </p:nvSpPr>
        <p:spPr>
          <a:xfrm>
            <a:off x="1054882" y="5610325"/>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19" name="Google Shape;1625;p88">
            <a:extLst>
              <a:ext uri="{FF2B5EF4-FFF2-40B4-BE49-F238E27FC236}">
                <a16:creationId xmlns:a16="http://schemas.microsoft.com/office/drawing/2014/main" id="{F04122A0-14DD-3035-4E80-3D371CCE95E6}"/>
              </a:ext>
            </a:extLst>
          </p:cNvPr>
          <p:cNvSpPr/>
          <p:nvPr/>
        </p:nvSpPr>
        <p:spPr>
          <a:xfrm>
            <a:off x="452408" y="5732813"/>
            <a:ext cx="1338300" cy="270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CN" b="1" dirty="0">
                <a:solidFill>
                  <a:schemeClr val="dk1"/>
                </a:solidFill>
              </a:rPr>
              <a:t>2024 年 </a:t>
            </a:r>
            <a:endParaRPr lang="en-US" altLang="zh-CN" b="1" dirty="0">
              <a:solidFill>
                <a:schemeClr val="dk1"/>
              </a:solidFill>
            </a:endParaRPr>
          </a:p>
          <a:p>
            <a:pPr marL="0" marR="0" lvl="0" indent="0" algn="ctr" rtl="0">
              <a:spcBef>
                <a:spcPts val="0"/>
              </a:spcBef>
              <a:spcAft>
                <a:spcPts val="0"/>
              </a:spcAft>
              <a:buNone/>
            </a:pPr>
            <a:r>
              <a:rPr lang="zh-CN" b="1" dirty="0">
                <a:solidFill>
                  <a:schemeClr val="dk1"/>
                </a:solidFill>
              </a:rPr>
              <a:t>11 月 19 日</a:t>
            </a:r>
            <a:r>
              <a:rPr lang="zh-CN" sz="1400" b="1" i="0" u="none" strike="noStrike" cap="none" dirty="0">
                <a:solidFill>
                  <a:schemeClr val="dk1"/>
                </a:solidFill>
                <a:latin typeface="Arial"/>
                <a:ea typeface="SimSun"/>
                <a:cs typeface="Arial"/>
                <a:sym typeface="Arial"/>
              </a:rPr>
              <a:t> </a:t>
            </a:r>
            <a:br>
              <a:rPr lang="zh-CN" sz="1400" b="1" i="0" u="none" strike="noStrike" cap="none" dirty="0">
                <a:solidFill>
                  <a:schemeClr val="dk1"/>
                </a:solidFill>
                <a:latin typeface="Arial"/>
                <a:ea typeface="SimSun"/>
                <a:cs typeface="Arial"/>
                <a:sym typeface="Arial"/>
              </a:rPr>
            </a:br>
            <a:endParaRPr lang="zh-CN" sz="1400" b="1" i="0" u="none" strike="noStrike" cap="none" dirty="0">
              <a:solidFill>
                <a:schemeClr val="dk1"/>
              </a:solidFill>
              <a:latin typeface="Arial"/>
              <a:ea typeface="SimSun"/>
              <a:cs typeface="Arial"/>
              <a:sym typeface="Arial"/>
            </a:endParaRPr>
          </a:p>
        </p:txBody>
      </p:sp>
      <p:sp>
        <p:nvSpPr>
          <p:cNvPr id="20" name="Google Shape;1626;p88">
            <a:extLst>
              <a:ext uri="{FF2B5EF4-FFF2-40B4-BE49-F238E27FC236}">
                <a16:creationId xmlns:a16="http://schemas.microsoft.com/office/drawing/2014/main" id="{4AD7830A-9B49-1F6B-4A3C-E87FE2A23EA5}"/>
              </a:ext>
            </a:extLst>
          </p:cNvPr>
          <p:cNvSpPr/>
          <p:nvPr/>
        </p:nvSpPr>
        <p:spPr>
          <a:xfrm>
            <a:off x="3737116" y="5610325"/>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21" name="Google Shape;1627;p88">
            <a:extLst>
              <a:ext uri="{FF2B5EF4-FFF2-40B4-BE49-F238E27FC236}">
                <a16:creationId xmlns:a16="http://schemas.microsoft.com/office/drawing/2014/main" id="{6C8BF465-660B-CC03-DEB2-5D81D1E55E4E}"/>
              </a:ext>
            </a:extLst>
          </p:cNvPr>
          <p:cNvSpPr/>
          <p:nvPr/>
        </p:nvSpPr>
        <p:spPr>
          <a:xfrm>
            <a:off x="3178233" y="5757987"/>
            <a:ext cx="1338300" cy="270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CN" b="1" dirty="0">
                <a:solidFill>
                  <a:schemeClr val="dk1"/>
                </a:solidFill>
              </a:rPr>
              <a:t>2025 年 </a:t>
            </a:r>
            <a:endParaRPr lang="en-US" altLang="zh-CN" b="1" dirty="0">
              <a:solidFill>
                <a:schemeClr val="dk1"/>
              </a:solidFill>
            </a:endParaRPr>
          </a:p>
          <a:p>
            <a:pPr marL="0" marR="0" lvl="0" indent="0" algn="ctr" rtl="0">
              <a:spcBef>
                <a:spcPts val="0"/>
              </a:spcBef>
              <a:spcAft>
                <a:spcPts val="0"/>
              </a:spcAft>
              <a:buNone/>
            </a:pPr>
            <a:r>
              <a:rPr lang="zh-CN" b="1" dirty="0">
                <a:solidFill>
                  <a:schemeClr val="dk1"/>
                </a:solidFill>
              </a:rPr>
              <a:t>5 月 20 日</a:t>
            </a:r>
          </a:p>
          <a:p>
            <a:pPr marL="0" marR="0" lvl="0" indent="0" algn="ctr" rtl="0">
              <a:spcBef>
                <a:spcPts val="0"/>
              </a:spcBef>
              <a:spcAft>
                <a:spcPts val="0"/>
              </a:spcAft>
              <a:buNone/>
            </a:pPr>
            <a:endParaRPr sz="900" b="1" i="0" u="none" strike="noStrike" cap="none" dirty="0">
              <a:solidFill>
                <a:schemeClr val="dk1"/>
              </a:solidFill>
              <a:latin typeface="Arial"/>
              <a:ea typeface="Arial"/>
              <a:cs typeface="Arial"/>
              <a:sym typeface="Arial"/>
            </a:endParaRPr>
          </a:p>
        </p:txBody>
      </p:sp>
      <p:sp>
        <p:nvSpPr>
          <p:cNvPr id="22" name="Google Shape;1628;p88">
            <a:extLst>
              <a:ext uri="{FF2B5EF4-FFF2-40B4-BE49-F238E27FC236}">
                <a16:creationId xmlns:a16="http://schemas.microsoft.com/office/drawing/2014/main" id="{A6599F63-6681-C34D-F316-667F79662F61}"/>
              </a:ext>
            </a:extLst>
          </p:cNvPr>
          <p:cNvSpPr/>
          <p:nvPr/>
        </p:nvSpPr>
        <p:spPr>
          <a:xfrm>
            <a:off x="6429741" y="5610325"/>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23" name="Google Shape;1629;p88">
            <a:extLst>
              <a:ext uri="{FF2B5EF4-FFF2-40B4-BE49-F238E27FC236}">
                <a16:creationId xmlns:a16="http://schemas.microsoft.com/office/drawing/2014/main" id="{24E31EDC-F7B3-93E5-6CB7-DB3B67227DEF}"/>
              </a:ext>
            </a:extLst>
          </p:cNvPr>
          <p:cNvSpPr/>
          <p:nvPr/>
        </p:nvSpPr>
        <p:spPr>
          <a:xfrm>
            <a:off x="5803719" y="5758684"/>
            <a:ext cx="1385400" cy="392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CN" b="1" dirty="0">
                <a:solidFill>
                  <a:schemeClr val="dk1"/>
                </a:solidFill>
              </a:rPr>
              <a:t>2025 年 </a:t>
            </a:r>
            <a:endParaRPr lang="en-US" altLang="zh-CN" b="1" dirty="0">
              <a:solidFill>
                <a:schemeClr val="dk1"/>
              </a:solidFill>
            </a:endParaRPr>
          </a:p>
          <a:p>
            <a:pPr marL="0" marR="0" lvl="0" indent="0" algn="ctr" rtl="0">
              <a:spcBef>
                <a:spcPts val="0"/>
              </a:spcBef>
              <a:spcAft>
                <a:spcPts val="0"/>
              </a:spcAft>
              <a:buNone/>
            </a:pPr>
            <a:r>
              <a:rPr lang="zh-CN" b="1" dirty="0">
                <a:solidFill>
                  <a:schemeClr val="dk1"/>
                </a:solidFill>
              </a:rPr>
              <a:t>11 月 19 日</a:t>
            </a:r>
          </a:p>
        </p:txBody>
      </p:sp>
      <p:sp>
        <p:nvSpPr>
          <p:cNvPr id="24" name="Google Shape;1630;p88">
            <a:extLst>
              <a:ext uri="{FF2B5EF4-FFF2-40B4-BE49-F238E27FC236}">
                <a16:creationId xmlns:a16="http://schemas.microsoft.com/office/drawing/2014/main" id="{4F4EC772-1DC4-0CB8-4103-98FAAC693016}"/>
              </a:ext>
            </a:extLst>
          </p:cNvPr>
          <p:cNvSpPr/>
          <p:nvPr/>
        </p:nvSpPr>
        <p:spPr>
          <a:xfrm>
            <a:off x="8654545" y="5610325"/>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25" name="Google Shape;1631;p88">
            <a:extLst>
              <a:ext uri="{FF2B5EF4-FFF2-40B4-BE49-F238E27FC236}">
                <a16:creationId xmlns:a16="http://schemas.microsoft.com/office/drawing/2014/main" id="{FB008A25-63EF-DCC7-D755-404340A7F44F}"/>
              </a:ext>
            </a:extLst>
          </p:cNvPr>
          <p:cNvSpPr/>
          <p:nvPr/>
        </p:nvSpPr>
        <p:spPr>
          <a:xfrm>
            <a:off x="8171319" y="5735854"/>
            <a:ext cx="1028712" cy="55891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CN" sz="1400" b="1" i="0" u="none" strike="noStrike" cap="none" dirty="0">
                <a:solidFill>
                  <a:schemeClr val="dk1"/>
                </a:solidFill>
                <a:latin typeface="Arial"/>
                <a:ea typeface="SimSun"/>
                <a:cs typeface="Arial"/>
                <a:sym typeface="Arial"/>
              </a:rPr>
              <a:t>2026 年</a:t>
            </a:r>
            <a:endParaRPr lang="en-US" altLang="zh-CN" sz="1400" b="1" i="0" u="none" strike="noStrike" cap="none" dirty="0">
              <a:solidFill>
                <a:schemeClr val="dk1"/>
              </a:solidFill>
              <a:latin typeface="Arial"/>
              <a:ea typeface="SimSun"/>
              <a:cs typeface="Arial"/>
              <a:sym typeface="Arial"/>
            </a:endParaRPr>
          </a:p>
          <a:p>
            <a:pPr marL="0" marR="0" lvl="0" indent="0" algn="ctr" rtl="0">
              <a:spcBef>
                <a:spcPts val="0"/>
              </a:spcBef>
              <a:spcAft>
                <a:spcPts val="0"/>
              </a:spcAft>
              <a:buNone/>
            </a:pPr>
            <a:r>
              <a:rPr lang="zh-CN" b="1" dirty="0">
                <a:solidFill>
                  <a:schemeClr val="dk1"/>
                </a:solidFill>
              </a:rPr>
              <a:t>第 2 季度</a:t>
            </a:r>
          </a:p>
        </p:txBody>
      </p:sp>
      <p:sp>
        <p:nvSpPr>
          <p:cNvPr id="26" name="Google Shape;1632;p88">
            <a:extLst>
              <a:ext uri="{FF2B5EF4-FFF2-40B4-BE49-F238E27FC236}">
                <a16:creationId xmlns:a16="http://schemas.microsoft.com/office/drawing/2014/main" id="{58C2A67C-341E-090A-E564-786404963C04}"/>
              </a:ext>
            </a:extLst>
          </p:cNvPr>
          <p:cNvSpPr/>
          <p:nvPr/>
        </p:nvSpPr>
        <p:spPr>
          <a:xfrm>
            <a:off x="10889733" y="5610325"/>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27" name="Google Shape;1633;p88">
            <a:extLst>
              <a:ext uri="{FF2B5EF4-FFF2-40B4-BE49-F238E27FC236}">
                <a16:creationId xmlns:a16="http://schemas.microsoft.com/office/drawing/2014/main" id="{EF603BA9-DA1E-9F11-0C1E-6D95B30205CD}"/>
              </a:ext>
            </a:extLst>
          </p:cNvPr>
          <p:cNvSpPr/>
          <p:nvPr/>
        </p:nvSpPr>
        <p:spPr>
          <a:xfrm>
            <a:off x="10123380" y="5716582"/>
            <a:ext cx="1531200" cy="392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CN" sz="1400" b="1" i="0" u="none" strike="noStrike" cap="none" dirty="0">
                <a:solidFill>
                  <a:schemeClr val="dk1"/>
                </a:solidFill>
                <a:latin typeface="Arial"/>
                <a:ea typeface="SimSun"/>
                <a:cs typeface="Arial"/>
                <a:sym typeface="Arial"/>
              </a:rPr>
              <a:t>2026 年</a:t>
            </a:r>
            <a:endParaRPr lang="en-US" altLang="zh-CN" sz="1400" b="1" i="0" u="none" strike="noStrike" cap="none" dirty="0">
              <a:solidFill>
                <a:schemeClr val="dk1"/>
              </a:solidFill>
              <a:latin typeface="Arial"/>
              <a:ea typeface="SimSun"/>
              <a:cs typeface="Arial"/>
              <a:sym typeface="Arial"/>
            </a:endParaRPr>
          </a:p>
          <a:p>
            <a:pPr marL="0" marR="0" lvl="0" indent="0" algn="ctr" rtl="0">
              <a:spcBef>
                <a:spcPts val="0"/>
              </a:spcBef>
              <a:spcAft>
                <a:spcPts val="0"/>
              </a:spcAft>
              <a:buNone/>
            </a:pPr>
            <a:r>
              <a:rPr lang="zh-CN" b="1" dirty="0">
                <a:solidFill>
                  <a:schemeClr val="dk1"/>
                </a:solidFill>
              </a:rPr>
              <a:t>第 3 季度</a:t>
            </a:r>
          </a:p>
        </p:txBody>
      </p:sp>
      <p:sp>
        <p:nvSpPr>
          <p:cNvPr id="28" name="Google Shape;1634;p88">
            <a:extLst>
              <a:ext uri="{FF2B5EF4-FFF2-40B4-BE49-F238E27FC236}">
                <a16:creationId xmlns:a16="http://schemas.microsoft.com/office/drawing/2014/main" id="{3F3C0FC0-E16F-49A2-5FC7-774DCD11F135}"/>
              </a:ext>
            </a:extLst>
          </p:cNvPr>
          <p:cNvSpPr txBox="1"/>
          <p:nvPr/>
        </p:nvSpPr>
        <p:spPr>
          <a:xfrm>
            <a:off x="452409" y="4720259"/>
            <a:ext cx="1944701" cy="730393"/>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zh-CN" sz="1400" b="0" i="0" u="none" strike="noStrike" cap="none" dirty="0">
                <a:solidFill>
                  <a:schemeClr val="dk1"/>
                </a:solidFill>
                <a:latin typeface="Arial"/>
                <a:ea typeface="SimSun"/>
                <a:cs typeface="Arial"/>
                <a:sym typeface="Arial"/>
              </a:rPr>
              <a:t>RSP 预评估申请提交期开始</a:t>
            </a:r>
          </a:p>
        </p:txBody>
      </p:sp>
      <p:sp>
        <p:nvSpPr>
          <p:cNvPr id="29" name="Google Shape;1635;p88">
            <a:extLst>
              <a:ext uri="{FF2B5EF4-FFF2-40B4-BE49-F238E27FC236}">
                <a16:creationId xmlns:a16="http://schemas.microsoft.com/office/drawing/2014/main" id="{4778A270-8ED9-9AD2-7894-8E59807D9321}"/>
              </a:ext>
            </a:extLst>
          </p:cNvPr>
          <p:cNvSpPr txBox="1"/>
          <p:nvPr/>
        </p:nvSpPr>
        <p:spPr>
          <a:xfrm>
            <a:off x="2849519" y="4726820"/>
            <a:ext cx="2226452" cy="486928"/>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zh-CN" sz="1400" b="0" i="0" u="none" strike="noStrike" cap="none" dirty="0">
                <a:solidFill>
                  <a:schemeClr val="dk1"/>
                </a:solidFill>
                <a:latin typeface="Arial"/>
                <a:ea typeface="SimSun"/>
                <a:cs typeface="Arial"/>
                <a:sym typeface="Arial"/>
              </a:rPr>
              <a:t>RSP 预评估申请提交期</a:t>
            </a:r>
            <a:endParaRPr lang="en-US" altLang="zh-CN" sz="1400" b="0" i="0" u="none" strike="noStrike" cap="none" dirty="0">
              <a:solidFill>
                <a:schemeClr val="dk1"/>
              </a:solidFill>
              <a:latin typeface="Arial"/>
              <a:ea typeface="SimSun"/>
              <a:cs typeface="Arial"/>
              <a:sym typeface="Arial"/>
            </a:endParaRPr>
          </a:p>
          <a:p>
            <a:pPr marL="0" marR="0" lvl="0" indent="0" algn="ctr" rtl="0">
              <a:lnSpc>
                <a:spcPct val="112857"/>
              </a:lnSpc>
              <a:spcBef>
                <a:spcPts val="0"/>
              </a:spcBef>
              <a:spcAft>
                <a:spcPts val="0"/>
              </a:spcAft>
              <a:buNone/>
            </a:pPr>
            <a:r>
              <a:rPr lang="zh-CN" sz="1400" b="0" i="0" u="none" strike="noStrike" cap="none" dirty="0">
                <a:solidFill>
                  <a:schemeClr val="dk1"/>
                </a:solidFill>
                <a:latin typeface="Arial"/>
                <a:ea typeface="SimSun"/>
                <a:cs typeface="Arial"/>
                <a:sym typeface="Arial"/>
              </a:rPr>
              <a:t>结束</a:t>
            </a:r>
          </a:p>
        </p:txBody>
      </p:sp>
      <p:sp>
        <p:nvSpPr>
          <p:cNvPr id="30" name="Google Shape;1636;p88">
            <a:extLst>
              <a:ext uri="{FF2B5EF4-FFF2-40B4-BE49-F238E27FC236}">
                <a16:creationId xmlns:a16="http://schemas.microsoft.com/office/drawing/2014/main" id="{CA9EDE41-8AF9-B9CC-DB94-933372203FC6}"/>
              </a:ext>
            </a:extLst>
          </p:cNvPr>
          <p:cNvSpPr/>
          <p:nvPr/>
        </p:nvSpPr>
        <p:spPr>
          <a:xfrm>
            <a:off x="992176" y="5285598"/>
            <a:ext cx="2943175" cy="303960"/>
          </a:xfrm>
          <a:prstGeom prst="roundRect">
            <a:avLst>
              <a:gd name="adj" fmla="val 50000"/>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1046" b="0" i="0" u="none" strike="noStrike" cap="none">
              <a:solidFill>
                <a:srgbClr val="FFFFFF"/>
              </a:solidFill>
              <a:latin typeface="Arial"/>
              <a:ea typeface="Arial"/>
              <a:cs typeface="Arial"/>
              <a:sym typeface="Arial"/>
            </a:endParaRPr>
          </a:p>
        </p:txBody>
      </p:sp>
      <p:sp>
        <p:nvSpPr>
          <p:cNvPr id="31" name="Google Shape;1637;p88">
            <a:extLst>
              <a:ext uri="{FF2B5EF4-FFF2-40B4-BE49-F238E27FC236}">
                <a16:creationId xmlns:a16="http://schemas.microsoft.com/office/drawing/2014/main" id="{556A3BFF-A6BB-820E-43C6-83B0B4642774}"/>
              </a:ext>
            </a:extLst>
          </p:cNvPr>
          <p:cNvSpPr/>
          <p:nvPr/>
        </p:nvSpPr>
        <p:spPr>
          <a:xfrm>
            <a:off x="1057197" y="5359303"/>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0" i="0" u="none" strike="noStrike" cap="none">
              <a:solidFill>
                <a:srgbClr val="FFFFFF"/>
              </a:solidFill>
              <a:latin typeface="Arial"/>
              <a:ea typeface="Arial"/>
              <a:cs typeface="Arial"/>
              <a:sym typeface="Arial"/>
            </a:endParaRPr>
          </a:p>
        </p:txBody>
      </p:sp>
      <p:sp>
        <p:nvSpPr>
          <p:cNvPr id="32" name="Google Shape;1638;p88">
            <a:extLst>
              <a:ext uri="{FF2B5EF4-FFF2-40B4-BE49-F238E27FC236}">
                <a16:creationId xmlns:a16="http://schemas.microsoft.com/office/drawing/2014/main" id="{00455D3A-5BBF-D306-A450-FD33644A26FB}"/>
              </a:ext>
            </a:extLst>
          </p:cNvPr>
          <p:cNvSpPr/>
          <p:nvPr/>
        </p:nvSpPr>
        <p:spPr>
          <a:xfrm>
            <a:off x="3737116" y="5360862"/>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0" i="0" u="none" strike="noStrike" cap="none">
              <a:solidFill>
                <a:srgbClr val="FFFFFF"/>
              </a:solidFill>
              <a:latin typeface="Arial"/>
              <a:ea typeface="Arial"/>
              <a:cs typeface="Arial"/>
              <a:sym typeface="Arial"/>
            </a:endParaRPr>
          </a:p>
        </p:txBody>
      </p:sp>
      <p:sp>
        <p:nvSpPr>
          <p:cNvPr id="33" name="Google Shape;1639;p88">
            <a:extLst>
              <a:ext uri="{FF2B5EF4-FFF2-40B4-BE49-F238E27FC236}">
                <a16:creationId xmlns:a16="http://schemas.microsoft.com/office/drawing/2014/main" id="{77229A7B-920E-0C6B-7729-32D81BB6E724}"/>
              </a:ext>
            </a:extLst>
          </p:cNvPr>
          <p:cNvSpPr/>
          <p:nvPr/>
        </p:nvSpPr>
        <p:spPr>
          <a:xfrm>
            <a:off x="1060549" y="4248327"/>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34" name="Google Shape;1640;p88">
            <a:extLst>
              <a:ext uri="{FF2B5EF4-FFF2-40B4-BE49-F238E27FC236}">
                <a16:creationId xmlns:a16="http://schemas.microsoft.com/office/drawing/2014/main" id="{A07A785A-8459-0D29-A265-3A3DAE4967A4}"/>
              </a:ext>
            </a:extLst>
          </p:cNvPr>
          <p:cNvSpPr/>
          <p:nvPr/>
        </p:nvSpPr>
        <p:spPr>
          <a:xfrm>
            <a:off x="6379636" y="4250438"/>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35" name="Google Shape;1641;p88">
            <a:extLst>
              <a:ext uri="{FF2B5EF4-FFF2-40B4-BE49-F238E27FC236}">
                <a16:creationId xmlns:a16="http://schemas.microsoft.com/office/drawing/2014/main" id="{1F9053B1-83ED-2020-45FF-3345FF3E2F00}"/>
              </a:ext>
            </a:extLst>
          </p:cNvPr>
          <p:cNvSpPr/>
          <p:nvPr/>
        </p:nvSpPr>
        <p:spPr>
          <a:xfrm>
            <a:off x="8658235" y="5359285"/>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36" name="Google Shape;1642;p88">
            <a:extLst>
              <a:ext uri="{FF2B5EF4-FFF2-40B4-BE49-F238E27FC236}">
                <a16:creationId xmlns:a16="http://schemas.microsoft.com/office/drawing/2014/main" id="{1969057C-E512-B3CC-0109-FF6CC1D57D12}"/>
              </a:ext>
            </a:extLst>
          </p:cNvPr>
          <p:cNvSpPr/>
          <p:nvPr/>
        </p:nvSpPr>
        <p:spPr>
          <a:xfrm>
            <a:off x="10874733" y="5359285"/>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cxnSp>
        <p:nvCxnSpPr>
          <p:cNvPr id="37" name="Google Shape;1643;p88">
            <a:extLst>
              <a:ext uri="{FF2B5EF4-FFF2-40B4-BE49-F238E27FC236}">
                <a16:creationId xmlns:a16="http://schemas.microsoft.com/office/drawing/2014/main" id="{741708C6-2843-A7C7-75DC-BF5D4F1DBFE5}"/>
              </a:ext>
            </a:extLst>
          </p:cNvPr>
          <p:cNvCxnSpPr>
            <a:cxnSpLocks/>
          </p:cNvCxnSpPr>
          <p:nvPr/>
        </p:nvCxnSpPr>
        <p:spPr>
          <a:xfrm>
            <a:off x="1060558" y="5681794"/>
            <a:ext cx="9972112" cy="0"/>
          </a:xfrm>
          <a:prstGeom prst="straightConnector1">
            <a:avLst/>
          </a:prstGeom>
          <a:noFill/>
          <a:ln w="28575" cap="flat" cmpd="sng">
            <a:solidFill>
              <a:srgbClr val="081E23"/>
            </a:solidFill>
            <a:prstDash val="solid"/>
            <a:round/>
            <a:headEnd type="none" w="sm" len="sm"/>
            <a:tailEnd type="none" w="sm" len="sm"/>
          </a:ln>
        </p:spPr>
      </p:cxnSp>
      <p:sp>
        <p:nvSpPr>
          <p:cNvPr id="38" name="Google Shape;1644;p88">
            <a:extLst>
              <a:ext uri="{FF2B5EF4-FFF2-40B4-BE49-F238E27FC236}">
                <a16:creationId xmlns:a16="http://schemas.microsoft.com/office/drawing/2014/main" id="{F83309F9-6011-913C-C97E-86FB58D0D6C9}"/>
              </a:ext>
            </a:extLst>
          </p:cNvPr>
          <p:cNvSpPr/>
          <p:nvPr/>
        </p:nvSpPr>
        <p:spPr>
          <a:xfrm>
            <a:off x="8569744" y="4191885"/>
            <a:ext cx="2447926" cy="270875"/>
          </a:xfrm>
          <a:prstGeom prst="roundRect">
            <a:avLst>
              <a:gd name="adj" fmla="val 50000"/>
            </a:avLst>
          </a:prstGeom>
          <a:solidFill>
            <a:srgbClr val="A12B93"/>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843" b="0" i="0" u="none" strike="noStrike" cap="none">
              <a:solidFill>
                <a:srgbClr val="C00000"/>
              </a:solidFill>
              <a:highlight>
                <a:srgbClr val="FF0000"/>
              </a:highlight>
              <a:latin typeface="Arial"/>
              <a:ea typeface="Arial"/>
              <a:cs typeface="Arial"/>
              <a:sym typeface="Arial"/>
            </a:endParaRPr>
          </a:p>
        </p:txBody>
      </p:sp>
      <p:sp>
        <p:nvSpPr>
          <p:cNvPr id="39" name="Google Shape;1645;p88">
            <a:extLst>
              <a:ext uri="{FF2B5EF4-FFF2-40B4-BE49-F238E27FC236}">
                <a16:creationId xmlns:a16="http://schemas.microsoft.com/office/drawing/2014/main" id="{49C50307-EB24-C223-9555-0A56F9F287B7}"/>
              </a:ext>
            </a:extLst>
          </p:cNvPr>
          <p:cNvSpPr/>
          <p:nvPr/>
        </p:nvSpPr>
        <p:spPr>
          <a:xfrm>
            <a:off x="8614207" y="4246628"/>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C00000"/>
              </a:solidFill>
              <a:highlight>
                <a:srgbClr val="FF0000"/>
              </a:highlight>
              <a:latin typeface="Arial"/>
              <a:ea typeface="Arial"/>
              <a:cs typeface="Arial"/>
              <a:sym typeface="Arial"/>
            </a:endParaRPr>
          </a:p>
        </p:txBody>
      </p:sp>
      <p:sp>
        <p:nvSpPr>
          <p:cNvPr id="40" name="Google Shape;1646;p88">
            <a:extLst>
              <a:ext uri="{FF2B5EF4-FFF2-40B4-BE49-F238E27FC236}">
                <a16:creationId xmlns:a16="http://schemas.microsoft.com/office/drawing/2014/main" id="{8ED73F7B-CDEF-609C-CF63-0C1B0341510E}"/>
              </a:ext>
            </a:extLst>
          </p:cNvPr>
          <p:cNvSpPr/>
          <p:nvPr/>
        </p:nvSpPr>
        <p:spPr>
          <a:xfrm>
            <a:off x="10830705" y="4246628"/>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C00000"/>
              </a:solidFill>
              <a:highlight>
                <a:srgbClr val="FF0000"/>
              </a:highlight>
              <a:latin typeface="Arial"/>
              <a:ea typeface="Arial"/>
              <a:cs typeface="Arial"/>
              <a:sym typeface="Arial"/>
            </a:endParaRPr>
          </a:p>
        </p:txBody>
      </p:sp>
      <p:sp>
        <p:nvSpPr>
          <p:cNvPr id="41" name="Google Shape;1647;p88">
            <a:extLst>
              <a:ext uri="{FF2B5EF4-FFF2-40B4-BE49-F238E27FC236}">
                <a16:creationId xmlns:a16="http://schemas.microsoft.com/office/drawing/2014/main" id="{508F86BB-E8FE-B6C3-2C5D-D19B313AD75D}"/>
              </a:ext>
            </a:extLst>
          </p:cNvPr>
          <p:cNvSpPr txBox="1"/>
          <p:nvPr/>
        </p:nvSpPr>
        <p:spPr>
          <a:xfrm>
            <a:off x="8993553" y="6442771"/>
            <a:ext cx="3823500" cy="215400"/>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zh-CN" sz="1400" b="0" i="0" u="none" strike="noStrike" cap="none" dirty="0">
                <a:solidFill>
                  <a:schemeClr val="dk1"/>
                </a:solidFill>
                <a:latin typeface="Arial"/>
                <a:ea typeface="SimSun"/>
                <a:cs typeface="Arial"/>
                <a:sym typeface="Arial"/>
              </a:rPr>
              <a:t>日期</a:t>
            </a:r>
            <a:r>
              <a:rPr lang="zh-CN" dirty="0">
                <a:solidFill>
                  <a:schemeClr val="dk1"/>
                </a:solidFill>
              </a:rPr>
              <a:t>可能会有所调整。</a:t>
            </a:r>
          </a:p>
        </p:txBody>
      </p:sp>
      <p:sp>
        <p:nvSpPr>
          <p:cNvPr id="42" name="Google Shape;1648;p88">
            <a:extLst>
              <a:ext uri="{FF2B5EF4-FFF2-40B4-BE49-F238E27FC236}">
                <a16:creationId xmlns:a16="http://schemas.microsoft.com/office/drawing/2014/main" id="{9AB69D8B-903E-2E75-4A12-6D037904E3B0}"/>
              </a:ext>
            </a:extLst>
          </p:cNvPr>
          <p:cNvSpPr txBox="1"/>
          <p:nvPr/>
        </p:nvSpPr>
        <p:spPr>
          <a:xfrm>
            <a:off x="7642072" y="4717379"/>
            <a:ext cx="1983826" cy="486928"/>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zh-CN" sz="1400" b="0" i="0" u="none" strike="noStrike" cap="none" dirty="0">
                <a:solidFill>
                  <a:schemeClr val="dk1"/>
                </a:solidFill>
                <a:latin typeface="Arial"/>
                <a:ea typeface="SimSun"/>
                <a:cs typeface="Arial"/>
                <a:sym typeface="Arial"/>
              </a:rPr>
              <a:t>RSP 评估申请提交期</a:t>
            </a:r>
            <a:endParaRPr lang="en-US" altLang="zh-CN" sz="1400" b="0" i="0" u="none" strike="noStrike" cap="none" dirty="0">
              <a:solidFill>
                <a:schemeClr val="dk1"/>
              </a:solidFill>
              <a:latin typeface="Arial"/>
              <a:ea typeface="SimSun"/>
              <a:cs typeface="Arial"/>
              <a:sym typeface="Arial"/>
            </a:endParaRPr>
          </a:p>
          <a:p>
            <a:pPr marL="0" marR="0" lvl="0" indent="0" algn="ctr" rtl="0">
              <a:lnSpc>
                <a:spcPct val="112857"/>
              </a:lnSpc>
              <a:spcBef>
                <a:spcPts val="0"/>
              </a:spcBef>
              <a:spcAft>
                <a:spcPts val="0"/>
              </a:spcAft>
              <a:buNone/>
            </a:pPr>
            <a:r>
              <a:rPr lang="zh-CN" dirty="0">
                <a:solidFill>
                  <a:schemeClr val="dk1"/>
                </a:solidFill>
              </a:rPr>
              <a:t>开始</a:t>
            </a:r>
          </a:p>
        </p:txBody>
      </p:sp>
      <p:sp>
        <p:nvSpPr>
          <p:cNvPr id="43" name="Google Shape;1649;p88">
            <a:extLst>
              <a:ext uri="{FF2B5EF4-FFF2-40B4-BE49-F238E27FC236}">
                <a16:creationId xmlns:a16="http://schemas.microsoft.com/office/drawing/2014/main" id="{A9378A31-F81F-2B13-FC44-FD413502E9AD}"/>
              </a:ext>
            </a:extLst>
          </p:cNvPr>
          <p:cNvSpPr txBox="1"/>
          <p:nvPr/>
        </p:nvSpPr>
        <p:spPr>
          <a:xfrm>
            <a:off x="9852359" y="4720259"/>
            <a:ext cx="2044747" cy="486928"/>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zh-CN" sz="1400" b="0" i="0" u="none" strike="noStrike" cap="none" dirty="0">
                <a:solidFill>
                  <a:schemeClr val="dk1"/>
                </a:solidFill>
                <a:latin typeface="Arial"/>
                <a:ea typeface="SimSun"/>
                <a:cs typeface="Arial"/>
                <a:sym typeface="Arial"/>
              </a:rPr>
              <a:t>RSP 评估申请提交期</a:t>
            </a:r>
            <a:endParaRPr lang="en-US" altLang="zh-CN" sz="1400" b="0" i="0" u="none" strike="noStrike" cap="none" dirty="0">
              <a:solidFill>
                <a:schemeClr val="dk1"/>
              </a:solidFill>
              <a:latin typeface="Arial"/>
              <a:ea typeface="SimSun"/>
              <a:cs typeface="Arial"/>
              <a:sym typeface="Arial"/>
            </a:endParaRPr>
          </a:p>
          <a:p>
            <a:pPr marL="0" marR="0" lvl="0" indent="0" algn="ctr" rtl="0">
              <a:lnSpc>
                <a:spcPct val="112857"/>
              </a:lnSpc>
              <a:spcBef>
                <a:spcPts val="0"/>
              </a:spcBef>
              <a:spcAft>
                <a:spcPts val="0"/>
              </a:spcAft>
              <a:buNone/>
            </a:pPr>
            <a:r>
              <a:rPr lang="zh-CN" sz="1400" b="0" i="0" u="none" strike="noStrike" cap="none" dirty="0">
                <a:solidFill>
                  <a:schemeClr val="dk1"/>
                </a:solidFill>
                <a:latin typeface="Arial"/>
                <a:ea typeface="SimSun"/>
                <a:cs typeface="Arial"/>
                <a:sym typeface="Arial"/>
              </a:rPr>
              <a:t>结束</a:t>
            </a:r>
          </a:p>
        </p:txBody>
      </p:sp>
      <p:sp>
        <p:nvSpPr>
          <p:cNvPr id="44" name="Google Shape;1617;p88">
            <a:extLst>
              <a:ext uri="{FF2B5EF4-FFF2-40B4-BE49-F238E27FC236}">
                <a16:creationId xmlns:a16="http://schemas.microsoft.com/office/drawing/2014/main" id="{8CF09090-C8D1-06EB-8FCF-40DDD00251D5}"/>
              </a:ext>
            </a:extLst>
          </p:cNvPr>
          <p:cNvSpPr txBox="1"/>
          <p:nvPr/>
        </p:nvSpPr>
        <p:spPr>
          <a:xfrm>
            <a:off x="6522573" y="1765272"/>
            <a:ext cx="5163077" cy="1361743"/>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zh-CN" b="1" i="0" u="none" strike="noStrike" cap="none" dirty="0">
                <a:solidFill>
                  <a:srgbClr val="000000"/>
                </a:solidFill>
                <a:latin typeface="Arial"/>
                <a:ea typeface="SimSun"/>
                <a:cs typeface="Arial"/>
                <a:sym typeface="Arial"/>
              </a:rPr>
              <a:t>注册管理机构服务提供商 (RSP) 评估项目申请提交期：</a:t>
            </a:r>
          </a:p>
          <a:p>
            <a:pPr marL="457200" marR="0" lvl="0" indent="-330200" algn="l" rtl="0">
              <a:lnSpc>
                <a:spcPct val="100000"/>
              </a:lnSpc>
              <a:spcBef>
                <a:spcPts val="0"/>
              </a:spcBef>
              <a:spcAft>
                <a:spcPts val="0"/>
              </a:spcAft>
              <a:buClr>
                <a:srgbClr val="000000"/>
              </a:buClr>
              <a:buSzPts val="1600"/>
              <a:buFont typeface="Arial"/>
              <a:buChar char="●"/>
            </a:pPr>
            <a:r>
              <a:rPr lang="zh-CN" b="0" i="0" u="none" strike="noStrike" cap="none" dirty="0">
                <a:solidFill>
                  <a:srgbClr val="000000"/>
                </a:solidFill>
                <a:latin typeface="Arial"/>
                <a:ea typeface="SimSun"/>
                <a:cs typeface="Arial"/>
                <a:sym typeface="Arial"/>
              </a:rPr>
              <a:t>预评估期将于 2024 年 11 月 19 日开放；2025 年 5 月 20 日关闭。</a:t>
            </a:r>
          </a:p>
          <a:p>
            <a:pPr marL="457200" marR="0" lvl="0" indent="-330200" algn="l" rtl="0">
              <a:lnSpc>
                <a:spcPct val="100000"/>
              </a:lnSpc>
              <a:spcBef>
                <a:spcPts val="0"/>
              </a:spcBef>
              <a:spcAft>
                <a:spcPts val="0"/>
              </a:spcAft>
              <a:buClr>
                <a:srgbClr val="000000"/>
              </a:buClr>
              <a:buSzPts val="1600"/>
              <a:buFont typeface="Arial"/>
              <a:buChar char="●"/>
            </a:pPr>
            <a:r>
              <a:rPr lang="zh-CN" b="0" i="0" u="none" strike="noStrike" cap="none" dirty="0">
                <a:solidFill>
                  <a:srgbClr val="000000"/>
                </a:solidFill>
                <a:latin typeface="Arial"/>
                <a:ea typeface="SimSun"/>
                <a:cs typeface="Arial"/>
                <a:sym typeface="Arial"/>
              </a:rPr>
              <a:t>另一个评估期将在 gTLD 申请提交期间开放和关闭。</a:t>
            </a:r>
          </a:p>
        </p:txBody>
      </p:sp>
      <p:sp>
        <p:nvSpPr>
          <p:cNvPr id="45" name="Rectangle 44">
            <a:extLst>
              <a:ext uri="{FF2B5EF4-FFF2-40B4-BE49-F238E27FC236}">
                <a16:creationId xmlns:a16="http://schemas.microsoft.com/office/drawing/2014/main" id="{B21D4D97-F791-CBA2-15A1-4401539C10C8}"/>
              </a:ext>
            </a:extLst>
          </p:cNvPr>
          <p:cNvSpPr/>
          <p:nvPr/>
        </p:nvSpPr>
        <p:spPr>
          <a:xfrm>
            <a:off x="520331" y="1659936"/>
            <a:ext cx="11463243" cy="1561890"/>
          </a:xfrm>
          <a:prstGeom prst="rect">
            <a:avLst/>
          </a:prstGeom>
          <a:noFill/>
          <a:ln>
            <a:solidFill>
              <a:srgbClr val="F3A4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F69ADE42-B7F2-9275-637B-2F3B3750ED41}"/>
              </a:ext>
            </a:extLst>
          </p:cNvPr>
          <p:cNvPicPr>
            <a:picLocks noChangeAspect="1"/>
          </p:cNvPicPr>
          <p:nvPr/>
        </p:nvPicPr>
        <p:blipFill>
          <a:blip r:embed="rId3"/>
          <a:stretch>
            <a:fillRect/>
          </a:stretch>
        </p:blipFill>
        <p:spPr>
          <a:xfrm>
            <a:off x="576000" y="288001"/>
            <a:ext cx="3092486" cy="289921"/>
          </a:xfrm>
          <a:prstGeom prst="rect">
            <a:avLst/>
          </a:prstGeom>
        </p:spPr>
      </p:pic>
    </p:spTree>
    <p:extLst>
      <p:ext uri="{BB962C8B-B14F-4D97-AF65-F5344CB8AC3E}">
        <p14:creationId xmlns:p14="http://schemas.microsoft.com/office/powerpoint/2010/main" val="14417063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653"/>
        <p:cNvGrpSpPr/>
        <p:nvPr/>
      </p:nvGrpSpPr>
      <p:grpSpPr>
        <a:xfrm>
          <a:off x="0" y="0"/>
          <a:ext cx="0" cy="0"/>
          <a:chOff x="0" y="0"/>
          <a:chExt cx="0" cy="0"/>
        </a:xfrm>
      </p:grpSpPr>
      <p:sp>
        <p:nvSpPr>
          <p:cNvPr id="4" name="Rectangle 3">
            <a:extLst>
              <a:ext uri="{FF2B5EF4-FFF2-40B4-BE49-F238E27FC236}">
                <a16:creationId xmlns:a16="http://schemas.microsoft.com/office/drawing/2014/main" id="{1FCC8C49-2409-47D0-1398-ACDC7396E1DA}"/>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19;p36">
            <a:extLst>
              <a:ext uri="{FF2B5EF4-FFF2-40B4-BE49-F238E27FC236}">
                <a16:creationId xmlns:a16="http://schemas.microsoft.com/office/drawing/2014/main" id="{32531F9C-7A71-6089-A33B-6E85BC199282}"/>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31</a:t>
            </a:fld>
            <a:endParaRPr lang="en-US" sz="1200" b="1" i="0" u="none" strike="noStrike" cap="none">
              <a:solidFill>
                <a:schemeClr val="lt1"/>
              </a:solidFill>
              <a:latin typeface="Arial"/>
              <a:ea typeface="Arial"/>
              <a:cs typeface="Arial"/>
              <a:sym typeface="Arial"/>
            </a:endParaRPr>
          </a:p>
        </p:txBody>
      </p:sp>
      <p:sp>
        <p:nvSpPr>
          <p:cNvPr id="1654" name="Google Shape;1654;p89"/>
          <p:cNvSpPr txBox="1">
            <a:spLocks noGrp="1"/>
          </p:cNvSpPr>
          <p:nvPr>
            <p:ph type="title"/>
          </p:nvPr>
        </p:nvSpPr>
        <p:spPr>
          <a:xfrm>
            <a:off x="432000" y="1015652"/>
            <a:ext cx="11457300" cy="450600"/>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rgbClr val="0B3458"/>
              </a:buClr>
              <a:buSzPts val="2520"/>
              <a:buFont typeface="Arial"/>
              <a:buNone/>
            </a:pPr>
            <a:r>
              <a:rPr lang="zh-CN" sz="3500">
                <a:solidFill>
                  <a:srgbClr val="002B49"/>
                </a:solidFill>
              </a:rPr>
              <a:t>下一轮新 gTLD 项目相关资源</a:t>
            </a:r>
          </a:p>
        </p:txBody>
      </p:sp>
      <p:sp>
        <p:nvSpPr>
          <p:cNvPr id="1655" name="Google Shape;1655;p89"/>
          <p:cNvSpPr txBox="1"/>
          <p:nvPr/>
        </p:nvSpPr>
        <p:spPr>
          <a:xfrm>
            <a:off x="550875" y="2033280"/>
            <a:ext cx="11457300" cy="3510161"/>
          </a:xfrm>
          <a:prstGeom prst="rect">
            <a:avLst/>
          </a:prstGeom>
          <a:noFill/>
          <a:ln>
            <a:noFill/>
          </a:ln>
        </p:spPr>
        <p:txBody>
          <a:bodyPr spcFirstLastPara="1" wrap="square" lIns="91425" tIns="91425" rIns="91425" bIns="91425" anchor="t" anchorCtr="0">
            <a:spAutoFit/>
          </a:bodyPr>
          <a:lstStyle/>
          <a:p>
            <a:pPr marL="457200" marR="0" lvl="0" indent="-400050" algn="l" rtl="0">
              <a:lnSpc>
                <a:spcPct val="100000"/>
              </a:lnSpc>
              <a:spcBef>
                <a:spcPts val="0"/>
              </a:spcBef>
              <a:spcAft>
                <a:spcPts val="0"/>
              </a:spcAft>
              <a:buClr>
                <a:srgbClr val="000000"/>
              </a:buClr>
              <a:buSzPts val="2700"/>
              <a:buFont typeface="Arial"/>
              <a:buChar char="●"/>
            </a:pPr>
            <a:r>
              <a:rPr lang="zh-CN" sz="2000" b="0" i="0" u="none" strike="noStrike" cap="none">
                <a:solidFill>
                  <a:srgbClr val="002B49"/>
                </a:solidFill>
                <a:latin typeface="Arial"/>
                <a:ea typeface="SimSun"/>
                <a:cs typeface="Arial"/>
                <a:sym typeface="Arial"/>
              </a:rPr>
              <a:t>下一轮新 gTLD 项目网站： </a:t>
            </a:r>
            <a:br>
              <a:rPr lang="zh-CN" sz="2000" b="0" i="0" u="none" strike="noStrike" cap="none">
                <a:solidFill>
                  <a:srgbClr val="002B49"/>
                </a:solidFill>
                <a:latin typeface="Arial"/>
                <a:ea typeface="SimSun"/>
                <a:cs typeface="Arial"/>
                <a:sym typeface="Arial"/>
              </a:rPr>
            </a:br>
            <a:r>
              <a:rPr lang="zh-CN" sz="2000" i="0" u="none" strike="noStrike" cap="none">
                <a:solidFill>
                  <a:srgbClr val="002B49"/>
                </a:solidFill>
                <a:latin typeface="Arial"/>
                <a:ea typeface="SimSun"/>
                <a:cs typeface="Arial"/>
                <a:sym typeface="Arial"/>
                <a:hlinkClick r:id="rId3"/>
              </a:rPr>
              <a:t>https://newgtldprogram.icann.org/</a:t>
            </a:r>
          </a:p>
          <a:p>
            <a:pPr marL="457200" marR="0" lvl="0" indent="-400050" algn="l" rtl="0">
              <a:lnSpc>
                <a:spcPct val="100000"/>
              </a:lnSpc>
              <a:spcBef>
                <a:spcPts val="0"/>
              </a:spcBef>
              <a:spcAft>
                <a:spcPts val="0"/>
              </a:spcAft>
              <a:buClr>
                <a:srgbClr val="000000"/>
              </a:buClr>
              <a:buSzPts val="2700"/>
              <a:buFont typeface="Arial"/>
              <a:buChar char="●"/>
            </a:pPr>
            <a:endParaRPr sz="2000" b="0" i="0" u="none" strike="noStrike" cap="none" dirty="0">
              <a:solidFill>
                <a:srgbClr val="002B49"/>
              </a:solidFill>
              <a:latin typeface="Arial"/>
              <a:ea typeface="Arial"/>
              <a:cs typeface="Arial"/>
              <a:sym typeface="Arial"/>
            </a:endParaRPr>
          </a:p>
          <a:p>
            <a:pPr marL="457200" marR="0" lvl="0" indent="-400050" algn="l" rtl="0">
              <a:lnSpc>
                <a:spcPct val="100000"/>
              </a:lnSpc>
              <a:spcBef>
                <a:spcPts val="0"/>
              </a:spcBef>
              <a:spcAft>
                <a:spcPts val="0"/>
              </a:spcAft>
              <a:buClr>
                <a:srgbClr val="000000"/>
              </a:buClr>
              <a:buSzPts val="2700"/>
              <a:buFont typeface="Arial"/>
              <a:buChar char="●"/>
            </a:pPr>
            <a:r>
              <a:rPr lang="zh-CN" sz="2000" b="0" i="0" u="none" strike="noStrike" cap="none">
                <a:solidFill>
                  <a:srgbClr val="002B49"/>
                </a:solidFill>
                <a:latin typeface="Arial"/>
                <a:ea typeface="SimSun"/>
                <a:cs typeface="Arial"/>
                <a:sym typeface="Arial"/>
                <a:hlinkClick r:id="rId4"/>
              </a:rPr>
              <a:t>常见问题解答</a:t>
            </a:r>
            <a:r>
              <a:rPr lang="zh-CN" sz="2000" b="0" i="0" u="none" strike="noStrike" cap="none">
                <a:solidFill>
                  <a:srgbClr val="002B49"/>
                </a:solidFill>
                <a:latin typeface="Arial"/>
                <a:ea typeface="SimSun"/>
                <a:cs typeface="Arial"/>
                <a:sym typeface="Arial"/>
              </a:rPr>
              <a:t> (FAQ)</a:t>
            </a:r>
          </a:p>
          <a:p>
            <a:pPr marL="45720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002B49"/>
              </a:solidFill>
              <a:latin typeface="Arial"/>
              <a:ea typeface="Arial"/>
              <a:cs typeface="Arial"/>
              <a:sym typeface="Arial"/>
            </a:endParaRPr>
          </a:p>
          <a:p>
            <a:pPr marL="457200" marR="0" lvl="0" indent="-400050" algn="l" rtl="0">
              <a:lnSpc>
                <a:spcPct val="100000"/>
              </a:lnSpc>
              <a:spcBef>
                <a:spcPts val="0"/>
              </a:spcBef>
              <a:spcAft>
                <a:spcPts val="0"/>
              </a:spcAft>
              <a:buClr>
                <a:srgbClr val="000000"/>
              </a:buClr>
              <a:buSzPts val="2700"/>
              <a:buFont typeface="Arial"/>
              <a:buChar char="●"/>
            </a:pPr>
            <a:r>
              <a:rPr lang="zh-CN" sz="2000" b="0" i="0" u="none" strike="noStrike" cap="none">
                <a:solidFill>
                  <a:srgbClr val="002B49"/>
                </a:solidFill>
                <a:latin typeface="Arial"/>
                <a:ea typeface="SimSun"/>
                <a:cs typeface="Arial"/>
                <a:sym typeface="Arial"/>
                <a:hlinkClick r:id="rId5"/>
              </a:rPr>
              <a:t>项目新闻和公告</a:t>
            </a:r>
          </a:p>
          <a:p>
            <a:pPr marL="0" marR="0" lvl="0" indent="0" algn="l" rtl="0">
              <a:lnSpc>
                <a:spcPct val="100000"/>
              </a:lnSpc>
              <a:spcBef>
                <a:spcPts val="0"/>
              </a:spcBef>
              <a:spcAft>
                <a:spcPts val="0"/>
              </a:spcAft>
              <a:buClr>
                <a:srgbClr val="000000"/>
              </a:buClr>
              <a:buSzPts val="2200"/>
              <a:buFont typeface="Arial"/>
              <a:buNone/>
            </a:pPr>
            <a:endParaRPr sz="2000" b="0" i="0" u="none" strike="noStrike" cap="none" dirty="0">
              <a:solidFill>
                <a:srgbClr val="002B49"/>
              </a:solidFill>
              <a:latin typeface="Arial"/>
              <a:ea typeface="Arial"/>
              <a:cs typeface="Arial"/>
              <a:sym typeface="Arial"/>
            </a:endParaRPr>
          </a:p>
          <a:p>
            <a:pPr marL="457200" marR="0" lvl="0" indent="-400050" algn="l" rtl="0">
              <a:lnSpc>
                <a:spcPct val="100000"/>
              </a:lnSpc>
              <a:spcBef>
                <a:spcPts val="0"/>
              </a:spcBef>
              <a:spcAft>
                <a:spcPts val="0"/>
              </a:spcAft>
              <a:buClr>
                <a:srgbClr val="000000"/>
              </a:buClr>
              <a:buSzPts val="2700"/>
              <a:buFont typeface="Arial"/>
              <a:buChar char="●"/>
            </a:pPr>
            <a:r>
              <a:rPr lang="zh-CN" sz="2000" b="0" i="0" u="none" strike="noStrike" cap="none">
                <a:solidFill>
                  <a:srgbClr val="002B49"/>
                </a:solidFill>
                <a:latin typeface="Arial"/>
                <a:ea typeface="SimSun"/>
                <a:cs typeface="Arial"/>
                <a:sym typeface="Arial"/>
                <a:hlinkClick r:id="rId6"/>
              </a:rPr>
              <a:t>ICANN 合作交流日历</a:t>
            </a:r>
          </a:p>
          <a:p>
            <a:pPr marL="457200" marR="0" lvl="0" indent="-400050" algn="l" rtl="0">
              <a:lnSpc>
                <a:spcPct val="100000"/>
              </a:lnSpc>
              <a:spcBef>
                <a:spcPts val="0"/>
              </a:spcBef>
              <a:spcAft>
                <a:spcPts val="0"/>
              </a:spcAft>
              <a:buClr>
                <a:srgbClr val="000000"/>
              </a:buClr>
              <a:buSzPts val="2700"/>
              <a:buFont typeface="Arial"/>
              <a:buChar char="●"/>
            </a:pPr>
            <a:endParaRPr lang="en-US" sz="2000" b="0" i="0" u="none" strike="noStrike" cap="none" dirty="0">
              <a:solidFill>
                <a:srgbClr val="002B49"/>
              </a:solidFill>
              <a:latin typeface="Arial"/>
              <a:ea typeface="Arial"/>
              <a:cs typeface="Arial"/>
              <a:sym typeface="Arial"/>
            </a:endParaRPr>
          </a:p>
          <a:p>
            <a:pPr marL="457200" marR="0" lvl="0" indent="-400050" algn="l" rtl="0">
              <a:lnSpc>
                <a:spcPct val="100000"/>
              </a:lnSpc>
              <a:spcBef>
                <a:spcPts val="0"/>
              </a:spcBef>
              <a:spcAft>
                <a:spcPts val="0"/>
              </a:spcAft>
              <a:buClr>
                <a:srgbClr val="000000"/>
              </a:buClr>
              <a:buSzPts val="2700"/>
              <a:buFont typeface="Arial"/>
              <a:buChar char="●"/>
            </a:pPr>
            <a:r>
              <a:rPr lang="zh-CN" sz="2000" b="0" i="0" u="none" strike="noStrike" cap="none">
                <a:solidFill>
                  <a:srgbClr val="002B49"/>
                </a:solidFill>
                <a:latin typeface="Arial"/>
                <a:ea typeface="SimSun"/>
                <a:cs typeface="Arial"/>
                <a:sym typeface="Arial"/>
              </a:rPr>
              <a:t>ICANN 新闻订阅</a:t>
            </a:r>
            <a:r>
              <a:rPr lang="zh-CN" sz="2000" b="0" i="0" u="none" strike="noStrike" cap="none">
                <a:solidFill>
                  <a:srgbClr val="002B49"/>
                </a:solidFill>
                <a:latin typeface="Arial"/>
                <a:ea typeface="SimSun"/>
                <a:cs typeface="Arial"/>
                <a:sym typeface="Arial"/>
                <a:hlinkClick r:id="rId7"/>
              </a:rPr>
              <a:t>链接</a:t>
            </a:r>
          </a:p>
          <a:p>
            <a:pPr marL="0" marR="0" lvl="0" indent="0" algn="l" rtl="0">
              <a:lnSpc>
                <a:spcPct val="115000"/>
              </a:lnSpc>
              <a:spcBef>
                <a:spcPts val="0"/>
              </a:spcBef>
              <a:spcAft>
                <a:spcPts val="0"/>
              </a:spcAft>
              <a:buClr>
                <a:srgbClr val="000000"/>
              </a:buClr>
              <a:buSzPts val="1800"/>
              <a:buFont typeface="Arial"/>
              <a:buNone/>
            </a:pPr>
            <a:endParaRPr b="0" i="0" u="none" strike="noStrike" cap="none" dirty="0">
              <a:solidFill>
                <a:srgbClr val="002B49"/>
              </a:solidFill>
              <a:highlight>
                <a:srgbClr val="F8F8F8"/>
              </a:highlight>
              <a:latin typeface="Arial"/>
              <a:ea typeface="Arial"/>
              <a:cs typeface="Arial"/>
              <a:sym typeface="Arial"/>
            </a:endParaRPr>
          </a:p>
        </p:txBody>
      </p:sp>
      <p:sp>
        <p:nvSpPr>
          <p:cNvPr id="7" name="Google Shape;1411;p78">
            <a:extLst>
              <a:ext uri="{FF2B5EF4-FFF2-40B4-BE49-F238E27FC236}">
                <a16:creationId xmlns:a16="http://schemas.microsoft.com/office/drawing/2014/main" id="{7B777932-811D-2EEE-2AF8-64252ACFB7CA}"/>
              </a:ext>
            </a:extLst>
          </p:cNvPr>
          <p:cNvSpPr/>
          <p:nvPr/>
        </p:nvSpPr>
        <p:spPr>
          <a:xfrm>
            <a:off x="578259" y="5721168"/>
            <a:ext cx="11010300" cy="761776"/>
          </a:xfrm>
          <a:prstGeom prst="rect">
            <a:avLst/>
          </a:prstGeom>
          <a:solidFill>
            <a:srgbClr val="0B3458"/>
          </a:solidFill>
          <a:ln>
            <a:noFill/>
          </a:ln>
        </p:spPr>
        <p:txBody>
          <a:bodyPr spcFirstLastPara="1" wrap="square" lIns="432000" tIns="270000" rIns="612000" bIns="270000" anchor="t" anchorCtr="0">
            <a:noAutofit/>
          </a:bodyPr>
          <a:lstStyle/>
          <a:p>
            <a:pPr marL="0" marR="0" lvl="0" indent="0" algn="l" rtl="0">
              <a:spcBef>
                <a:spcPts val="0"/>
              </a:spcBef>
              <a:spcAft>
                <a:spcPts val="0"/>
              </a:spcAft>
              <a:buNone/>
            </a:pPr>
            <a:r>
              <a:rPr lang="zh-CN" sz="1800" b="1">
                <a:solidFill>
                  <a:schemeClr val="lt1"/>
                </a:solidFill>
                <a:latin typeface="Arial"/>
                <a:ea typeface="SimSun"/>
                <a:cs typeface="Arial"/>
                <a:sym typeface="Arial"/>
              </a:rPr>
              <a:t>要在浏览器中正常查看超链接，请右键单击链接，然后单击“打开链接”。</a:t>
            </a:r>
          </a:p>
          <a:p>
            <a:pPr marL="0" marR="0" lvl="0" indent="0" algn="l" rtl="0">
              <a:spcBef>
                <a:spcPts val="0"/>
              </a:spcBef>
              <a:spcAft>
                <a:spcPts val="0"/>
              </a:spcAft>
              <a:buNone/>
            </a:pPr>
            <a:endParaRPr lang="en-US" sz="1800" b="1" dirty="0">
              <a:solidFill>
                <a:schemeClr val="lt1"/>
              </a:solidFill>
              <a:latin typeface="Arial"/>
              <a:ea typeface="Arial"/>
              <a:cs typeface="Arial"/>
              <a:sym typeface="Arial"/>
            </a:endParaRPr>
          </a:p>
        </p:txBody>
      </p:sp>
      <p:sp>
        <p:nvSpPr>
          <p:cNvPr id="8" name="Google Shape;1412;p78">
            <a:extLst>
              <a:ext uri="{FF2B5EF4-FFF2-40B4-BE49-F238E27FC236}">
                <a16:creationId xmlns:a16="http://schemas.microsoft.com/office/drawing/2014/main" id="{55F3053C-E5ED-43DE-D8D3-F5600001142A}"/>
              </a:ext>
            </a:extLst>
          </p:cNvPr>
          <p:cNvSpPr/>
          <p:nvPr/>
        </p:nvSpPr>
        <p:spPr>
          <a:xfrm>
            <a:off x="1145575" y="5483864"/>
            <a:ext cx="475200" cy="477901"/>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altLang="zh-CN" sz="2400" b="1" dirty="0">
                <a:solidFill>
                  <a:srgbClr val="0B3458"/>
                </a:solidFill>
                <a:latin typeface="Arial"/>
                <a:ea typeface="SimSun"/>
                <a:cs typeface="Arial"/>
                <a:sym typeface="Arial"/>
              </a:rPr>
              <a:t> </a:t>
            </a:r>
            <a:r>
              <a:rPr lang="zh-CN" sz="2400" b="1" dirty="0">
                <a:solidFill>
                  <a:srgbClr val="0B3458"/>
                </a:solidFill>
                <a:latin typeface="Arial"/>
                <a:ea typeface="SimSun"/>
                <a:cs typeface="Arial"/>
                <a:sym typeface="Arial"/>
              </a:rPr>
              <a:t>！</a:t>
            </a:r>
          </a:p>
        </p:txBody>
      </p:sp>
      <p:pic>
        <p:nvPicPr>
          <p:cNvPr id="2" name="Picture 1">
            <a:extLst>
              <a:ext uri="{FF2B5EF4-FFF2-40B4-BE49-F238E27FC236}">
                <a16:creationId xmlns:a16="http://schemas.microsoft.com/office/drawing/2014/main" id="{C38F7DB3-6BFB-006E-A981-7F93359D6744}"/>
              </a:ext>
            </a:extLst>
          </p:cNvPr>
          <p:cNvPicPr>
            <a:picLocks noChangeAspect="1"/>
          </p:cNvPicPr>
          <p:nvPr/>
        </p:nvPicPr>
        <p:blipFill>
          <a:blip r:embed="rId8"/>
          <a:stretch>
            <a:fillRect/>
          </a:stretch>
        </p:blipFill>
        <p:spPr>
          <a:xfrm>
            <a:off x="576000" y="288001"/>
            <a:ext cx="3092486" cy="289921"/>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659"/>
        <p:cNvGrpSpPr/>
        <p:nvPr/>
      </p:nvGrpSpPr>
      <p:grpSpPr>
        <a:xfrm>
          <a:off x="0" y="0"/>
          <a:ext cx="0" cy="0"/>
          <a:chOff x="0" y="0"/>
          <a:chExt cx="0" cy="0"/>
        </a:xfrm>
      </p:grpSpPr>
      <p:sp>
        <p:nvSpPr>
          <p:cNvPr id="1660" name="Google Shape;1660;p90"/>
          <p:cNvSpPr/>
          <p:nvPr/>
        </p:nvSpPr>
        <p:spPr>
          <a:xfrm flipH="1">
            <a:off x="2411575" y="2175595"/>
            <a:ext cx="5413697" cy="3244731"/>
          </a:xfrm>
          <a:custGeom>
            <a:avLst/>
            <a:gdLst/>
            <a:ahLst/>
            <a:cxnLst/>
            <a:rect l="l" t="t" r="r" b="b"/>
            <a:pathLst>
              <a:path w="662834" h="529752" extrusionOk="0">
                <a:moveTo>
                  <a:pt x="205480" y="0"/>
                </a:moveTo>
                <a:lnTo>
                  <a:pt x="457354" y="0"/>
                </a:lnTo>
                <a:cubicBezTo>
                  <a:pt x="570779" y="0"/>
                  <a:pt x="662834" y="91891"/>
                  <a:pt x="662834" y="205114"/>
                </a:cubicBezTo>
                <a:lnTo>
                  <a:pt x="662834" y="205114"/>
                </a:lnTo>
                <a:cubicBezTo>
                  <a:pt x="662834" y="318337"/>
                  <a:pt x="570779" y="410228"/>
                  <a:pt x="457354" y="410228"/>
                </a:cubicBezTo>
                <a:lnTo>
                  <a:pt x="437080" y="410228"/>
                </a:lnTo>
                <a:cubicBezTo>
                  <a:pt x="431966" y="410228"/>
                  <a:pt x="427582" y="414421"/>
                  <a:pt x="427582" y="419709"/>
                </a:cubicBezTo>
                <a:lnTo>
                  <a:pt x="427582" y="520351"/>
                </a:lnTo>
                <a:cubicBezTo>
                  <a:pt x="427582" y="528738"/>
                  <a:pt x="417536" y="532931"/>
                  <a:pt x="411509" y="526915"/>
                </a:cubicBezTo>
                <a:lnTo>
                  <a:pt x="297353" y="412963"/>
                </a:lnTo>
                <a:cubicBezTo>
                  <a:pt x="295527" y="411139"/>
                  <a:pt x="293152" y="410228"/>
                  <a:pt x="290778" y="410228"/>
                </a:cubicBezTo>
                <a:lnTo>
                  <a:pt x="205480" y="410228"/>
                </a:lnTo>
                <a:cubicBezTo>
                  <a:pt x="92055" y="410228"/>
                  <a:pt x="0" y="318337"/>
                  <a:pt x="0" y="205114"/>
                </a:cubicBezTo>
                <a:lnTo>
                  <a:pt x="0" y="205114"/>
                </a:lnTo>
                <a:cubicBezTo>
                  <a:pt x="0" y="91891"/>
                  <a:pt x="91873" y="0"/>
                  <a:pt x="205480" y="0"/>
                </a:cubicBezTo>
                <a:close/>
              </a:path>
            </a:pathLst>
          </a:custGeom>
          <a:solidFill>
            <a:srgbClr val="4BCDD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61" name="Google Shape;1661;p90"/>
          <p:cNvSpPr/>
          <p:nvPr/>
        </p:nvSpPr>
        <p:spPr>
          <a:xfrm>
            <a:off x="2985800" y="1625594"/>
            <a:ext cx="6219040" cy="3728130"/>
          </a:xfrm>
          <a:custGeom>
            <a:avLst/>
            <a:gdLst/>
            <a:ahLst/>
            <a:cxnLst/>
            <a:rect l="l" t="t" r="r" b="b"/>
            <a:pathLst>
              <a:path w="662834" h="529752" extrusionOk="0">
                <a:moveTo>
                  <a:pt x="205480" y="0"/>
                </a:moveTo>
                <a:lnTo>
                  <a:pt x="457354" y="0"/>
                </a:lnTo>
                <a:cubicBezTo>
                  <a:pt x="570779" y="0"/>
                  <a:pt x="662834" y="91891"/>
                  <a:pt x="662834" y="205114"/>
                </a:cubicBezTo>
                <a:lnTo>
                  <a:pt x="662834" y="205114"/>
                </a:lnTo>
                <a:cubicBezTo>
                  <a:pt x="662834" y="318337"/>
                  <a:pt x="570779" y="410228"/>
                  <a:pt x="457354" y="410228"/>
                </a:cubicBezTo>
                <a:lnTo>
                  <a:pt x="437080" y="410228"/>
                </a:lnTo>
                <a:cubicBezTo>
                  <a:pt x="431966" y="410228"/>
                  <a:pt x="427582" y="414421"/>
                  <a:pt x="427582" y="419709"/>
                </a:cubicBezTo>
                <a:lnTo>
                  <a:pt x="427582" y="520351"/>
                </a:lnTo>
                <a:cubicBezTo>
                  <a:pt x="427582" y="528738"/>
                  <a:pt x="417536" y="532931"/>
                  <a:pt x="411509" y="526915"/>
                </a:cubicBezTo>
                <a:lnTo>
                  <a:pt x="297353" y="412963"/>
                </a:lnTo>
                <a:cubicBezTo>
                  <a:pt x="295527" y="411139"/>
                  <a:pt x="293152" y="410228"/>
                  <a:pt x="290778" y="410228"/>
                </a:cubicBezTo>
                <a:lnTo>
                  <a:pt x="205480" y="410228"/>
                </a:lnTo>
                <a:cubicBezTo>
                  <a:pt x="92055" y="410228"/>
                  <a:pt x="0" y="318337"/>
                  <a:pt x="0" y="205114"/>
                </a:cubicBezTo>
                <a:lnTo>
                  <a:pt x="0" y="205114"/>
                </a:lnTo>
                <a:cubicBezTo>
                  <a:pt x="0" y="91891"/>
                  <a:pt x="91873" y="0"/>
                  <a:pt x="205480" y="0"/>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62" name="Google Shape;1662;p90"/>
          <p:cNvSpPr txBox="1"/>
          <p:nvPr/>
        </p:nvSpPr>
        <p:spPr>
          <a:xfrm>
            <a:off x="3906416" y="2385419"/>
            <a:ext cx="4379100" cy="10260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lt1"/>
              </a:buClr>
              <a:buSzPts val="8000"/>
              <a:buFont typeface="Arial"/>
              <a:buNone/>
            </a:pPr>
            <a:r>
              <a:rPr lang="zh-CN" sz="8000" b="1" i="0">
                <a:solidFill>
                  <a:schemeClr val="lt1"/>
                </a:solidFill>
                <a:latin typeface="Arial"/>
                <a:ea typeface="SimSun"/>
                <a:cs typeface="Arial"/>
                <a:sym typeface="Arial"/>
              </a:rPr>
              <a:t>问答环节</a:t>
            </a:r>
          </a:p>
        </p:txBody>
      </p:sp>
      <p:sp>
        <p:nvSpPr>
          <p:cNvPr id="4" name="Google Shape;19;p36">
            <a:extLst>
              <a:ext uri="{FF2B5EF4-FFF2-40B4-BE49-F238E27FC236}">
                <a16:creationId xmlns:a16="http://schemas.microsoft.com/office/drawing/2014/main" id="{193169FD-204F-C7ED-FB18-74F84F107890}"/>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32</a:t>
            </a:fld>
            <a:endParaRPr lang="en-US" sz="1200" b="1"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666"/>
        <p:cNvGrpSpPr/>
        <p:nvPr/>
      </p:nvGrpSpPr>
      <p:grpSpPr>
        <a:xfrm>
          <a:off x="0" y="0"/>
          <a:ext cx="0" cy="0"/>
          <a:chOff x="0" y="0"/>
          <a:chExt cx="0" cy="0"/>
        </a:xfrm>
      </p:grpSpPr>
      <p:sp>
        <p:nvSpPr>
          <p:cNvPr id="13" name="Rectangle 12">
            <a:extLst>
              <a:ext uri="{FF2B5EF4-FFF2-40B4-BE49-F238E27FC236}">
                <a16:creationId xmlns:a16="http://schemas.microsoft.com/office/drawing/2014/main" id="{ED96AFD7-5AC4-9985-AEEF-0C6E93B6A52E}"/>
              </a:ext>
            </a:extLst>
          </p:cNvPr>
          <p:cNvSpPr/>
          <p:nvPr/>
        </p:nvSpPr>
        <p:spPr>
          <a:xfrm>
            <a:off x="0" y="0"/>
            <a:ext cx="12192000" cy="6858000"/>
          </a:xfrm>
          <a:prstGeom prst="rect">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oogle Shape;69;p6">
            <a:extLst>
              <a:ext uri="{FF2B5EF4-FFF2-40B4-BE49-F238E27FC236}">
                <a16:creationId xmlns:a16="http://schemas.microsoft.com/office/drawing/2014/main" id="{BE4D4563-824C-1B50-7385-E461951C750E}"/>
              </a:ext>
            </a:extLst>
          </p:cNvPr>
          <p:cNvPicPr preferRelativeResize="0"/>
          <p:nvPr/>
        </p:nvPicPr>
        <p:blipFill rotWithShape="1">
          <a:blip r:embed="rId3">
            <a:alphaModFix/>
          </a:blip>
          <a:srcRect/>
          <a:stretch/>
        </p:blipFill>
        <p:spPr>
          <a:xfrm>
            <a:off x="5554822" y="5156144"/>
            <a:ext cx="2735473" cy="457953"/>
          </a:xfrm>
          <a:prstGeom prst="rect">
            <a:avLst/>
          </a:prstGeom>
          <a:noFill/>
          <a:ln>
            <a:noFill/>
          </a:ln>
        </p:spPr>
      </p:pic>
      <p:pic>
        <p:nvPicPr>
          <p:cNvPr id="4" name="Google Shape;70;p6">
            <a:extLst>
              <a:ext uri="{FF2B5EF4-FFF2-40B4-BE49-F238E27FC236}">
                <a16:creationId xmlns:a16="http://schemas.microsoft.com/office/drawing/2014/main" id="{CCD5B07F-71CC-42C5-17E9-D689387DF77D}"/>
              </a:ext>
            </a:extLst>
          </p:cNvPr>
          <p:cNvPicPr preferRelativeResize="0"/>
          <p:nvPr/>
        </p:nvPicPr>
        <p:blipFill rotWithShape="1">
          <a:blip r:embed="rId4">
            <a:alphaModFix/>
          </a:blip>
          <a:srcRect/>
          <a:stretch/>
        </p:blipFill>
        <p:spPr>
          <a:xfrm>
            <a:off x="5554822" y="4522335"/>
            <a:ext cx="3078483" cy="457200"/>
          </a:xfrm>
          <a:prstGeom prst="rect">
            <a:avLst/>
          </a:prstGeom>
          <a:noFill/>
          <a:ln>
            <a:noFill/>
          </a:ln>
        </p:spPr>
      </p:pic>
      <p:pic>
        <p:nvPicPr>
          <p:cNvPr id="8" name="Google Shape;74;p6">
            <a:extLst>
              <a:ext uri="{FF2B5EF4-FFF2-40B4-BE49-F238E27FC236}">
                <a16:creationId xmlns:a16="http://schemas.microsoft.com/office/drawing/2014/main" id="{54E7AD76-612F-E64C-B1DD-28DEA1A7B7C7}"/>
              </a:ext>
            </a:extLst>
          </p:cNvPr>
          <p:cNvPicPr preferRelativeResize="0"/>
          <p:nvPr/>
        </p:nvPicPr>
        <p:blipFill rotWithShape="1">
          <a:blip r:embed="rId5">
            <a:alphaModFix/>
          </a:blip>
          <a:srcRect/>
          <a:stretch/>
        </p:blipFill>
        <p:spPr>
          <a:xfrm>
            <a:off x="5554822" y="3854556"/>
            <a:ext cx="1986096" cy="457953"/>
          </a:xfrm>
          <a:prstGeom prst="rect">
            <a:avLst/>
          </a:prstGeom>
          <a:noFill/>
          <a:ln>
            <a:noFill/>
          </a:ln>
        </p:spPr>
      </p:pic>
      <p:pic>
        <p:nvPicPr>
          <p:cNvPr id="6" name="Google Shape;72;p6">
            <a:extLst>
              <a:ext uri="{FF2B5EF4-FFF2-40B4-BE49-F238E27FC236}">
                <a16:creationId xmlns:a16="http://schemas.microsoft.com/office/drawing/2014/main" id="{8FED246F-4FCB-72DC-E77F-1B3C08354F0C}"/>
              </a:ext>
            </a:extLst>
          </p:cNvPr>
          <p:cNvPicPr preferRelativeResize="0"/>
          <p:nvPr/>
        </p:nvPicPr>
        <p:blipFill rotWithShape="1">
          <a:blip r:embed="rId6">
            <a:alphaModFix/>
          </a:blip>
          <a:srcRect/>
          <a:stretch/>
        </p:blipFill>
        <p:spPr>
          <a:xfrm>
            <a:off x="1632188" y="4554818"/>
            <a:ext cx="2649759" cy="457953"/>
          </a:xfrm>
          <a:prstGeom prst="rect">
            <a:avLst/>
          </a:prstGeom>
          <a:noFill/>
          <a:ln>
            <a:noFill/>
          </a:ln>
        </p:spPr>
      </p:pic>
      <p:pic>
        <p:nvPicPr>
          <p:cNvPr id="7" name="Google Shape;73;p6">
            <a:extLst>
              <a:ext uri="{FF2B5EF4-FFF2-40B4-BE49-F238E27FC236}">
                <a16:creationId xmlns:a16="http://schemas.microsoft.com/office/drawing/2014/main" id="{D6259157-EDFC-720B-34B4-0333B35D13CE}"/>
              </a:ext>
            </a:extLst>
          </p:cNvPr>
          <p:cNvPicPr preferRelativeResize="0"/>
          <p:nvPr/>
        </p:nvPicPr>
        <p:blipFill rotWithShape="1">
          <a:blip r:embed="rId7">
            <a:alphaModFix/>
          </a:blip>
          <a:srcRect/>
          <a:stretch/>
        </p:blipFill>
        <p:spPr>
          <a:xfrm>
            <a:off x="1632188" y="5195627"/>
            <a:ext cx="2710983" cy="457953"/>
          </a:xfrm>
          <a:prstGeom prst="rect">
            <a:avLst/>
          </a:prstGeom>
          <a:noFill/>
          <a:ln>
            <a:noFill/>
          </a:ln>
        </p:spPr>
      </p:pic>
      <p:pic>
        <p:nvPicPr>
          <p:cNvPr id="9" name="Google Shape;75;p6">
            <a:extLst>
              <a:ext uri="{FF2B5EF4-FFF2-40B4-BE49-F238E27FC236}">
                <a16:creationId xmlns:a16="http://schemas.microsoft.com/office/drawing/2014/main" id="{38154A8F-CD69-A1D8-D432-6714B5F6DF4F}"/>
              </a:ext>
            </a:extLst>
          </p:cNvPr>
          <p:cNvPicPr preferRelativeResize="0"/>
          <p:nvPr/>
        </p:nvPicPr>
        <p:blipFill rotWithShape="1">
          <a:blip r:embed="rId8">
            <a:alphaModFix/>
          </a:blip>
          <a:srcRect/>
          <a:stretch/>
        </p:blipFill>
        <p:spPr>
          <a:xfrm>
            <a:off x="1633139" y="3887039"/>
            <a:ext cx="1322975" cy="457953"/>
          </a:xfrm>
          <a:prstGeom prst="rect">
            <a:avLst/>
          </a:prstGeom>
          <a:noFill/>
          <a:ln>
            <a:noFill/>
          </a:ln>
        </p:spPr>
      </p:pic>
      <p:sp>
        <p:nvSpPr>
          <p:cNvPr id="15" name="Google Shape;71;p1">
            <a:extLst>
              <a:ext uri="{FF2B5EF4-FFF2-40B4-BE49-F238E27FC236}">
                <a16:creationId xmlns:a16="http://schemas.microsoft.com/office/drawing/2014/main" id="{C793D0A5-C9F7-D2D5-E606-BB8051766FBB}"/>
              </a:ext>
            </a:extLst>
          </p:cNvPr>
          <p:cNvSpPr/>
          <p:nvPr/>
        </p:nvSpPr>
        <p:spPr>
          <a:xfrm rot="-5400000">
            <a:off x="9987296" y="-811152"/>
            <a:ext cx="1613705" cy="1613705"/>
          </a:xfrm>
          <a:prstGeom prst="chord">
            <a:avLst>
              <a:gd name="adj1" fmla="val 5403826"/>
              <a:gd name="adj2" fmla="val 1620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pic>
        <p:nvPicPr>
          <p:cNvPr id="16" name="Google Shape;72;p1">
            <a:extLst>
              <a:ext uri="{FF2B5EF4-FFF2-40B4-BE49-F238E27FC236}">
                <a16:creationId xmlns:a16="http://schemas.microsoft.com/office/drawing/2014/main" id="{1921499A-7A7C-B6F8-2BFA-20A1EBB27D46}"/>
              </a:ext>
            </a:extLst>
          </p:cNvPr>
          <p:cNvPicPr preferRelativeResize="0"/>
          <p:nvPr/>
        </p:nvPicPr>
        <p:blipFill rotWithShape="1">
          <a:blip r:embed="rId9">
            <a:alphaModFix/>
          </a:blip>
          <a:srcRect/>
          <a:stretch/>
        </p:blipFill>
        <p:spPr>
          <a:xfrm>
            <a:off x="8589843" y="4480880"/>
            <a:ext cx="3610532" cy="2377120"/>
          </a:xfrm>
          <a:prstGeom prst="rect">
            <a:avLst/>
          </a:prstGeom>
          <a:noFill/>
          <a:ln>
            <a:noFill/>
          </a:ln>
        </p:spPr>
      </p:pic>
      <p:sp>
        <p:nvSpPr>
          <p:cNvPr id="17" name="Google Shape;73;p1">
            <a:extLst>
              <a:ext uri="{FF2B5EF4-FFF2-40B4-BE49-F238E27FC236}">
                <a16:creationId xmlns:a16="http://schemas.microsoft.com/office/drawing/2014/main" id="{F99CDBCE-F988-4655-14CD-8CEABC857534}"/>
              </a:ext>
            </a:extLst>
          </p:cNvPr>
          <p:cNvSpPr/>
          <p:nvPr/>
        </p:nvSpPr>
        <p:spPr>
          <a:xfrm>
            <a:off x="10976882" y="3151425"/>
            <a:ext cx="650913" cy="650913"/>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18" name="Google Shape;74;p1">
            <a:extLst>
              <a:ext uri="{FF2B5EF4-FFF2-40B4-BE49-F238E27FC236}">
                <a16:creationId xmlns:a16="http://schemas.microsoft.com/office/drawing/2014/main" id="{00B310E5-681E-8E6E-C6AF-FFFC944819C8}"/>
              </a:ext>
            </a:extLst>
          </p:cNvPr>
          <p:cNvSpPr/>
          <p:nvPr/>
        </p:nvSpPr>
        <p:spPr>
          <a:xfrm>
            <a:off x="11537507" y="1556107"/>
            <a:ext cx="180576" cy="180576"/>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19" name="Google Shape;75;p1">
            <a:extLst>
              <a:ext uri="{FF2B5EF4-FFF2-40B4-BE49-F238E27FC236}">
                <a16:creationId xmlns:a16="http://schemas.microsoft.com/office/drawing/2014/main" id="{9FE12E9C-9209-D90D-1217-E9CD0AF21BF3}"/>
              </a:ext>
            </a:extLst>
          </p:cNvPr>
          <p:cNvSpPr/>
          <p:nvPr/>
        </p:nvSpPr>
        <p:spPr>
          <a:xfrm>
            <a:off x="10504586" y="2288314"/>
            <a:ext cx="280673" cy="280673"/>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1667" name="Google Shape;1667;p91"/>
          <p:cNvSpPr txBox="1">
            <a:spLocks noGrp="1"/>
          </p:cNvSpPr>
          <p:nvPr>
            <p:ph type="title"/>
          </p:nvPr>
        </p:nvSpPr>
        <p:spPr>
          <a:xfrm>
            <a:off x="641400" y="1834249"/>
            <a:ext cx="6216600" cy="377984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2800"/>
              <a:buFont typeface="Arial"/>
              <a:buNone/>
            </a:pPr>
            <a:r>
              <a:rPr lang="zh-CN" sz="4000" dirty="0">
                <a:solidFill>
                  <a:schemeClr val="bg1"/>
                </a:solidFill>
              </a:rPr>
              <a:t>谢谢！</a:t>
            </a:r>
            <a:br>
              <a:rPr lang="zh-CN" sz="4000" dirty="0">
                <a:solidFill>
                  <a:schemeClr val="bg1"/>
                </a:solidFill>
              </a:rPr>
            </a:br>
            <a:br>
              <a:rPr lang="zh-CN" dirty="0">
                <a:solidFill>
                  <a:schemeClr val="bg1"/>
                </a:solidFill>
              </a:rPr>
            </a:br>
            <a:r>
              <a:rPr lang="zh-CN" altLang="en-US" sz="4000" dirty="0">
                <a:solidFill>
                  <a:schemeClr val="bg1"/>
                </a:solidFill>
              </a:rPr>
              <a:t>敬请与</a:t>
            </a:r>
            <a:r>
              <a:rPr lang="zh-CN" sz="4000" dirty="0">
                <a:solidFill>
                  <a:schemeClr val="bg1"/>
                </a:solidFill>
              </a:rPr>
              <a:t> ICANN 展开交流：</a:t>
            </a:r>
          </a:p>
        </p:txBody>
      </p:sp>
      <p:grpSp>
        <p:nvGrpSpPr>
          <p:cNvPr id="5" name="Group 4">
            <a:extLst>
              <a:ext uri="{FF2B5EF4-FFF2-40B4-BE49-F238E27FC236}">
                <a16:creationId xmlns:a16="http://schemas.microsoft.com/office/drawing/2014/main" id="{16547CC8-0E40-223E-0243-A9B3D4EE5791}"/>
              </a:ext>
            </a:extLst>
          </p:cNvPr>
          <p:cNvGrpSpPr/>
          <p:nvPr/>
        </p:nvGrpSpPr>
        <p:grpSpPr>
          <a:xfrm>
            <a:off x="590999" y="584264"/>
            <a:ext cx="4554742" cy="956285"/>
            <a:chOff x="590999" y="584264"/>
            <a:chExt cx="4554742" cy="956285"/>
          </a:xfrm>
        </p:grpSpPr>
        <p:pic>
          <p:nvPicPr>
            <p:cNvPr id="22" name="Picture 21">
              <a:extLst>
                <a:ext uri="{FF2B5EF4-FFF2-40B4-BE49-F238E27FC236}">
                  <a16:creationId xmlns:a16="http://schemas.microsoft.com/office/drawing/2014/main" id="{2CC1BF35-C7EC-1CC3-1397-B27D69650D75}"/>
                </a:ext>
              </a:extLst>
            </p:cNvPr>
            <p:cNvPicPr>
              <a:picLocks noChangeAspect="1"/>
            </p:cNvPicPr>
            <p:nvPr/>
          </p:nvPicPr>
          <p:blipFill>
            <a:blip r:embed="rId10"/>
            <a:stretch>
              <a:fillRect/>
            </a:stretch>
          </p:blipFill>
          <p:spPr>
            <a:xfrm>
              <a:off x="590999" y="584264"/>
              <a:ext cx="4326904" cy="956285"/>
            </a:xfrm>
            <a:prstGeom prst="rect">
              <a:avLst/>
            </a:prstGeom>
          </p:spPr>
        </p:pic>
        <p:sp>
          <p:nvSpPr>
            <p:cNvPr id="2" name="TextBox 1">
              <a:extLst>
                <a:ext uri="{FF2B5EF4-FFF2-40B4-BE49-F238E27FC236}">
                  <a16:creationId xmlns:a16="http://schemas.microsoft.com/office/drawing/2014/main" id="{485E42A4-468C-0E22-C21F-549FF4BAFC8D}"/>
                </a:ext>
              </a:extLst>
            </p:cNvPr>
            <p:cNvSpPr txBox="1"/>
            <p:nvPr/>
          </p:nvSpPr>
          <p:spPr>
            <a:xfrm>
              <a:off x="1659659" y="902063"/>
              <a:ext cx="3486082" cy="400110"/>
            </a:xfrm>
            <a:prstGeom prst="rect">
              <a:avLst/>
            </a:prstGeom>
            <a:solidFill>
              <a:srgbClr val="002B49"/>
            </a:solidFill>
          </p:spPr>
          <p:txBody>
            <a:bodyPr wrap="square" rtlCol="0">
              <a:spAutoFit/>
            </a:bodyPr>
            <a:lstStyle/>
            <a:p>
              <a:r>
                <a:rPr lang="ja-JP" altLang="en-US" sz="2000">
                  <a:solidFill>
                    <a:schemeClr val="bg1"/>
                  </a:solidFill>
                  <a:effectLst/>
                  <a:latin typeface="Helvetica" pitchFamily="2" charset="0"/>
                </a:rPr>
                <a:t>同一个世界，同一个互联网</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2" name="Rectangle 1">
            <a:extLst>
              <a:ext uri="{FF2B5EF4-FFF2-40B4-BE49-F238E27FC236}">
                <a16:creationId xmlns:a16="http://schemas.microsoft.com/office/drawing/2014/main" id="{0E270406-6AAB-CF6F-B51C-85AF226AC8DE}"/>
              </a:ext>
            </a:extLst>
          </p:cNvPr>
          <p:cNvSpPr/>
          <p:nvPr/>
        </p:nvSpPr>
        <p:spPr>
          <a:xfrm>
            <a:off x="0" y="0"/>
            <a:ext cx="12192000" cy="714721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9" name="Google Shape;879;p63"/>
          <p:cNvSpPr txBox="1">
            <a:spLocks noGrp="1"/>
          </p:cNvSpPr>
          <p:nvPr>
            <p:ph type="title"/>
          </p:nvPr>
        </p:nvSpPr>
        <p:spPr>
          <a:xfrm>
            <a:off x="355504" y="951056"/>
            <a:ext cx="4239942" cy="174522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3458"/>
              </a:buClr>
              <a:buSzPts val="2800"/>
              <a:buFont typeface="Arial"/>
              <a:buNone/>
            </a:pPr>
            <a:r>
              <a:rPr lang="zh-CN" sz="4500">
                <a:solidFill>
                  <a:srgbClr val="002B49"/>
                </a:solidFill>
              </a:rPr>
              <a:t>我们如何在互联网上进行浏览？ </a:t>
            </a:r>
          </a:p>
        </p:txBody>
      </p:sp>
      <p:sp>
        <p:nvSpPr>
          <p:cNvPr id="882" name="Google Shape;882;p63"/>
          <p:cNvSpPr/>
          <p:nvPr/>
        </p:nvSpPr>
        <p:spPr>
          <a:xfrm>
            <a:off x="812801" y="3612947"/>
            <a:ext cx="7261200" cy="1400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zh-CN" sz="2000" b="0" i="0" u="none" strike="noStrike" cap="none">
                <a:solidFill>
                  <a:srgbClr val="002B49"/>
                </a:solidFill>
                <a:latin typeface="Arial"/>
                <a:ea typeface="SimSun"/>
                <a:cs typeface="Arial"/>
                <a:sym typeface="Arial"/>
              </a:rPr>
              <a:t>人们很难记住 IP 地址</a:t>
            </a:r>
          </a:p>
          <a:p>
            <a:pPr marL="0" marR="0" lvl="0" indent="0" algn="l" rtl="0">
              <a:lnSpc>
                <a:spcPct val="100000"/>
              </a:lnSpc>
              <a:spcBef>
                <a:spcPts val="0"/>
              </a:spcBef>
              <a:spcAft>
                <a:spcPts val="0"/>
              </a:spcAft>
              <a:buClr>
                <a:srgbClr val="000000"/>
              </a:buClr>
              <a:buSzPts val="2000"/>
              <a:buFont typeface="Arial"/>
              <a:buNone/>
            </a:pPr>
            <a:endParaRPr sz="1400" b="0" i="0" u="none" strike="noStrike" cap="none" dirty="0">
              <a:solidFill>
                <a:srgbClr val="002B49"/>
              </a:solidFill>
              <a:latin typeface="Arial"/>
              <a:ea typeface="Arial"/>
              <a:cs typeface="Arial"/>
              <a:sym typeface="Arial"/>
            </a:endParaRPr>
          </a:p>
          <a:p>
            <a:pPr marL="285750" marR="0" lvl="0" indent="-279400" algn="ctr" rtl="0">
              <a:lnSpc>
                <a:spcPct val="100000"/>
              </a:lnSpc>
              <a:spcBef>
                <a:spcPts val="0"/>
              </a:spcBef>
              <a:spcAft>
                <a:spcPts val="0"/>
              </a:spcAft>
              <a:buClr>
                <a:schemeClr val="dk1"/>
              </a:buClr>
              <a:buSzPts val="2000"/>
              <a:buFont typeface="Arial"/>
              <a:buChar char="•"/>
            </a:pPr>
            <a:r>
              <a:rPr lang="zh-CN" sz="2000" b="0" i="0" u="none" strike="noStrike" cap="none">
                <a:solidFill>
                  <a:srgbClr val="002B49"/>
                </a:solidFill>
                <a:latin typeface="Arial"/>
                <a:ea typeface="SimSun"/>
                <a:cs typeface="Arial"/>
                <a:sym typeface="Arial"/>
              </a:rPr>
              <a:t>IPv4： 192.0.43.7</a:t>
            </a:r>
          </a:p>
          <a:p>
            <a:pPr marL="285750" marR="0" lvl="0" indent="-279400" algn="ctr" rtl="0">
              <a:lnSpc>
                <a:spcPct val="100000"/>
              </a:lnSpc>
              <a:spcBef>
                <a:spcPts val="0"/>
              </a:spcBef>
              <a:spcAft>
                <a:spcPts val="0"/>
              </a:spcAft>
              <a:buClr>
                <a:schemeClr val="dk1"/>
              </a:buClr>
              <a:buSzPts val="2000"/>
              <a:buFont typeface="Arial"/>
              <a:buChar char="•"/>
            </a:pPr>
            <a:r>
              <a:rPr lang="zh-CN" sz="2000" b="0" i="0" u="none" strike="noStrike" cap="none">
                <a:solidFill>
                  <a:srgbClr val="002B49"/>
                </a:solidFill>
                <a:latin typeface="Arial"/>
                <a:ea typeface="SimSun"/>
                <a:cs typeface="Arial"/>
                <a:sym typeface="Arial"/>
              </a:rPr>
              <a:t>IPv6： 2001:0db8:ac10:fe01:0000</a:t>
            </a:r>
          </a:p>
        </p:txBody>
      </p:sp>
      <p:sp>
        <p:nvSpPr>
          <p:cNvPr id="883" name="Google Shape;883;p63"/>
          <p:cNvSpPr/>
          <p:nvPr/>
        </p:nvSpPr>
        <p:spPr>
          <a:xfrm>
            <a:off x="4705500" y="5143150"/>
            <a:ext cx="6921300"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zh-CN" sz="2000" b="0" i="0" u="none" strike="noStrike" cap="none">
                <a:solidFill>
                  <a:srgbClr val="002B49"/>
                </a:solidFill>
                <a:latin typeface="Arial"/>
                <a:ea typeface="SimSun"/>
                <a:cs typeface="Arial"/>
                <a:sym typeface="Arial"/>
              </a:rPr>
              <a:t>人们更容易记住文字</a:t>
            </a:r>
          </a:p>
          <a:p>
            <a:pPr marL="0" marR="0" lvl="0" indent="0" algn="l" rtl="0">
              <a:lnSpc>
                <a:spcPct val="100000"/>
              </a:lnSpc>
              <a:spcBef>
                <a:spcPts val="0"/>
              </a:spcBef>
              <a:spcAft>
                <a:spcPts val="0"/>
              </a:spcAft>
              <a:buClr>
                <a:srgbClr val="000000"/>
              </a:buClr>
              <a:buSzPts val="800"/>
              <a:buFont typeface="Arial"/>
              <a:buNone/>
            </a:pPr>
            <a:endParaRPr sz="800" b="0" i="0" u="none" strike="noStrike" cap="none" dirty="0">
              <a:solidFill>
                <a:srgbClr val="002B49"/>
              </a:solidFill>
              <a:highlight>
                <a:srgbClr val="FEFEFE"/>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zh-CN" sz="2000" b="1" i="0" u="none" strike="noStrike" cap="none">
                <a:solidFill>
                  <a:srgbClr val="002B49"/>
                </a:solidFill>
                <a:latin typeface="Arial"/>
                <a:ea typeface="SimSun"/>
                <a:cs typeface="Arial"/>
                <a:sym typeface="Arial"/>
              </a:rPr>
              <a:t>www.icann.org</a:t>
            </a:r>
            <a:r>
              <a:rPr lang="zh-CN" sz="2000" b="0" i="0" u="none" strike="noStrike" cap="none">
                <a:solidFill>
                  <a:srgbClr val="002B49"/>
                </a:solidFill>
                <a:latin typeface="Arial"/>
                <a:ea typeface="SimSun"/>
                <a:cs typeface="Arial"/>
                <a:sym typeface="Arial"/>
              </a:rPr>
              <a:t> = </a:t>
            </a:r>
            <a:r>
              <a:rPr lang="zh-CN" sz="2000" b="1" i="0" u="none" strike="noStrike" cap="none">
                <a:solidFill>
                  <a:srgbClr val="002B49"/>
                </a:solidFill>
                <a:latin typeface="Arial"/>
                <a:ea typeface="SimSun"/>
                <a:cs typeface="Arial"/>
                <a:sym typeface="Arial"/>
              </a:rPr>
              <a:t>192.0.43.7</a:t>
            </a:r>
          </a:p>
        </p:txBody>
      </p:sp>
      <p:cxnSp>
        <p:nvCxnSpPr>
          <p:cNvPr id="884" name="Google Shape;884;p63"/>
          <p:cNvCxnSpPr/>
          <p:nvPr/>
        </p:nvCxnSpPr>
        <p:spPr>
          <a:xfrm>
            <a:off x="824700" y="3483161"/>
            <a:ext cx="10542600" cy="0"/>
          </a:xfrm>
          <a:prstGeom prst="straightConnector1">
            <a:avLst/>
          </a:prstGeom>
          <a:noFill/>
          <a:ln w="25400" cap="flat" cmpd="sng">
            <a:solidFill>
              <a:schemeClr val="accent1"/>
            </a:solidFill>
            <a:prstDash val="dash"/>
            <a:round/>
            <a:headEnd type="none" w="sm" len="sm"/>
            <a:tailEnd type="none" w="sm" len="sm"/>
          </a:ln>
        </p:spPr>
      </p:cxnSp>
      <p:sp>
        <p:nvSpPr>
          <p:cNvPr id="7" name="Rectangle 6">
            <a:extLst>
              <a:ext uri="{FF2B5EF4-FFF2-40B4-BE49-F238E27FC236}">
                <a16:creationId xmlns:a16="http://schemas.microsoft.com/office/drawing/2014/main" id="{5517E39F-F177-2437-49B0-3CCE4693BBA3}"/>
              </a:ext>
            </a:extLst>
          </p:cNvPr>
          <p:cNvSpPr/>
          <p:nvPr/>
        </p:nvSpPr>
        <p:spPr>
          <a:xfrm>
            <a:off x="5016930" y="808993"/>
            <a:ext cx="4760116" cy="2486959"/>
          </a:xfrm>
          <a:prstGeom prst="rect">
            <a:avLst/>
          </a:prstGeom>
          <a:solidFill>
            <a:srgbClr val="002B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85" name="Google Shape;885;p63"/>
          <p:cNvCxnSpPr/>
          <p:nvPr/>
        </p:nvCxnSpPr>
        <p:spPr>
          <a:xfrm>
            <a:off x="824700" y="5053626"/>
            <a:ext cx="10542600" cy="0"/>
          </a:xfrm>
          <a:prstGeom prst="straightConnector1">
            <a:avLst/>
          </a:prstGeom>
          <a:noFill/>
          <a:ln w="25400" cap="flat" cmpd="sng">
            <a:solidFill>
              <a:schemeClr val="accent1"/>
            </a:solidFill>
            <a:prstDash val="dash"/>
            <a:round/>
            <a:headEnd type="none" w="sm" len="sm"/>
            <a:tailEnd type="none" w="sm" len="sm"/>
          </a:ln>
        </p:spPr>
      </p:cxnSp>
      <p:sp>
        <p:nvSpPr>
          <p:cNvPr id="4" name="Google Shape;19;p36">
            <a:extLst>
              <a:ext uri="{FF2B5EF4-FFF2-40B4-BE49-F238E27FC236}">
                <a16:creationId xmlns:a16="http://schemas.microsoft.com/office/drawing/2014/main" id="{6904AAED-4EFF-ABBA-4E1E-91F02C41CE34}"/>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4</a:t>
            </a:fld>
            <a:endParaRPr lang="en-US" sz="1200" b="1" i="0" u="none" strike="noStrike" cap="none">
              <a:solidFill>
                <a:schemeClr val="lt1"/>
              </a:solidFill>
              <a:latin typeface="Arial"/>
              <a:ea typeface="Arial"/>
              <a:cs typeface="Arial"/>
              <a:sym typeface="Arial"/>
            </a:endParaRPr>
          </a:p>
        </p:txBody>
      </p:sp>
      <p:pic>
        <p:nvPicPr>
          <p:cNvPr id="5" name="Picture 4">
            <a:extLst>
              <a:ext uri="{FF2B5EF4-FFF2-40B4-BE49-F238E27FC236}">
                <a16:creationId xmlns:a16="http://schemas.microsoft.com/office/drawing/2014/main" id="{9E7F794E-4B22-2392-DB4E-BCB991535DC0}"/>
              </a:ext>
            </a:extLst>
          </p:cNvPr>
          <p:cNvPicPr>
            <a:picLocks noChangeAspect="1"/>
          </p:cNvPicPr>
          <p:nvPr/>
        </p:nvPicPr>
        <p:blipFill>
          <a:blip r:embed="rId3"/>
          <a:stretch>
            <a:fillRect/>
          </a:stretch>
        </p:blipFill>
        <p:spPr>
          <a:xfrm>
            <a:off x="8229150" y="3602836"/>
            <a:ext cx="2993360" cy="1212682"/>
          </a:xfrm>
          <a:prstGeom prst="rect">
            <a:avLst/>
          </a:prstGeom>
        </p:spPr>
      </p:pic>
      <p:pic>
        <p:nvPicPr>
          <p:cNvPr id="6" name="Picture 5">
            <a:extLst>
              <a:ext uri="{FF2B5EF4-FFF2-40B4-BE49-F238E27FC236}">
                <a16:creationId xmlns:a16="http://schemas.microsoft.com/office/drawing/2014/main" id="{BBA7B0FE-8D0F-2DB2-99EA-069AB773D743}"/>
              </a:ext>
            </a:extLst>
          </p:cNvPr>
          <p:cNvPicPr>
            <a:picLocks noChangeAspect="1"/>
          </p:cNvPicPr>
          <p:nvPr/>
        </p:nvPicPr>
        <p:blipFill>
          <a:blip r:embed="rId4"/>
          <a:stretch>
            <a:fillRect/>
          </a:stretch>
        </p:blipFill>
        <p:spPr>
          <a:xfrm>
            <a:off x="1769184" y="5168246"/>
            <a:ext cx="1456473" cy="1011196"/>
          </a:xfrm>
          <a:prstGeom prst="rect">
            <a:avLst/>
          </a:prstGeom>
        </p:spPr>
      </p:pic>
      <p:grpSp>
        <p:nvGrpSpPr>
          <p:cNvPr id="12" name="Group 11">
            <a:extLst>
              <a:ext uri="{FF2B5EF4-FFF2-40B4-BE49-F238E27FC236}">
                <a16:creationId xmlns:a16="http://schemas.microsoft.com/office/drawing/2014/main" id="{DA2F01AE-7BD0-02DA-B06E-3E43EA9D87EC}"/>
              </a:ext>
            </a:extLst>
          </p:cNvPr>
          <p:cNvGrpSpPr/>
          <p:nvPr/>
        </p:nvGrpSpPr>
        <p:grpSpPr>
          <a:xfrm>
            <a:off x="5057436" y="814499"/>
            <a:ext cx="4615955" cy="2441174"/>
            <a:chOff x="5057436" y="814499"/>
            <a:chExt cx="4615955" cy="2441174"/>
          </a:xfrm>
        </p:grpSpPr>
        <p:pic>
          <p:nvPicPr>
            <p:cNvPr id="887" name="Google Shape;887;p63"/>
            <p:cNvPicPr preferRelativeResize="0"/>
            <p:nvPr/>
          </p:nvPicPr>
          <p:blipFill rotWithShape="1">
            <a:blip r:embed="rId5">
              <a:alphaModFix/>
            </a:blip>
            <a:srcRect/>
            <a:stretch/>
          </p:blipFill>
          <p:spPr>
            <a:xfrm>
              <a:off x="5057436" y="814499"/>
              <a:ext cx="4534600" cy="2441174"/>
            </a:xfrm>
            <a:prstGeom prst="rect">
              <a:avLst/>
            </a:prstGeom>
            <a:noFill/>
            <a:ln>
              <a:noFill/>
            </a:ln>
          </p:spPr>
        </p:pic>
        <p:sp>
          <p:nvSpPr>
            <p:cNvPr id="8" name="TextBox 7">
              <a:extLst>
                <a:ext uri="{FF2B5EF4-FFF2-40B4-BE49-F238E27FC236}">
                  <a16:creationId xmlns:a16="http://schemas.microsoft.com/office/drawing/2014/main" id="{74867196-CD7C-B2E5-FC7A-E026C8957CC9}"/>
                </a:ext>
              </a:extLst>
            </p:cNvPr>
            <p:cNvSpPr txBox="1"/>
            <p:nvPr/>
          </p:nvSpPr>
          <p:spPr>
            <a:xfrm>
              <a:off x="5389200" y="883893"/>
              <a:ext cx="3826518" cy="646331"/>
            </a:xfrm>
            <a:prstGeom prst="rect">
              <a:avLst/>
            </a:prstGeom>
            <a:solidFill>
              <a:srgbClr val="002B49"/>
            </a:solidFill>
          </p:spPr>
          <p:txBody>
            <a:bodyPr wrap="square" rtlCol="0">
              <a:spAutoFit/>
            </a:bodyPr>
            <a:lstStyle/>
            <a:p>
              <a:pPr algn="ctr"/>
              <a:r>
                <a:rPr lang="zh-CN"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通过互联网发送的信息就像一张</a:t>
              </a:r>
              <a:r>
                <a:rPr lang="zh-CN" sz="18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数字明信片</a:t>
              </a:r>
              <a:r>
                <a:rPr lang="zh-CN"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TR"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F1027A90-97D8-2956-8C50-5FC0334DD01D}"/>
                </a:ext>
              </a:extLst>
            </p:cNvPr>
            <p:cNvSpPr txBox="1"/>
            <p:nvPr/>
          </p:nvSpPr>
          <p:spPr>
            <a:xfrm>
              <a:off x="5057436" y="2326953"/>
              <a:ext cx="877199" cy="369332"/>
            </a:xfrm>
            <a:prstGeom prst="rect">
              <a:avLst/>
            </a:prstGeom>
            <a:solidFill>
              <a:srgbClr val="002B49"/>
            </a:solidFill>
          </p:spPr>
          <p:txBody>
            <a:bodyPr wrap="square" rtlCol="0">
              <a:spAutoFit/>
            </a:bodyPr>
            <a:lstStyle/>
            <a:p>
              <a:r>
                <a:rPr lang="zh-CN" sz="1800" dirty="0">
                  <a:solidFill>
                    <a:srgbClr val="F3A41E"/>
                  </a:solidFill>
                  <a:effectLst/>
                  <a:latin typeface="Calibri" panose="020F0502020204030204" pitchFamily="34" charset="0"/>
                  <a:ea typeface="Times New Roman" panose="02020603050405020304" pitchFamily="18" charset="0"/>
                  <a:cs typeface="Times New Roman" panose="02020603050405020304" pitchFamily="18" charset="0"/>
                </a:rPr>
                <a:t>内容</a:t>
              </a:r>
              <a:endParaRPr lang="en-TR" sz="1800" dirty="0">
                <a:solidFill>
                  <a:srgbClr val="F3A41E"/>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DAF32742-019D-EDEB-498E-9DC4458BFADB}"/>
                </a:ext>
              </a:extLst>
            </p:cNvPr>
            <p:cNvSpPr txBox="1"/>
            <p:nvPr/>
          </p:nvSpPr>
          <p:spPr>
            <a:xfrm>
              <a:off x="8524879" y="1946124"/>
              <a:ext cx="1148512" cy="646331"/>
            </a:xfrm>
            <a:prstGeom prst="rect">
              <a:avLst/>
            </a:prstGeom>
            <a:solidFill>
              <a:srgbClr val="002B49"/>
            </a:solidFill>
          </p:spPr>
          <p:txBody>
            <a:bodyPr wrap="square" rtlCol="0">
              <a:spAutoFit/>
            </a:bodyPr>
            <a:lstStyle/>
            <a:p>
              <a:r>
                <a:rPr lang="zh-CN" sz="1800" dirty="0">
                  <a:solidFill>
                    <a:srgbClr val="F3A41E"/>
                  </a:solidFill>
                  <a:effectLst/>
                  <a:latin typeface="Calibri" panose="020F0502020204030204" pitchFamily="34" charset="0"/>
                  <a:ea typeface="Times New Roman" panose="02020603050405020304" pitchFamily="18" charset="0"/>
                  <a:cs typeface="Times New Roman" panose="02020603050405020304" pitchFamily="18" charset="0"/>
                </a:rPr>
                <a:t>接收地址</a:t>
              </a:r>
              <a:endParaRPr lang="en-US" altLang="zh-CN" sz="1800" dirty="0">
                <a:solidFill>
                  <a:srgbClr val="F3A41E"/>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TR" sz="1800" dirty="0">
                <a:solidFill>
                  <a:srgbClr val="F3A41E"/>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6BFEB3F5-92D8-CCB7-8FEF-86A6B6595613}"/>
                </a:ext>
              </a:extLst>
            </p:cNvPr>
            <p:cNvSpPr txBox="1"/>
            <p:nvPr/>
          </p:nvSpPr>
          <p:spPr>
            <a:xfrm>
              <a:off x="8524879" y="2632734"/>
              <a:ext cx="1148512" cy="553998"/>
            </a:xfrm>
            <a:prstGeom prst="rect">
              <a:avLst/>
            </a:prstGeom>
            <a:solidFill>
              <a:srgbClr val="002B49"/>
            </a:solidFill>
          </p:spPr>
          <p:txBody>
            <a:bodyPr wrap="square" rtlCol="0">
              <a:spAutoFit/>
            </a:bodyPr>
            <a:lstStyle/>
            <a:p>
              <a:r>
                <a:rPr lang="zh-CN" sz="1800" dirty="0">
                  <a:solidFill>
                    <a:srgbClr val="F3A41E"/>
                  </a:solidFill>
                  <a:effectLst/>
                  <a:latin typeface="Calibri" panose="020F0502020204030204" pitchFamily="34" charset="0"/>
                  <a:ea typeface="Times New Roman" panose="02020603050405020304" pitchFamily="18" charset="0"/>
                  <a:cs typeface="Times New Roman" panose="02020603050405020304" pitchFamily="18" charset="0"/>
                </a:rPr>
                <a:t>发送地址</a:t>
              </a:r>
              <a:endParaRPr lang="en-US" altLang="zh-CN" sz="1800" dirty="0">
                <a:solidFill>
                  <a:srgbClr val="F3A41E"/>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TR" sz="1200" dirty="0">
                <a:solidFill>
                  <a:srgbClr val="F3A41E"/>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grpSp>
      <p:pic>
        <p:nvPicPr>
          <p:cNvPr id="13" name="Picture 12">
            <a:extLst>
              <a:ext uri="{FF2B5EF4-FFF2-40B4-BE49-F238E27FC236}">
                <a16:creationId xmlns:a16="http://schemas.microsoft.com/office/drawing/2014/main" id="{7FF6884A-7FE6-2A6B-4B3D-E0CBA5D198FA}"/>
              </a:ext>
            </a:extLst>
          </p:cNvPr>
          <p:cNvPicPr>
            <a:picLocks noChangeAspect="1"/>
          </p:cNvPicPr>
          <p:nvPr/>
        </p:nvPicPr>
        <p:blipFill>
          <a:blip r:embed="rId6"/>
          <a:stretch>
            <a:fillRect/>
          </a:stretch>
        </p:blipFill>
        <p:spPr>
          <a:xfrm>
            <a:off x="576000" y="288001"/>
            <a:ext cx="3092486" cy="28992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2" name="Rectangle 1">
            <a:extLst>
              <a:ext uri="{FF2B5EF4-FFF2-40B4-BE49-F238E27FC236}">
                <a16:creationId xmlns:a16="http://schemas.microsoft.com/office/drawing/2014/main" id="{28EDD61E-D1D0-278C-FAED-321799B0E157}"/>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19;p36">
            <a:extLst>
              <a:ext uri="{FF2B5EF4-FFF2-40B4-BE49-F238E27FC236}">
                <a16:creationId xmlns:a16="http://schemas.microsoft.com/office/drawing/2014/main" id="{A7C7892D-90DB-D5F5-B6E4-4E22D63BB86A}"/>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5</a:t>
            </a:fld>
            <a:endParaRPr lang="en-US" sz="1200" b="1" i="0" u="none" strike="noStrike" cap="none">
              <a:solidFill>
                <a:schemeClr val="lt1"/>
              </a:solidFill>
              <a:latin typeface="Arial"/>
              <a:ea typeface="Arial"/>
              <a:cs typeface="Arial"/>
              <a:sym typeface="Arial"/>
            </a:endParaRPr>
          </a:p>
        </p:txBody>
      </p:sp>
      <p:sp>
        <p:nvSpPr>
          <p:cNvPr id="893" name="Google Shape;893;p64"/>
          <p:cNvSpPr txBox="1">
            <a:spLocks noGrp="1"/>
          </p:cNvSpPr>
          <p:nvPr>
            <p:ph type="title"/>
          </p:nvPr>
        </p:nvSpPr>
        <p:spPr>
          <a:xfrm>
            <a:off x="394292" y="1012922"/>
            <a:ext cx="10716900" cy="45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5394"/>
              </a:buClr>
              <a:buSzPts val="2800"/>
              <a:buFont typeface="Arial"/>
              <a:buNone/>
            </a:pPr>
            <a:r>
              <a:rPr lang="zh-CN" sz="4500">
                <a:solidFill>
                  <a:srgbClr val="002B49"/>
                </a:solidFill>
              </a:rPr>
              <a:t>什么是域名？</a:t>
            </a:r>
          </a:p>
        </p:txBody>
      </p:sp>
      <p:sp>
        <p:nvSpPr>
          <p:cNvPr id="894" name="Google Shape;894;p64"/>
          <p:cNvSpPr txBox="1"/>
          <p:nvPr/>
        </p:nvSpPr>
        <p:spPr>
          <a:xfrm>
            <a:off x="657249" y="2104502"/>
            <a:ext cx="10846500" cy="819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5400"/>
              <a:buFont typeface="Arial"/>
              <a:buNone/>
            </a:pPr>
            <a:r>
              <a:rPr lang="zh-CN" sz="5400" b="0" i="0" u="sng" strike="noStrike" cap="none">
                <a:solidFill>
                  <a:srgbClr val="002B49"/>
                </a:solidFill>
                <a:latin typeface="Arial"/>
                <a:ea typeface="SimSun"/>
                <a:cs typeface="Arial"/>
                <a:sym typeface="Arial"/>
                <a:hlinkClick r:id="rId3">
                  <a:extLst>
                    <a:ext uri="{A12FA001-AC4F-418D-AE19-62706E023703}">
                      <ahyp:hlinkClr xmlns:ahyp="http://schemas.microsoft.com/office/drawing/2018/hyperlinkcolor" val="tx"/>
                    </a:ext>
                  </a:extLst>
                </a:hlinkClick>
              </a:rPr>
              <a:t>www.icann.org</a:t>
            </a:r>
          </a:p>
        </p:txBody>
      </p:sp>
      <p:sp>
        <p:nvSpPr>
          <p:cNvPr id="895" name="Google Shape;895;p64"/>
          <p:cNvSpPr/>
          <p:nvPr/>
        </p:nvSpPr>
        <p:spPr>
          <a:xfrm rot="-5400000">
            <a:off x="4548175" y="2385527"/>
            <a:ext cx="133500" cy="1419300"/>
          </a:xfrm>
          <a:prstGeom prst="leftBrace">
            <a:avLst>
              <a:gd name="adj1" fmla="val 50000"/>
              <a:gd name="adj2" fmla="val 50000"/>
            </a:avLst>
          </a:prstGeom>
          <a:noFill/>
          <a:ln w="19050" cap="flat" cmpd="sng">
            <a:solidFill>
              <a:srgbClr val="002B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1E98D3"/>
              </a:solidFill>
              <a:latin typeface="Arial"/>
              <a:ea typeface="Arial"/>
              <a:cs typeface="Arial"/>
              <a:sym typeface="Arial"/>
            </a:endParaRPr>
          </a:p>
        </p:txBody>
      </p:sp>
      <p:sp>
        <p:nvSpPr>
          <p:cNvPr id="896" name="Google Shape;896;p64"/>
          <p:cNvSpPr/>
          <p:nvPr/>
        </p:nvSpPr>
        <p:spPr>
          <a:xfrm rot="-5400000">
            <a:off x="6272559" y="2513019"/>
            <a:ext cx="133500" cy="1716465"/>
          </a:xfrm>
          <a:prstGeom prst="leftBrace">
            <a:avLst>
              <a:gd name="adj1" fmla="val 50000"/>
              <a:gd name="adj2" fmla="val 50000"/>
            </a:avLst>
          </a:prstGeom>
          <a:noFill/>
          <a:ln w="19050" cap="flat" cmpd="sng">
            <a:solidFill>
              <a:srgbClr val="1C458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7" name="Google Shape;897;p64"/>
          <p:cNvSpPr/>
          <p:nvPr/>
        </p:nvSpPr>
        <p:spPr>
          <a:xfrm rot="-5400000">
            <a:off x="7815250" y="3377627"/>
            <a:ext cx="133500" cy="771600"/>
          </a:xfrm>
          <a:prstGeom prst="leftBrace">
            <a:avLst>
              <a:gd name="adj1" fmla="val 50000"/>
              <a:gd name="adj2" fmla="val 50000"/>
            </a:avLst>
          </a:pr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8" name="Google Shape;898;p64"/>
          <p:cNvSpPr txBox="1"/>
          <p:nvPr/>
        </p:nvSpPr>
        <p:spPr>
          <a:xfrm>
            <a:off x="6591920" y="3830177"/>
            <a:ext cx="2874600" cy="450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zh-CN" sz="1800" b="1" i="0" u="none" strike="noStrike" cap="none">
                <a:solidFill>
                  <a:schemeClr val="accent5"/>
                </a:solidFill>
                <a:latin typeface="Arial"/>
                <a:ea typeface="SimSun"/>
                <a:cs typeface="Arial"/>
                <a:sym typeface="Arial"/>
              </a:rPr>
              <a:t>顶级域</a:t>
            </a:r>
          </a:p>
        </p:txBody>
      </p:sp>
      <p:sp>
        <p:nvSpPr>
          <p:cNvPr id="899" name="Google Shape;899;p64"/>
          <p:cNvSpPr txBox="1"/>
          <p:nvPr/>
        </p:nvSpPr>
        <p:spPr>
          <a:xfrm>
            <a:off x="4912597" y="3403277"/>
            <a:ext cx="2874482" cy="450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zh-CN" sz="1800" b="1" i="0" u="none" strike="noStrike" cap="none">
                <a:solidFill>
                  <a:srgbClr val="1C4587"/>
                </a:solidFill>
                <a:latin typeface="Arial"/>
                <a:ea typeface="SimSun"/>
                <a:cs typeface="Arial"/>
                <a:sym typeface="Arial"/>
              </a:rPr>
              <a:t>域名</a:t>
            </a:r>
          </a:p>
        </p:txBody>
      </p:sp>
      <p:sp>
        <p:nvSpPr>
          <p:cNvPr id="900" name="Google Shape;900;p64"/>
          <p:cNvSpPr txBox="1"/>
          <p:nvPr/>
        </p:nvSpPr>
        <p:spPr>
          <a:xfrm>
            <a:off x="3001719" y="3123040"/>
            <a:ext cx="2874600" cy="409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zh-CN" sz="1800" b="1" i="0" u="none" strike="noStrike" cap="none">
                <a:solidFill>
                  <a:srgbClr val="002B49"/>
                </a:solidFill>
                <a:latin typeface="Arial"/>
                <a:ea typeface="SimSun"/>
                <a:cs typeface="Arial"/>
                <a:sym typeface="Arial"/>
              </a:rPr>
              <a:t>子域</a:t>
            </a:r>
          </a:p>
        </p:txBody>
      </p:sp>
      <p:pic>
        <p:nvPicPr>
          <p:cNvPr id="5" name="Picture 4">
            <a:extLst>
              <a:ext uri="{FF2B5EF4-FFF2-40B4-BE49-F238E27FC236}">
                <a16:creationId xmlns:a16="http://schemas.microsoft.com/office/drawing/2014/main" id="{EBA259AC-A9C4-8382-42B3-F27D85A71523}"/>
              </a:ext>
            </a:extLst>
          </p:cNvPr>
          <p:cNvPicPr>
            <a:picLocks noChangeAspect="1"/>
          </p:cNvPicPr>
          <p:nvPr/>
        </p:nvPicPr>
        <p:blipFill>
          <a:blip r:embed="rId4"/>
          <a:stretch>
            <a:fillRect/>
          </a:stretch>
        </p:blipFill>
        <p:spPr>
          <a:xfrm>
            <a:off x="576000" y="288001"/>
            <a:ext cx="3092486" cy="28992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sp>
        <p:nvSpPr>
          <p:cNvPr id="2" name="Rectangle 1">
            <a:extLst>
              <a:ext uri="{FF2B5EF4-FFF2-40B4-BE49-F238E27FC236}">
                <a16:creationId xmlns:a16="http://schemas.microsoft.com/office/drawing/2014/main" id="{34B33E31-76A0-A176-47D3-1272B3512B7E}"/>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Google Shape;19;p36">
            <a:extLst>
              <a:ext uri="{FF2B5EF4-FFF2-40B4-BE49-F238E27FC236}">
                <a16:creationId xmlns:a16="http://schemas.microsoft.com/office/drawing/2014/main" id="{9542DFE0-938E-A516-3271-1AEC11E71817}"/>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6</a:t>
            </a:fld>
            <a:endParaRPr lang="en-US" sz="1200" b="1" i="0" u="none" strike="noStrike" cap="none">
              <a:solidFill>
                <a:schemeClr val="lt1"/>
              </a:solidFill>
              <a:latin typeface="Arial"/>
              <a:ea typeface="Arial"/>
              <a:cs typeface="Arial"/>
              <a:sym typeface="Arial"/>
            </a:endParaRPr>
          </a:p>
        </p:txBody>
      </p:sp>
      <p:sp>
        <p:nvSpPr>
          <p:cNvPr id="906" name="Google Shape;906;p65"/>
          <p:cNvSpPr txBox="1">
            <a:spLocks noGrp="1"/>
          </p:cNvSpPr>
          <p:nvPr>
            <p:ph type="title"/>
          </p:nvPr>
        </p:nvSpPr>
        <p:spPr>
          <a:xfrm>
            <a:off x="377100" y="1013085"/>
            <a:ext cx="11437800" cy="45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5394"/>
              </a:buClr>
              <a:buSzPts val="2800"/>
              <a:buFont typeface="Arial"/>
              <a:buNone/>
            </a:pPr>
            <a:r>
              <a:rPr lang="zh-CN" sz="4500">
                <a:solidFill>
                  <a:srgbClr val="002B49"/>
                </a:solidFill>
                <a:latin typeface="Arial"/>
                <a:ea typeface="SimSun"/>
                <a:cs typeface="Arial"/>
                <a:sym typeface="Arial"/>
              </a:rPr>
              <a:t>什么是顶级域？</a:t>
            </a:r>
          </a:p>
        </p:txBody>
      </p:sp>
      <p:cxnSp>
        <p:nvCxnSpPr>
          <p:cNvPr id="5" name="Straight Connector 4">
            <a:extLst>
              <a:ext uri="{FF2B5EF4-FFF2-40B4-BE49-F238E27FC236}">
                <a16:creationId xmlns:a16="http://schemas.microsoft.com/office/drawing/2014/main" id="{7AF4E265-3538-8038-72EB-F89F878C152B}"/>
              </a:ext>
            </a:extLst>
          </p:cNvPr>
          <p:cNvCxnSpPr/>
          <p:nvPr/>
        </p:nvCxnSpPr>
        <p:spPr>
          <a:xfrm>
            <a:off x="1025909" y="2426309"/>
            <a:ext cx="0" cy="3702050"/>
          </a:xfrm>
          <a:prstGeom prst="line">
            <a:avLst/>
          </a:prstGeom>
          <a:ln w="38100">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82C8CE74-9960-D68A-E852-71FD7C082BD3}"/>
              </a:ext>
            </a:extLst>
          </p:cNvPr>
          <p:cNvSpPr/>
          <p:nvPr/>
        </p:nvSpPr>
        <p:spPr>
          <a:xfrm>
            <a:off x="459323" y="3630023"/>
            <a:ext cx="1133171" cy="1133171"/>
          </a:xfrm>
          <a:prstGeom prst="ellipse">
            <a:avLst/>
          </a:prstGeom>
          <a:solidFill>
            <a:srgbClr val="F16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AE6D03CC-3626-7859-AF53-5FFA97E8CBE6}"/>
              </a:ext>
            </a:extLst>
          </p:cNvPr>
          <p:cNvGrpSpPr/>
          <p:nvPr/>
        </p:nvGrpSpPr>
        <p:grpSpPr>
          <a:xfrm>
            <a:off x="7983597" y="5601623"/>
            <a:ext cx="1260475" cy="968376"/>
            <a:chOff x="4339254" y="4912039"/>
            <a:chExt cx="1260475" cy="968376"/>
          </a:xfrm>
          <a:solidFill>
            <a:srgbClr val="F1633E"/>
          </a:solidFill>
        </p:grpSpPr>
        <p:sp>
          <p:nvSpPr>
            <p:cNvPr id="8" name="Alternate Process 7">
              <a:extLst>
                <a:ext uri="{FF2B5EF4-FFF2-40B4-BE49-F238E27FC236}">
                  <a16:creationId xmlns:a16="http://schemas.microsoft.com/office/drawing/2014/main" id="{FECF2ED4-8872-8EBC-F157-8EEE55E19C0C}"/>
                </a:ext>
              </a:extLst>
            </p:cNvPr>
            <p:cNvSpPr/>
            <p:nvPr/>
          </p:nvSpPr>
          <p:spPr>
            <a:xfrm>
              <a:off x="4339254" y="5208625"/>
              <a:ext cx="1260475" cy="671790"/>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iangle 8">
              <a:extLst>
                <a:ext uri="{FF2B5EF4-FFF2-40B4-BE49-F238E27FC236}">
                  <a16:creationId xmlns:a16="http://schemas.microsoft.com/office/drawing/2014/main" id="{918038AF-F501-817C-8D06-C21B94752A1B}"/>
                </a:ext>
              </a:extLst>
            </p:cNvPr>
            <p:cNvSpPr/>
            <p:nvPr/>
          </p:nvSpPr>
          <p:spPr>
            <a:xfrm>
              <a:off x="4797472" y="4912039"/>
              <a:ext cx="344039" cy="296585"/>
            </a:xfrm>
            <a:prstGeom prst="triangle">
              <a:avLst>
                <a:gd name="adj" fmla="val 502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78C680E8-39EB-4F85-9B1B-45BC969141EA}"/>
              </a:ext>
            </a:extLst>
          </p:cNvPr>
          <p:cNvGrpSpPr/>
          <p:nvPr/>
        </p:nvGrpSpPr>
        <p:grpSpPr>
          <a:xfrm>
            <a:off x="10184695" y="5601623"/>
            <a:ext cx="1354078" cy="968376"/>
            <a:chOff x="4292452" y="4912039"/>
            <a:chExt cx="1354078" cy="968376"/>
          </a:xfrm>
          <a:solidFill>
            <a:srgbClr val="F1633E"/>
          </a:solidFill>
        </p:grpSpPr>
        <p:sp>
          <p:nvSpPr>
            <p:cNvPr id="11" name="Alternate Process 10">
              <a:extLst>
                <a:ext uri="{FF2B5EF4-FFF2-40B4-BE49-F238E27FC236}">
                  <a16:creationId xmlns:a16="http://schemas.microsoft.com/office/drawing/2014/main" id="{1736082B-B866-ECE6-A073-5F97017E08AA}"/>
                </a:ext>
              </a:extLst>
            </p:cNvPr>
            <p:cNvSpPr/>
            <p:nvPr/>
          </p:nvSpPr>
          <p:spPr>
            <a:xfrm>
              <a:off x="4292452" y="5208625"/>
              <a:ext cx="1354078" cy="671790"/>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6859000E-0C8E-58FC-94F2-6C850FAF20DC}"/>
                </a:ext>
              </a:extLst>
            </p:cNvPr>
            <p:cNvSpPr/>
            <p:nvPr/>
          </p:nvSpPr>
          <p:spPr>
            <a:xfrm>
              <a:off x="4797472" y="4912039"/>
              <a:ext cx="344039" cy="296585"/>
            </a:xfrm>
            <a:prstGeom prst="triangle">
              <a:avLst>
                <a:gd name="adj" fmla="val 502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A5660E5-B967-C83F-3727-993F4A879530}"/>
              </a:ext>
            </a:extLst>
          </p:cNvPr>
          <p:cNvGrpSpPr/>
          <p:nvPr/>
        </p:nvGrpSpPr>
        <p:grpSpPr>
          <a:xfrm>
            <a:off x="5732522" y="5601623"/>
            <a:ext cx="1260475" cy="968376"/>
            <a:chOff x="4339254" y="4912039"/>
            <a:chExt cx="1260475" cy="968376"/>
          </a:xfrm>
          <a:solidFill>
            <a:srgbClr val="F1633E"/>
          </a:solidFill>
        </p:grpSpPr>
        <p:sp>
          <p:nvSpPr>
            <p:cNvPr id="14" name="Alternate Process 13">
              <a:extLst>
                <a:ext uri="{FF2B5EF4-FFF2-40B4-BE49-F238E27FC236}">
                  <a16:creationId xmlns:a16="http://schemas.microsoft.com/office/drawing/2014/main" id="{5DD4B648-EB91-28F5-9806-A36D90DB9E4B}"/>
                </a:ext>
              </a:extLst>
            </p:cNvPr>
            <p:cNvSpPr/>
            <p:nvPr/>
          </p:nvSpPr>
          <p:spPr>
            <a:xfrm>
              <a:off x="4339254" y="5208625"/>
              <a:ext cx="1260475" cy="671790"/>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iangle 14">
              <a:extLst>
                <a:ext uri="{FF2B5EF4-FFF2-40B4-BE49-F238E27FC236}">
                  <a16:creationId xmlns:a16="http://schemas.microsoft.com/office/drawing/2014/main" id="{45334988-94A8-97E3-EDFA-88E0F5060660}"/>
                </a:ext>
              </a:extLst>
            </p:cNvPr>
            <p:cNvSpPr/>
            <p:nvPr/>
          </p:nvSpPr>
          <p:spPr>
            <a:xfrm>
              <a:off x="4797472" y="4912039"/>
              <a:ext cx="344039" cy="296585"/>
            </a:xfrm>
            <a:prstGeom prst="triangle">
              <a:avLst>
                <a:gd name="adj" fmla="val 502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Google Shape;910;p65">
            <a:extLst>
              <a:ext uri="{FF2B5EF4-FFF2-40B4-BE49-F238E27FC236}">
                <a16:creationId xmlns:a16="http://schemas.microsoft.com/office/drawing/2014/main" id="{05820841-4AF3-876B-5EA5-4BBDD120AAA4}"/>
              </a:ext>
            </a:extLst>
          </p:cNvPr>
          <p:cNvSpPr txBox="1"/>
          <p:nvPr/>
        </p:nvSpPr>
        <p:spPr>
          <a:xfrm>
            <a:off x="10255211" y="5952084"/>
            <a:ext cx="1266864" cy="507300"/>
          </a:xfrm>
          <a:prstGeom prst="rect">
            <a:avLst/>
          </a:prstGeom>
          <a:solidFill>
            <a:srgbClr val="F1633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zh-CN" sz="1700" b="1" i="0" u="none" strike="noStrike" cap="none">
                <a:solidFill>
                  <a:srgbClr val="002B49"/>
                </a:solidFill>
                <a:latin typeface="Arial"/>
                <a:ea typeface="SimSun"/>
                <a:cs typeface="Arial"/>
                <a:sym typeface="Arial"/>
              </a:rPr>
              <a:t>日语</a:t>
            </a:r>
          </a:p>
        </p:txBody>
      </p:sp>
      <p:sp>
        <p:nvSpPr>
          <p:cNvPr id="17" name="Google Shape;911;p65">
            <a:extLst>
              <a:ext uri="{FF2B5EF4-FFF2-40B4-BE49-F238E27FC236}">
                <a16:creationId xmlns:a16="http://schemas.microsoft.com/office/drawing/2014/main" id="{2AC17DE6-E670-0530-3853-3C2C4C8DDB18}"/>
              </a:ext>
            </a:extLst>
          </p:cNvPr>
          <p:cNvSpPr txBox="1"/>
          <p:nvPr/>
        </p:nvSpPr>
        <p:spPr>
          <a:xfrm>
            <a:off x="10097650" y="4805409"/>
            <a:ext cx="1529100" cy="727800"/>
          </a:xfrm>
          <a:prstGeom prst="rect">
            <a:avLst/>
          </a:prstGeom>
          <a:solidFill>
            <a:schemeClr val="accent6"/>
          </a:solid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2900"/>
              <a:buFont typeface="Arial"/>
              <a:buNone/>
            </a:pPr>
            <a:r>
              <a:rPr lang="zh-CN" sz="2900" b="1" i="0" u="none" strike="noStrike" cap="none">
                <a:solidFill>
                  <a:schemeClr val="lt1"/>
                </a:solidFill>
                <a:latin typeface="Arial"/>
                <a:ea typeface="SimSun"/>
                <a:cs typeface="Arial"/>
                <a:sym typeface="Arial"/>
              </a:rPr>
              <a:t>.コム</a:t>
            </a:r>
          </a:p>
        </p:txBody>
      </p:sp>
      <p:sp>
        <p:nvSpPr>
          <p:cNvPr id="18" name="Google Shape;912;p65">
            <a:extLst>
              <a:ext uri="{FF2B5EF4-FFF2-40B4-BE49-F238E27FC236}">
                <a16:creationId xmlns:a16="http://schemas.microsoft.com/office/drawing/2014/main" id="{E3ED2D7C-7D10-B4AF-EE37-BFC41BD575D5}"/>
              </a:ext>
            </a:extLst>
          </p:cNvPr>
          <p:cNvSpPr txBox="1"/>
          <p:nvPr/>
        </p:nvSpPr>
        <p:spPr>
          <a:xfrm>
            <a:off x="573509" y="3971309"/>
            <a:ext cx="904800" cy="450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zh-CN" sz="2300" b="1" i="0" u="none" strike="noStrike" cap="none">
                <a:solidFill>
                  <a:srgbClr val="002B49"/>
                </a:solidFill>
                <a:latin typeface="Arial"/>
                <a:ea typeface="SimSun"/>
                <a:cs typeface="Arial"/>
                <a:sym typeface="Arial"/>
              </a:rPr>
              <a:t>2012 年</a:t>
            </a:r>
          </a:p>
        </p:txBody>
      </p:sp>
      <p:sp>
        <p:nvSpPr>
          <p:cNvPr id="19" name="Google Shape;913;p65">
            <a:extLst>
              <a:ext uri="{FF2B5EF4-FFF2-40B4-BE49-F238E27FC236}">
                <a16:creationId xmlns:a16="http://schemas.microsoft.com/office/drawing/2014/main" id="{D95DAC42-3E25-C191-25BB-5F4CE5CA1F5B}"/>
              </a:ext>
            </a:extLst>
          </p:cNvPr>
          <p:cNvSpPr txBox="1"/>
          <p:nvPr/>
        </p:nvSpPr>
        <p:spPr>
          <a:xfrm>
            <a:off x="8035200" y="5952084"/>
            <a:ext cx="1167300" cy="507300"/>
          </a:xfrm>
          <a:prstGeom prst="rect">
            <a:avLst/>
          </a:prstGeom>
          <a:solidFill>
            <a:srgbClr val="F1633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zh-CN" sz="1700" b="1" i="0" u="none" strike="noStrike" cap="none">
                <a:solidFill>
                  <a:srgbClr val="002B49"/>
                </a:solidFill>
                <a:latin typeface="Arial"/>
                <a:ea typeface="SimSun"/>
                <a:cs typeface="Arial"/>
                <a:sym typeface="Arial"/>
              </a:rPr>
              <a:t>中文</a:t>
            </a:r>
          </a:p>
        </p:txBody>
      </p:sp>
      <p:sp>
        <p:nvSpPr>
          <p:cNvPr id="20" name="Google Shape;914;p65">
            <a:extLst>
              <a:ext uri="{FF2B5EF4-FFF2-40B4-BE49-F238E27FC236}">
                <a16:creationId xmlns:a16="http://schemas.microsoft.com/office/drawing/2014/main" id="{FE3B545E-8247-59D6-9460-9BC438E00EF8}"/>
              </a:ext>
            </a:extLst>
          </p:cNvPr>
          <p:cNvSpPr txBox="1"/>
          <p:nvPr/>
        </p:nvSpPr>
        <p:spPr>
          <a:xfrm>
            <a:off x="5800725" y="5952084"/>
            <a:ext cx="1161324" cy="507300"/>
          </a:xfrm>
          <a:prstGeom prst="rect">
            <a:avLst/>
          </a:prstGeom>
          <a:solidFill>
            <a:srgbClr val="F1633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zh-CN" sz="1700" b="1" i="0" u="none" strike="noStrike" cap="none">
                <a:solidFill>
                  <a:srgbClr val="002B49"/>
                </a:solidFill>
                <a:latin typeface="Arial"/>
                <a:ea typeface="SimSun"/>
                <a:cs typeface="Arial"/>
                <a:sym typeface="Arial"/>
              </a:rPr>
              <a:t>阿拉伯语</a:t>
            </a:r>
          </a:p>
        </p:txBody>
      </p:sp>
      <p:sp>
        <p:nvSpPr>
          <p:cNvPr id="21" name="TextBox 20">
            <a:extLst>
              <a:ext uri="{FF2B5EF4-FFF2-40B4-BE49-F238E27FC236}">
                <a16:creationId xmlns:a16="http://schemas.microsoft.com/office/drawing/2014/main" id="{8B996E92-C42C-8AAE-36BC-06DCB84E64C7}"/>
              </a:ext>
            </a:extLst>
          </p:cNvPr>
          <p:cNvSpPr txBox="1"/>
          <p:nvPr/>
        </p:nvSpPr>
        <p:spPr>
          <a:xfrm>
            <a:off x="1780443" y="2348799"/>
            <a:ext cx="3264632" cy="1015663"/>
          </a:xfrm>
          <a:prstGeom prst="rect">
            <a:avLst/>
          </a:prstGeom>
          <a:noFill/>
        </p:spPr>
        <p:txBody>
          <a:bodyPr wrap="square" rtlCol="0">
            <a:spAutoFit/>
          </a:bodyPr>
          <a:lstStyle/>
          <a:p>
            <a:r>
              <a:rPr lang="zh-CN" sz="2000" b="1"/>
              <a:t>域名</a:t>
            </a:r>
          </a:p>
          <a:p>
            <a:r>
              <a:rPr lang="zh-CN" sz="2000"/>
              <a:t>不含重音或符号的拉丁字母 a 到 z。</a:t>
            </a:r>
          </a:p>
        </p:txBody>
      </p:sp>
      <p:sp>
        <p:nvSpPr>
          <p:cNvPr id="22" name="TextBox 21">
            <a:extLst>
              <a:ext uri="{FF2B5EF4-FFF2-40B4-BE49-F238E27FC236}">
                <a16:creationId xmlns:a16="http://schemas.microsoft.com/office/drawing/2014/main" id="{719662B5-FD99-5E2B-8AEF-15A4615358C7}"/>
              </a:ext>
            </a:extLst>
          </p:cNvPr>
          <p:cNvSpPr txBox="1"/>
          <p:nvPr/>
        </p:nvSpPr>
        <p:spPr>
          <a:xfrm>
            <a:off x="1751935" y="4859043"/>
            <a:ext cx="3264632" cy="1323439"/>
          </a:xfrm>
          <a:prstGeom prst="rect">
            <a:avLst/>
          </a:prstGeom>
          <a:noFill/>
        </p:spPr>
        <p:txBody>
          <a:bodyPr wrap="square" rtlCol="0">
            <a:spAutoFit/>
          </a:bodyPr>
          <a:lstStyle/>
          <a:p>
            <a:r>
              <a:rPr lang="zh-CN" sz="2000" b="1"/>
              <a:t>添加 </a:t>
            </a:r>
          </a:p>
          <a:p>
            <a:r>
              <a:rPr lang="zh-CN" sz="2000" b="1"/>
              <a:t>国际化域名 </a:t>
            </a:r>
          </a:p>
          <a:p>
            <a:r>
              <a:rPr lang="zh-CN" sz="2000"/>
              <a:t>来自不同语言文字的字符。 </a:t>
            </a:r>
          </a:p>
        </p:txBody>
      </p:sp>
      <p:sp>
        <p:nvSpPr>
          <p:cNvPr id="23" name="Google Shape;914;p65">
            <a:extLst>
              <a:ext uri="{FF2B5EF4-FFF2-40B4-BE49-F238E27FC236}">
                <a16:creationId xmlns:a16="http://schemas.microsoft.com/office/drawing/2014/main" id="{16ED2709-546A-86F3-E124-C06F721796AA}"/>
              </a:ext>
            </a:extLst>
          </p:cNvPr>
          <p:cNvSpPr txBox="1"/>
          <p:nvPr/>
        </p:nvSpPr>
        <p:spPr>
          <a:xfrm>
            <a:off x="5554530" y="2463260"/>
            <a:ext cx="1574299" cy="747274"/>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zh-CN" sz="2800" b="1" i="0" u="none" strike="noStrike" cap="none">
                <a:solidFill>
                  <a:schemeClr val="lt1"/>
                </a:solidFill>
                <a:latin typeface="Arial"/>
                <a:ea typeface="SimSun"/>
                <a:cs typeface="Arial"/>
                <a:sym typeface="Arial"/>
              </a:rPr>
              <a:t>.org</a:t>
            </a:r>
          </a:p>
        </p:txBody>
      </p:sp>
      <p:sp>
        <p:nvSpPr>
          <p:cNvPr id="24" name="Google Shape;914;p65">
            <a:extLst>
              <a:ext uri="{FF2B5EF4-FFF2-40B4-BE49-F238E27FC236}">
                <a16:creationId xmlns:a16="http://schemas.microsoft.com/office/drawing/2014/main" id="{F421B7AD-2EF5-1D13-55C6-875292F07935}"/>
              </a:ext>
            </a:extLst>
          </p:cNvPr>
          <p:cNvSpPr txBox="1"/>
          <p:nvPr/>
        </p:nvSpPr>
        <p:spPr>
          <a:xfrm>
            <a:off x="7791288" y="2463260"/>
            <a:ext cx="1574299" cy="747274"/>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zh-CN" sz="2800" b="1" i="0" u="none" strike="noStrike" cap="none">
                <a:solidFill>
                  <a:schemeClr val="lt1"/>
                </a:solidFill>
                <a:latin typeface="Arial"/>
                <a:ea typeface="SimSun"/>
                <a:cs typeface="Arial"/>
                <a:sym typeface="Arial"/>
              </a:rPr>
              <a:t>.com</a:t>
            </a:r>
          </a:p>
        </p:txBody>
      </p:sp>
      <p:sp>
        <p:nvSpPr>
          <p:cNvPr id="25" name="Triangle 24">
            <a:extLst>
              <a:ext uri="{FF2B5EF4-FFF2-40B4-BE49-F238E27FC236}">
                <a16:creationId xmlns:a16="http://schemas.microsoft.com/office/drawing/2014/main" id="{67C6BEBA-B9A9-898E-51FE-8104BAFB0F4E}"/>
              </a:ext>
            </a:extLst>
          </p:cNvPr>
          <p:cNvSpPr/>
          <p:nvPr/>
        </p:nvSpPr>
        <p:spPr>
          <a:xfrm>
            <a:off x="11135488" y="2037722"/>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iangle 25">
            <a:extLst>
              <a:ext uri="{FF2B5EF4-FFF2-40B4-BE49-F238E27FC236}">
                <a16:creationId xmlns:a16="http://schemas.microsoft.com/office/drawing/2014/main" id="{A2C24491-CF85-857B-113E-6FA996C54676}"/>
              </a:ext>
            </a:extLst>
          </p:cNvPr>
          <p:cNvSpPr/>
          <p:nvPr/>
        </p:nvSpPr>
        <p:spPr>
          <a:xfrm>
            <a:off x="8871963" y="2037722"/>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iangle 26">
            <a:extLst>
              <a:ext uri="{FF2B5EF4-FFF2-40B4-BE49-F238E27FC236}">
                <a16:creationId xmlns:a16="http://schemas.microsoft.com/office/drawing/2014/main" id="{A1DD435F-9D84-8C30-4E8A-531944C1B7E0}"/>
              </a:ext>
            </a:extLst>
          </p:cNvPr>
          <p:cNvSpPr/>
          <p:nvPr/>
        </p:nvSpPr>
        <p:spPr>
          <a:xfrm>
            <a:off x="6635205" y="2037722"/>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Google Shape;911;p65">
            <a:extLst>
              <a:ext uri="{FF2B5EF4-FFF2-40B4-BE49-F238E27FC236}">
                <a16:creationId xmlns:a16="http://schemas.microsoft.com/office/drawing/2014/main" id="{E33F576F-5880-2AA3-3E36-29B82680A18E}"/>
              </a:ext>
            </a:extLst>
          </p:cNvPr>
          <p:cNvSpPr txBox="1"/>
          <p:nvPr/>
        </p:nvSpPr>
        <p:spPr>
          <a:xfrm>
            <a:off x="5599729" y="4805409"/>
            <a:ext cx="1529100" cy="727800"/>
          </a:xfrm>
          <a:prstGeom prst="rect">
            <a:avLst/>
          </a:prstGeom>
          <a:solidFill>
            <a:schemeClr val="accent6"/>
          </a:solid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2900"/>
              <a:buFont typeface="Arial"/>
              <a:buNone/>
            </a:pPr>
            <a:r>
              <a:rPr lang="zh-CN" sz="2900" b="1" i="0" u="none" strike="noStrike" cap="none">
                <a:solidFill>
                  <a:schemeClr val="lt1"/>
                </a:solidFill>
                <a:latin typeface="Arial"/>
                <a:ea typeface="SimSun"/>
                <a:cs typeface="Arial"/>
                <a:sym typeface="Arial"/>
              </a:rPr>
              <a:t>عرب</a:t>
            </a:r>
            <a:r>
              <a:rPr lang="zh-CN" sz="2900" b="1">
                <a:solidFill>
                  <a:schemeClr val="lt1"/>
                </a:solidFill>
              </a:rPr>
              <a:t>.</a:t>
            </a:r>
          </a:p>
        </p:txBody>
      </p:sp>
      <p:sp>
        <p:nvSpPr>
          <p:cNvPr id="29" name="Google Shape;911;p65">
            <a:extLst>
              <a:ext uri="{FF2B5EF4-FFF2-40B4-BE49-F238E27FC236}">
                <a16:creationId xmlns:a16="http://schemas.microsoft.com/office/drawing/2014/main" id="{EF4CF30D-FC1E-D37D-8052-2EC0CE78A555}"/>
              </a:ext>
            </a:extLst>
          </p:cNvPr>
          <p:cNvSpPr txBox="1"/>
          <p:nvPr/>
        </p:nvSpPr>
        <p:spPr>
          <a:xfrm>
            <a:off x="7836487" y="4805409"/>
            <a:ext cx="1529100" cy="727800"/>
          </a:xfrm>
          <a:prstGeom prst="rect">
            <a:avLst/>
          </a:prstGeom>
          <a:solidFill>
            <a:schemeClr val="accent6"/>
          </a:solid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2900"/>
              <a:buFont typeface="Arial"/>
              <a:buNone/>
            </a:pPr>
            <a:r>
              <a:rPr lang="zh-CN" sz="2900" b="1" i="0" u="none" strike="noStrike" cap="none">
                <a:solidFill>
                  <a:schemeClr val="lt1"/>
                </a:solidFill>
                <a:latin typeface="Arial"/>
                <a:ea typeface="SimSun"/>
                <a:cs typeface="Arial"/>
                <a:sym typeface="Arial"/>
              </a:rPr>
              <a:t>.中国</a:t>
            </a:r>
          </a:p>
        </p:txBody>
      </p:sp>
      <p:sp>
        <p:nvSpPr>
          <p:cNvPr id="30" name="Triangle 29">
            <a:extLst>
              <a:ext uri="{FF2B5EF4-FFF2-40B4-BE49-F238E27FC236}">
                <a16:creationId xmlns:a16="http://schemas.microsoft.com/office/drawing/2014/main" id="{A6F4029F-1AFA-7973-DCD5-3756D39AF151}"/>
              </a:ext>
            </a:extLst>
          </p:cNvPr>
          <p:cNvSpPr/>
          <p:nvPr/>
        </p:nvSpPr>
        <p:spPr>
          <a:xfrm>
            <a:off x="11135488" y="4379871"/>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iangle 30">
            <a:extLst>
              <a:ext uri="{FF2B5EF4-FFF2-40B4-BE49-F238E27FC236}">
                <a16:creationId xmlns:a16="http://schemas.microsoft.com/office/drawing/2014/main" id="{7C6C135D-EE0B-A084-A363-544CB4AC668D}"/>
              </a:ext>
            </a:extLst>
          </p:cNvPr>
          <p:cNvSpPr/>
          <p:nvPr/>
        </p:nvSpPr>
        <p:spPr>
          <a:xfrm>
            <a:off x="8871963" y="4379871"/>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iangle 31">
            <a:extLst>
              <a:ext uri="{FF2B5EF4-FFF2-40B4-BE49-F238E27FC236}">
                <a16:creationId xmlns:a16="http://schemas.microsoft.com/office/drawing/2014/main" id="{EC267BD8-F1A5-F190-BB91-6766AEA05EEC}"/>
              </a:ext>
            </a:extLst>
          </p:cNvPr>
          <p:cNvSpPr/>
          <p:nvPr/>
        </p:nvSpPr>
        <p:spPr>
          <a:xfrm>
            <a:off x="6635205" y="4379871"/>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iangle 32">
            <a:extLst>
              <a:ext uri="{FF2B5EF4-FFF2-40B4-BE49-F238E27FC236}">
                <a16:creationId xmlns:a16="http://schemas.microsoft.com/office/drawing/2014/main" id="{68729889-5151-3012-297B-502928374220}"/>
              </a:ext>
            </a:extLst>
          </p:cNvPr>
          <p:cNvSpPr/>
          <p:nvPr/>
        </p:nvSpPr>
        <p:spPr>
          <a:xfrm>
            <a:off x="948122" y="2019296"/>
            <a:ext cx="184150" cy="32950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iangle 33">
            <a:extLst>
              <a:ext uri="{FF2B5EF4-FFF2-40B4-BE49-F238E27FC236}">
                <a16:creationId xmlns:a16="http://schemas.microsoft.com/office/drawing/2014/main" id="{91D26FFC-4AD4-3121-E69F-A0D53EE975AE}"/>
              </a:ext>
            </a:extLst>
          </p:cNvPr>
          <p:cNvSpPr/>
          <p:nvPr/>
        </p:nvSpPr>
        <p:spPr>
          <a:xfrm rot="10800000">
            <a:off x="948122" y="6182482"/>
            <a:ext cx="184150" cy="32950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7CC40D5E-1221-2D4A-EE58-682D0F3B9B14}"/>
              </a:ext>
            </a:extLst>
          </p:cNvPr>
          <p:cNvCxnSpPr>
            <a:cxnSpLocks/>
          </p:cNvCxnSpPr>
          <p:nvPr/>
        </p:nvCxnSpPr>
        <p:spPr>
          <a:xfrm flipH="1">
            <a:off x="1701800" y="4180734"/>
            <a:ext cx="9924950" cy="0"/>
          </a:xfrm>
          <a:prstGeom prst="line">
            <a:avLst/>
          </a:prstGeom>
          <a:ln w="38100">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36" name="Google Shape;914;p65">
            <a:extLst>
              <a:ext uri="{FF2B5EF4-FFF2-40B4-BE49-F238E27FC236}">
                <a16:creationId xmlns:a16="http://schemas.microsoft.com/office/drawing/2014/main" id="{D7BCE626-C484-1597-FB0E-672E7E69D9C3}"/>
              </a:ext>
            </a:extLst>
          </p:cNvPr>
          <p:cNvSpPr txBox="1"/>
          <p:nvPr/>
        </p:nvSpPr>
        <p:spPr>
          <a:xfrm>
            <a:off x="10054813" y="2463260"/>
            <a:ext cx="1574299" cy="747274"/>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zh-CN" sz="2800" b="1" i="0" u="none" strike="noStrike" cap="none">
                <a:solidFill>
                  <a:schemeClr val="lt1"/>
                </a:solidFill>
                <a:latin typeface="Arial"/>
                <a:ea typeface="SimSun"/>
                <a:cs typeface="Arial"/>
                <a:sym typeface="Arial"/>
              </a:rPr>
              <a:t>.net</a:t>
            </a:r>
          </a:p>
        </p:txBody>
      </p:sp>
      <p:pic>
        <p:nvPicPr>
          <p:cNvPr id="37" name="Picture 36">
            <a:extLst>
              <a:ext uri="{FF2B5EF4-FFF2-40B4-BE49-F238E27FC236}">
                <a16:creationId xmlns:a16="http://schemas.microsoft.com/office/drawing/2014/main" id="{E72AD412-7F49-B697-A74F-A558CB93C0D9}"/>
              </a:ext>
            </a:extLst>
          </p:cNvPr>
          <p:cNvPicPr>
            <a:picLocks noChangeAspect="1"/>
          </p:cNvPicPr>
          <p:nvPr/>
        </p:nvPicPr>
        <p:blipFill>
          <a:blip r:embed="rId3"/>
          <a:stretch>
            <a:fillRect/>
          </a:stretch>
        </p:blipFill>
        <p:spPr>
          <a:xfrm>
            <a:off x="576000" y="288001"/>
            <a:ext cx="3092486" cy="289921"/>
          </a:xfrm>
          <a:prstGeom prst="rect">
            <a:avLst/>
          </a:prstGeom>
        </p:spPr>
      </p:pic>
    </p:spTree>
    <p:extLst>
      <p:ext uri="{BB962C8B-B14F-4D97-AF65-F5344CB8AC3E}">
        <p14:creationId xmlns:p14="http://schemas.microsoft.com/office/powerpoint/2010/main" val="1343574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sp>
        <p:nvSpPr>
          <p:cNvPr id="988" name="Rectangle 987">
            <a:extLst>
              <a:ext uri="{FF2B5EF4-FFF2-40B4-BE49-F238E27FC236}">
                <a16:creationId xmlns:a16="http://schemas.microsoft.com/office/drawing/2014/main" id="{3E3A5E66-CC8E-978A-DCE9-E6FEEFDE0AAD}"/>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0" name="Google Shape;920;p66"/>
          <p:cNvSpPr txBox="1">
            <a:spLocks noGrp="1"/>
          </p:cNvSpPr>
          <p:nvPr>
            <p:ph type="title"/>
          </p:nvPr>
        </p:nvSpPr>
        <p:spPr>
          <a:xfrm>
            <a:off x="333661" y="722334"/>
            <a:ext cx="6533864" cy="45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5394"/>
              </a:buClr>
              <a:buSzPts val="2800"/>
              <a:buFont typeface="Arial"/>
              <a:buNone/>
            </a:pPr>
            <a:r>
              <a:rPr lang="zh-CN" sz="4500" dirty="0">
                <a:solidFill>
                  <a:srgbClr val="002B49"/>
                </a:solidFill>
              </a:rPr>
              <a:t>DNS 的扩展</a:t>
            </a:r>
          </a:p>
        </p:txBody>
      </p:sp>
      <p:sp>
        <p:nvSpPr>
          <p:cNvPr id="923" name="Google Shape;923;p66"/>
          <p:cNvSpPr txBox="1"/>
          <p:nvPr/>
        </p:nvSpPr>
        <p:spPr>
          <a:xfrm>
            <a:off x="7771835" y="1513260"/>
            <a:ext cx="3714036" cy="1070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2200"/>
              <a:buFont typeface="Arial"/>
              <a:buNone/>
            </a:pPr>
            <a:r>
              <a:rPr lang="zh-CN" sz="2400" b="1" i="0" u="none" strike="noStrike" cap="none" dirty="0">
                <a:solidFill>
                  <a:srgbClr val="002B49"/>
                </a:solidFill>
                <a:latin typeface="Arial"/>
                <a:ea typeface="SimSun"/>
                <a:cs typeface="Arial"/>
                <a:sym typeface="Arial"/>
              </a:rPr>
              <a:t>gTLD 的数量已增至 1,200 多个</a:t>
            </a:r>
          </a:p>
        </p:txBody>
      </p:sp>
      <p:grpSp>
        <p:nvGrpSpPr>
          <p:cNvPr id="992" name="Group 991">
            <a:extLst>
              <a:ext uri="{FF2B5EF4-FFF2-40B4-BE49-F238E27FC236}">
                <a16:creationId xmlns:a16="http://schemas.microsoft.com/office/drawing/2014/main" id="{9790A17D-DD6A-6B87-620D-C83F29032568}"/>
              </a:ext>
            </a:extLst>
          </p:cNvPr>
          <p:cNvGrpSpPr/>
          <p:nvPr/>
        </p:nvGrpSpPr>
        <p:grpSpPr>
          <a:xfrm>
            <a:off x="333661" y="1498847"/>
            <a:ext cx="9062111" cy="5131181"/>
            <a:chOff x="333661" y="980491"/>
            <a:chExt cx="9062111" cy="5131181"/>
          </a:xfrm>
        </p:grpSpPr>
        <p:sp>
          <p:nvSpPr>
            <p:cNvPr id="924" name="Google Shape;924;p66"/>
            <p:cNvSpPr txBox="1"/>
            <p:nvPr/>
          </p:nvSpPr>
          <p:spPr>
            <a:xfrm>
              <a:off x="968708" y="1755488"/>
              <a:ext cx="4902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zh-CN" sz="1000" b="1" i="0" u="none" strike="noStrike" cap="none">
                  <a:solidFill>
                    <a:srgbClr val="002B49"/>
                  </a:solidFill>
                  <a:latin typeface="Arial"/>
                  <a:ea typeface="SimSun"/>
                  <a:cs typeface="Arial"/>
                  <a:sym typeface="Arial"/>
                </a:rPr>
                <a:t>.edu</a:t>
              </a:r>
            </a:p>
          </p:txBody>
        </p:sp>
        <p:sp>
          <p:nvSpPr>
            <p:cNvPr id="925" name="Google Shape;925;p66"/>
            <p:cNvSpPr txBox="1"/>
            <p:nvPr/>
          </p:nvSpPr>
          <p:spPr>
            <a:xfrm>
              <a:off x="1514981" y="1426168"/>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zh-CN" sz="1000" b="1" i="0" u="none" strike="noStrike" cap="none">
                  <a:solidFill>
                    <a:srgbClr val="002B49"/>
                  </a:solidFill>
                  <a:latin typeface="Arial"/>
                  <a:ea typeface="SimSun"/>
                  <a:cs typeface="Arial"/>
                  <a:sym typeface="Arial"/>
                </a:rPr>
                <a:t>.gov</a:t>
              </a:r>
            </a:p>
          </p:txBody>
        </p:sp>
        <p:sp>
          <p:nvSpPr>
            <p:cNvPr id="926" name="Google Shape;926;p66"/>
            <p:cNvSpPr txBox="1"/>
            <p:nvPr/>
          </p:nvSpPr>
          <p:spPr>
            <a:xfrm>
              <a:off x="2017389" y="1192722"/>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zh-CN" sz="1000" b="1" i="0" u="none" strike="noStrike" cap="none">
                  <a:solidFill>
                    <a:srgbClr val="002B49"/>
                  </a:solidFill>
                  <a:latin typeface="Arial"/>
                  <a:ea typeface="SimSun"/>
                  <a:cs typeface="Arial"/>
                  <a:sym typeface="Arial"/>
                </a:rPr>
                <a:t>.int</a:t>
              </a:r>
            </a:p>
          </p:txBody>
        </p:sp>
        <p:sp>
          <p:nvSpPr>
            <p:cNvPr id="927" name="Google Shape;927;p66"/>
            <p:cNvSpPr txBox="1"/>
            <p:nvPr/>
          </p:nvSpPr>
          <p:spPr>
            <a:xfrm>
              <a:off x="2771187" y="1101072"/>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zh-CN" sz="1000" b="1" i="0" u="none" strike="noStrike" cap="none">
                  <a:solidFill>
                    <a:srgbClr val="002B49"/>
                  </a:solidFill>
                  <a:latin typeface="Arial"/>
                  <a:ea typeface="SimSun"/>
                  <a:cs typeface="Arial"/>
                  <a:sym typeface="Arial"/>
                </a:rPr>
                <a:t>.mil</a:t>
              </a:r>
            </a:p>
          </p:txBody>
        </p:sp>
        <p:sp>
          <p:nvSpPr>
            <p:cNvPr id="928" name="Google Shape;928;p66"/>
            <p:cNvSpPr txBox="1"/>
            <p:nvPr/>
          </p:nvSpPr>
          <p:spPr>
            <a:xfrm>
              <a:off x="3525088" y="1187706"/>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zh-CN" sz="1000" b="1" i="0" u="none" strike="noStrike" cap="none">
                  <a:solidFill>
                    <a:srgbClr val="002B49"/>
                  </a:solidFill>
                  <a:latin typeface="Arial"/>
                  <a:ea typeface="SimSun"/>
                  <a:cs typeface="Arial"/>
                  <a:sym typeface="Arial"/>
                </a:rPr>
                <a:t>.net</a:t>
              </a:r>
            </a:p>
          </p:txBody>
        </p:sp>
        <p:sp>
          <p:nvSpPr>
            <p:cNvPr id="929" name="Google Shape;929;p66"/>
            <p:cNvSpPr txBox="1"/>
            <p:nvPr/>
          </p:nvSpPr>
          <p:spPr>
            <a:xfrm>
              <a:off x="4135992" y="1470603"/>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zh-CN" sz="1000" b="1" i="0" u="none" strike="noStrike" cap="none">
                  <a:solidFill>
                    <a:srgbClr val="002B49"/>
                  </a:solidFill>
                  <a:latin typeface="Arial"/>
                  <a:ea typeface="SimSun"/>
                  <a:cs typeface="Arial"/>
                  <a:sym typeface="Arial"/>
                </a:rPr>
                <a:t>.org</a:t>
              </a:r>
            </a:p>
          </p:txBody>
        </p:sp>
        <p:sp>
          <p:nvSpPr>
            <p:cNvPr id="930" name="Google Shape;930;p66"/>
            <p:cNvSpPr txBox="1"/>
            <p:nvPr/>
          </p:nvSpPr>
          <p:spPr>
            <a:xfrm>
              <a:off x="4569081" y="1761788"/>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zh-CN" sz="1000" b="1" i="0" u="none" strike="noStrike" cap="none">
                  <a:solidFill>
                    <a:srgbClr val="002B49"/>
                  </a:solidFill>
                  <a:latin typeface="Arial"/>
                  <a:ea typeface="SimSun"/>
                  <a:cs typeface="Arial"/>
                  <a:sym typeface="Arial"/>
                </a:rPr>
                <a:t>.aero</a:t>
              </a:r>
            </a:p>
          </p:txBody>
        </p:sp>
        <p:sp>
          <p:nvSpPr>
            <p:cNvPr id="931" name="Google Shape;931;p66"/>
            <p:cNvSpPr txBox="1"/>
            <p:nvPr/>
          </p:nvSpPr>
          <p:spPr>
            <a:xfrm>
              <a:off x="4819211" y="2242730"/>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zh-CN" sz="1000" b="1" i="0" u="none" strike="noStrike" cap="none">
                  <a:solidFill>
                    <a:srgbClr val="002B49"/>
                  </a:solidFill>
                  <a:latin typeface="Arial"/>
                  <a:ea typeface="SimSun"/>
                  <a:cs typeface="Arial"/>
                  <a:sym typeface="Arial"/>
                </a:rPr>
                <a:t>.biz</a:t>
              </a:r>
            </a:p>
          </p:txBody>
        </p:sp>
        <p:sp>
          <p:nvSpPr>
            <p:cNvPr id="932" name="Google Shape;932;p66"/>
            <p:cNvSpPr txBox="1"/>
            <p:nvPr/>
          </p:nvSpPr>
          <p:spPr>
            <a:xfrm>
              <a:off x="5006620" y="2711633"/>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zh-CN" sz="1000" b="1" i="0" u="none" strike="noStrike" cap="none">
                  <a:solidFill>
                    <a:srgbClr val="002B49"/>
                  </a:solidFill>
                  <a:latin typeface="Arial"/>
                  <a:ea typeface="SimSun"/>
                  <a:cs typeface="Arial"/>
                  <a:sym typeface="Arial"/>
                </a:rPr>
                <a:t>.coop</a:t>
              </a:r>
            </a:p>
          </p:txBody>
        </p:sp>
        <p:sp>
          <p:nvSpPr>
            <p:cNvPr id="933" name="Google Shape;933;p66"/>
            <p:cNvSpPr txBox="1"/>
            <p:nvPr/>
          </p:nvSpPr>
          <p:spPr>
            <a:xfrm flipH="1">
              <a:off x="5140488" y="3439577"/>
              <a:ext cx="5139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zh-CN" sz="1000" b="1" i="0" u="none" strike="noStrike" cap="none">
                  <a:solidFill>
                    <a:srgbClr val="002B49"/>
                  </a:solidFill>
                  <a:latin typeface="Arial"/>
                  <a:ea typeface="SimSun"/>
                  <a:cs typeface="Arial"/>
                  <a:sym typeface="Arial"/>
                </a:rPr>
                <a:t>.info</a:t>
              </a:r>
            </a:p>
          </p:txBody>
        </p:sp>
        <p:sp>
          <p:nvSpPr>
            <p:cNvPr id="934" name="Google Shape;934;p66"/>
            <p:cNvSpPr txBox="1"/>
            <p:nvPr/>
          </p:nvSpPr>
          <p:spPr>
            <a:xfrm>
              <a:off x="5034169" y="4139125"/>
              <a:ext cx="7530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zh-CN" sz="1000" b="1" i="0" u="none" strike="noStrike" cap="none">
                  <a:solidFill>
                    <a:srgbClr val="002B49"/>
                  </a:solidFill>
                  <a:latin typeface="Arial"/>
                  <a:ea typeface="SimSun"/>
                  <a:cs typeface="Arial"/>
                  <a:sym typeface="Arial"/>
                </a:rPr>
                <a:t>.museum</a:t>
              </a:r>
            </a:p>
          </p:txBody>
        </p:sp>
        <p:sp>
          <p:nvSpPr>
            <p:cNvPr id="935" name="Google Shape;935;p66"/>
            <p:cNvSpPr txBox="1"/>
            <p:nvPr/>
          </p:nvSpPr>
          <p:spPr>
            <a:xfrm>
              <a:off x="4796821" y="4737727"/>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zh-CN" sz="1000" b="1" i="0" u="none" strike="noStrike" cap="none">
                  <a:solidFill>
                    <a:srgbClr val="002B49"/>
                  </a:solidFill>
                  <a:latin typeface="Arial"/>
                  <a:ea typeface="SimSun"/>
                  <a:cs typeface="Arial"/>
                  <a:sym typeface="Arial"/>
                </a:rPr>
                <a:t>.name</a:t>
              </a:r>
            </a:p>
          </p:txBody>
        </p:sp>
        <p:sp>
          <p:nvSpPr>
            <p:cNvPr id="936" name="Google Shape;936;p66"/>
            <p:cNvSpPr txBox="1"/>
            <p:nvPr/>
          </p:nvSpPr>
          <p:spPr>
            <a:xfrm>
              <a:off x="4383816" y="5124206"/>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zh-CN" sz="1000" b="1" i="0" u="none" strike="noStrike" cap="none">
                  <a:solidFill>
                    <a:srgbClr val="002B49"/>
                  </a:solidFill>
                  <a:latin typeface="Arial"/>
                  <a:ea typeface="SimSun"/>
                  <a:cs typeface="Arial"/>
                  <a:sym typeface="Arial"/>
                </a:rPr>
                <a:t>.pro</a:t>
              </a:r>
            </a:p>
          </p:txBody>
        </p:sp>
        <p:sp>
          <p:nvSpPr>
            <p:cNvPr id="937" name="Google Shape;937;p66"/>
            <p:cNvSpPr txBox="1"/>
            <p:nvPr/>
          </p:nvSpPr>
          <p:spPr>
            <a:xfrm>
              <a:off x="4058305" y="5519200"/>
              <a:ext cx="497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zh-CN" sz="1000" b="1" i="0" u="none" strike="noStrike" cap="none">
                  <a:solidFill>
                    <a:srgbClr val="002B49"/>
                  </a:solidFill>
                  <a:latin typeface="Arial"/>
                  <a:ea typeface="SimSun"/>
                  <a:cs typeface="Arial"/>
                  <a:sym typeface="Arial"/>
                </a:rPr>
                <a:t>.asia</a:t>
              </a:r>
            </a:p>
          </p:txBody>
        </p:sp>
        <p:sp>
          <p:nvSpPr>
            <p:cNvPr id="938" name="Google Shape;938;p66"/>
            <p:cNvSpPr txBox="1"/>
            <p:nvPr/>
          </p:nvSpPr>
          <p:spPr>
            <a:xfrm>
              <a:off x="3581284" y="5729131"/>
              <a:ext cx="455700" cy="1407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zh-CN" sz="1000" b="1" i="0" u="none" strike="noStrike" cap="none">
                  <a:solidFill>
                    <a:srgbClr val="002B49"/>
                  </a:solidFill>
                  <a:latin typeface="Arial"/>
                  <a:ea typeface="SimSun"/>
                  <a:cs typeface="Arial"/>
                  <a:sym typeface="Arial"/>
                </a:rPr>
                <a:t>.cat</a:t>
              </a:r>
            </a:p>
          </p:txBody>
        </p:sp>
        <p:sp>
          <p:nvSpPr>
            <p:cNvPr id="939" name="Google Shape;939;p66"/>
            <p:cNvSpPr txBox="1"/>
            <p:nvPr/>
          </p:nvSpPr>
          <p:spPr>
            <a:xfrm>
              <a:off x="2741145" y="5818084"/>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zh-CN" sz="1000" b="1" i="0" u="none" strike="noStrike" cap="none">
                  <a:solidFill>
                    <a:srgbClr val="002B49"/>
                  </a:solidFill>
                  <a:latin typeface="Arial"/>
                  <a:ea typeface="SimSun"/>
                  <a:cs typeface="Arial"/>
                  <a:sym typeface="Arial"/>
                </a:rPr>
                <a:t>.jobs</a:t>
              </a:r>
            </a:p>
          </p:txBody>
        </p:sp>
        <p:sp>
          <p:nvSpPr>
            <p:cNvPr id="940" name="Google Shape;940;p66"/>
            <p:cNvSpPr txBox="1"/>
            <p:nvPr/>
          </p:nvSpPr>
          <p:spPr>
            <a:xfrm>
              <a:off x="1974499" y="5715334"/>
              <a:ext cx="4902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zh-CN" sz="1000" b="1" i="0" u="none" strike="noStrike" cap="none">
                  <a:solidFill>
                    <a:srgbClr val="002B49"/>
                  </a:solidFill>
                  <a:latin typeface="Arial"/>
                  <a:ea typeface="SimSun"/>
                  <a:cs typeface="Arial"/>
                  <a:sym typeface="Arial"/>
                </a:rPr>
                <a:t>.mail</a:t>
              </a:r>
            </a:p>
          </p:txBody>
        </p:sp>
        <p:sp>
          <p:nvSpPr>
            <p:cNvPr id="941" name="Google Shape;941;p66"/>
            <p:cNvSpPr txBox="1"/>
            <p:nvPr/>
          </p:nvSpPr>
          <p:spPr>
            <a:xfrm>
              <a:off x="1341868" y="5469177"/>
              <a:ext cx="5349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zh-CN" sz="1000" b="1" i="0" u="none" strike="noStrike" cap="none">
                  <a:solidFill>
                    <a:srgbClr val="002B49"/>
                  </a:solidFill>
                  <a:latin typeface="Arial"/>
                  <a:ea typeface="SimSun"/>
                  <a:cs typeface="Arial"/>
                  <a:sym typeface="Arial"/>
                </a:rPr>
                <a:t>.mobi</a:t>
              </a:r>
            </a:p>
          </p:txBody>
        </p:sp>
        <p:sp>
          <p:nvSpPr>
            <p:cNvPr id="942" name="Google Shape;942;p66"/>
            <p:cNvSpPr txBox="1"/>
            <p:nvPr/>
          </p:nvSpPr>
          <p:spPr>
            <a:xfrm>
              <a:off x="968708" y="5116447"/>
              <a:ext cx="5349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zh-CN" sz="1000" b="1" i="0" u="none" strike="noStrike" cap="none">
                  <a:solidFill>
                    <a:srgbClr val="002B49"/>
                  </a:solidFill>
                  <a:latin typeface="Arial"/>
                  <a:ea typeface="SimSun"/>
                  <a:cs typeface="Arial"/>
                  <a:sym typeface="Arial"/>
                </a:rPr>
                <a:t>.post</a:t>
              </a:r>
            </a:p>
          </p:txBody>
        </p:sp>
        <p:sp>
          <p:nvSpPr>
            <p:cNvPr id="943" name="Google Shape;943;p66"/>
            <p:cNvSpPr txBox="1"/>
            <p:nvPr/>
          </p:nvSpPr>
          <p:spPr>
            <a:xfrm>
              <a:off x="745375" y="4657114"/>
              <a:ext cx="3882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zh-CN" sz="1000" b="1" i="0" u="none" strike="noStrike" cap="none">
                  <a:solidFill>
                    <a:srgbClr val="002B49"/>
                  </a:solidFill>
                  <a:latin typeface="Arial"/>
                  <a:ea typeface="SimSun"/>
                  <a:cs typeface="Arial"/>
                  <a:sym typeface="Arial"/>
                </a:rPr>
                <a:t>.tel</a:t>
              </a:r>
            </a:p>
          </p:txBody>
        </p:sp>
        <p:sp>
          <p:nvSpPr>
            <p:cNvPr id="944" name="Google Shape;944;p66"/>
            <p:cNvSpPr txBox="1"/>
            <p:nvPr/>
          </p:nvSpPr>
          <p:spPr>
            <a:xfrm>
              <a:off x="588860" y="2121287"/>
              <a:ext cx="497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zh-CN" sz="1000" b="1" i="0" u="none" strike="noStrike" cap="none">
                  <a:solidFill>
                    <a:srgbClr val="002B49"/>
                  </a:solidFill>
                  <a:latin typeface="Arial"/>
                  <a:ea typeface="SimSun"/>
                  <a:cs typeface="Arial"/>
                  <a:sym typeface="Arial"/>
                </a:rPr>
                <a:t>.com</a:t>
              </a:r>
            </a:p>
          </p:txBody>
        </p:sp>
        <p:sp>
          <p:nvSpPr>
            <p:cNvPr id="945" name="Google Shape;945;p66"/>
            <p:cNvSpPr txBox="1"/>
            <p:nvPr/>
          </p:nvSpPr>
          <p:spPr>
            <a:xfrm>
              <a:off x="392708" y="4207663"/>
              <a:ext cx="5760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zh-CN" sz="1000" b="1" i="0" u="none" strike="noStrike" cap="none">
                  <a:solidFill>
                    <a:srgbClr val="002B49"/>
                  </a:solidFill>
                  <a:latin typeface="Arial"/>
                  <a:ea typeface="SimSun"/>
                  <a:cs typeface="Arial"/>
                  <a:sym typeface="Arial"/>
                </a:rPr>
                <a:t>.travel</a:t>
              </a:r>
            </a:p>
          </p:txBody>
        </p:sp>
        <p:sp>
          <p:nvSpPr>
            <p:cNvPr id="946" name="Google Shape;946;p66"/>
            <p:cNvSpPr txBox="1"/>
            <p:nvPr/>
          </p:nvSpPr>
          <p:spPr>
            <a:xfrm>
              <a:off x="333661" y="3442924"/>
              <a:ext cx="445091" cy="194309"/>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zh-CN" sz="1000" b="1" i="0" u="none" strike="noStrike" cap="none">
                  <a:solidFill>
                    <a:srgbClr val="002B49"/>
                  </a:solidFill>
                  <a:latin typeface="Arial"/>
                  <a:ea typeface="SimSun"/>
                  <a:cs typeface="Arial"/>
                  <a:sym typeface="Arial"/>
                </a:rPr>
                <a:t>.xxx</a:t>
              </a:r>
            </a:p>
          </p:txBody>
        </p:sp>
        <p:sp>
          <p:nvSpPr>
            <p:cNvPr id="947" name="Google Shape;947;p66"/>
            <p:cNvSpPr txBox="1"/>
            <p:nvPr/>
          </p:nvSpPr>
          <p:spPr>
            <a:xfrm>
              <a:off x="2709900" y="5832025"/>
              <a:ext cx="241500" cy="876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002B49"/>
                </a:solidFill>
                <a:latin typeface="Arial"/>
                <a:ea typeface="Arial"/>
                <a:cs typeface="Arial"/>
                <a:sym typeface="Arial"/>
              </a:endParaRPr>
            </a:p>
          </p:txBody>
        </p:sp>
        <p:sp>
          <p:nvSpPr>
            <p:cNvPr id="948" name="Google Shape;948;p66"/>
            <p:cNvSpPr txBox="1"/>
            <p:nvPr/>
          </p:nvSpPr>
          <p:spPr>
            <a:xfrm>
              <a:off x="1899750" y="2825425"/>
              <a:ext cx="2073300" cy="450600"/>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100"/>
                <a:buFont typeface="Arial"/>
                <a:buNone/>
              </a:pPr>
              <a:r>
                <a:rPr lang="zh-CN" sz="3100" b="1" i="0" u="none" strike="noStrike" cap="none">
                  <a:solidFill>
                    <a:srgbClr val="002B49"/>
                  </a:solidFill>
                  <a:latin typeface="Arial"/>
                  <a:ea typeface="SimSun"/>
                  <a:cs typeface="Arial"/>
                  <a:sym typeface="Arial"/>
                </a:rPr>
                <a:t>1,200+</a:t>
              </a:r>
            </a:p>
          </p:txBody>
        </p:sp>
        <p:sp>
          <p:nvSpPr>
            <p:cNvPr id="2" name="Oval 1">
              <a:extLst>
                <a:ext uri="{FF2B5EF4-FFF2-40B4-BE49-F238E27FC236}">
                  <a16:creationId xmlns:a16="http://schemas.microsoft.com/office/drawing/2014/main" id="{79DF337B-BF40-20DD-291F-9BF1D8618295}"/>
                </a:ext>
              </a:extLst>
            </p:cNvPr>
            <p:cNvSpPr/>
            <p:nvPr/>
          </p:nvSpPr>
          <p:spPr>
            <a:xfrm>
              <a:off x="5113332" y="1183358"/>
              <a:ext cx="150683" cy="150683"/>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36FCE52A-1F4C-1F13-8272-D13A9CD550C4}"/>
                </a:ext>
              </a:extLst>
            </p:cNvPr>
            <p:cNvSpPr/>
            <p:nvPr/>
          </p:nvSpPr>
          <p:spPr>
            <a:xfrm>
              <a:off x="5787169" y="1365249"/>
              <a:ext cx="271807" cy="271807"/>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B0505DBB-5E9C-6E48-2A09-E7466DEF66A3}"/>
                </a:ext>
              </a:extLst>
            </p:cNvPr>
            <p:cNvSpPr/>
            <p:nvPr/>
          </p:nvSpPr>
          <p:spPr>
            <a:xfrm>
              <a:off x="6021812" y="2212969"/>
              <a:ext cx="150683" cy="150683"/>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713E75FD-7137-F262-61AE-779C5C97A7AC}"/>
                </a:ext>
              </a:extLst>
            </p:cNvPr>
            <p:cNvSpPr/>
            <p:nvPr/>
          </p:nvSpPr>
          <p:spPr>
            <a:xfrm>
              <a:off x="5233421" y="5382543"/>
              <a:ext cx="271807" cy="271807"/>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B49"/>
                </a:solidFill>
              </a:endParaRPr>
            </a:p>
          </p:txBody>
        </p:sp>
        <p:sp>
          <p:nvSpPr>
            <p:cNvPr id="6" name="Oval 5">
              <a:extLst>
                <a:ext uri="{FF2B5EF4-FFF2-40B4-BE49-F238E27FC236}">
                  <a16:creationId xmlns:a16="http://schemas.microsoft.com/office/drawing/2014/main" id="{3BDBE3B9-A46D-418B-DCB6-8E1FA64FF2C0}"/>
                </a:ext>
              </a:extLst>
            </p:cNvPr>
            <p:cNvSpPr/>
            <p:nvPr/>
          </p:nvSpPr>
          <p:spPr>
            <a:xfrm>
              <a:off x="6598345" y="5307900"/>
              <a:ext cx="439547" cy="439547"/>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934;p66">
              <a:extLst>
                <a:ext uri="{FF2B5EF4-FFF2-40B4-BE49-F238E27FC236}">
                  <a16:creationId xmlns:a16="http://schemas.microsoft.com/office/drawing/2014/main" id="{937BD93B-268E-3722-89B9-39760C0D83DE}"/>
                </a:ext>
              </a:extLst>
            </p:cNvPr>
            <p:cNvSpPr txBox="1"/>
            <p:nvPr/>
          </p:nvSpPr>
          <p:spPr>
            <a:xfrm>
              <a:off x="5619227" y="3808693"/>
              <a:ext cx="924781"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zh-CN" sz="1600" b="1" i="0" u="none" strike="noStrike" cap="none">
                  <a:solidFill>
                    <a:srgbClr val="002B49"/>
                  </a:solidFill>
                  <a:latin typeface="Arial"/>
                  <a:ea typeface="SimSun"/>
                  <a:cs typeface="Arial"/>
                  <a:sym typeface="Arial"/>
                </a:rPr>
                <a:t>.みんな </a:t>
              </a:r>
            </a:p>
          </p:txBody>
        </p:sp>
        <p:sp>
          <p:nvSpPr>
            <p:cNvPr id="11" name="Google Shape;934;p66">
              <a:extLst>
                <a:ext uri="{FF2B5EF4-FFF2-40B4-BE49-F238E27FC236}">
                  <a16:creationId xmlns:a16="http://schemas.microsoft.com/office/drawing/2014/main" id="{C2B507CD-2594-8897-DD5A-0A4CE07E02FC}"/>
                </a:ext>
              </a:extLst>
            </p:cNvPr>
            <p:cNvSpPr txBox="1"/>
            <p:nvPr/>
          </p:nvSpPr>
          <p:spPr>
            <a:xfrm>
              <a:off x="5476986" y="5647520"/>
              <a:ext cx="924781"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zh-CN" sz="1800" b="1" i="0" u="none" strike="noStrike" cap="none">
                  <a:solidFill>
                    <a:srgbClr val="002B49"/>
                  </a:solidFill>
                  <a:latin typeface="Arial"/>
                  <a:ea typeface="SimSun"/>
                  <a:cs typeface="Arial"/>
                  <a:sym typeface="Arial"/>
                </a:rPr>
                <a:t>.公益</a:t>
              </a:r>
            </a:p>
          </p:txBody>
        </p:sp>
        <p:sp>
          <p:nvSpPr>
            <p:cNvPr id="12" name="Google Shape;934;p66">
              <a:extLst>
                <a:ext uri="{FF2B5EF4-FFF2-40B4-BE49-F238E27FC236}">
                  <a16:creationId xmlns:a16="http://schemas.microsoft.com/office/drawing/2014/main" id="{E7A8D696-4183-165D-99BA-A6F27582F738}"/>
                </a:ext>
              </a:extLst>
            </p:cNvPr>
            <p:cNvSpPr txBox="1"/>
            <p:nvPr/>
          </p:nvSpPr>
          <p:spPr>
            <a:xfrm>
              <a:off x="6818118" y="3688078"/>
              <a:ext cx="115929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zh-CN" sz="1800" b="1" i="0" u="none" strike="noStrike" cap="none">
                  <a:solidFill>
                    <a:srgbClr val="002B49"/>
                  </a:solidFill>
                  <a:latin typeface="Arial"/>
                  <a:ea typeface="SimSun"/>
                  <a:cs typeface="Arial"/>
                  <a:sym typeface="Arial"/>
                </a:rPr>
                <a:t>.онлайн</a:t>
              </a:r>
            </a:p>
          </p:txBody>
        </p:sp>
        <p:sp>
          <p:nvSpPr>
            <p:cNvPr id="13" name="Google Shape;934;p66">
              <a:extLst>
                <a:ext uri="{FF2B5EF4-FFF2-40B4-BE49-F238E27FC236}">
                  <a16:creationId xmlns:a16="http://schemas.microsoft.com/office/drawing/2014/main" id="{87A24AC2-A6B9-A391-A2A8-15E45C0137D3}"/>
                </a:ext>
              </a:extLst>
            </p:cNvPr>
            <p:cNvSpPr txBox="1"/>
            <p:nvPr/>
          </p:nvSpPr>
          <p:spPr>
            <a:xfrm>
              <a:off x="8270477" y="4239770"/>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zh-CN" sz="1800" b="1" i="0" u="none" strike="noStrike" cap="none">
                  <a:solidFill>
                    <a:srgbClr val="002B49"/>
                  </a:solidFill>
                  <a:latin typeface="Arial"/>
                  <a:ea typeface="SimSun"/>
                  <a:cs typeface="Arial"/>
                  <a:sym typeface="Arial"/>
                </a:rPr>
                <a:t>.menu</a:t>
              </a:r>
            </a:p>
          </p:txBody>
        </p:sp>
        <p:sp>
          <p:nvSpPr>
            <p:cNvPr id="14" name="Google Shape;934;p66">
              <a:extLst>
                <a:ext uri="{FF2B5EF4-FFF2-40B4-BE49-F238E27FC236}">
                  <a16:creationId xmlns:a16="http://schemas.microsoft.com/office/drawing/2014/main" id="{B0C951A8-5A10-640B-362D-8D48953CD477}"/>
                </a:ext>
              </a:extLst>
            </p:cNvPr>
            <p:cNvSpPr txBox="1"/>
            <p:nvPr/>
          </p:nvSpPr>
          <p:spPr>
            <a:xfrm>
              <a:off x="8361973" y="5747447"/>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zh-CN" sz="2400" b="1" i="0" u="none" strike="noStrike" cap="none">
                  <a:solidFill>
                    <a:srgbClr val="002B49"/>
                  </a:solidFill>
                  <a:latin typeface="Arial"/>
                  <a:ea typeface="SimSun"/>
                  <a:cs typeface="Arial"/>
                  <a:sym typeface="Arial"/>
                </a:rPr>
                <a:t>.paris</a:t>
              </a:r>
            </a:p>
          </p:txBody>
        </p:sp>
        <p:sp>
          <p:nvSpPr>
            <p:cNvPr id="15" name="Google Shape;934;p66">
              <a:extLst>
                <a:ext uri="{FF2B5EF4-FFF2-40B4-BE49-F238E27FC236}">
                  <a16:creationId xmlns:a16="http://schemas.microsoft.com/office/drawing/2014/main" id="{F7892C48-3B27-C1C7-BC86-22C912384E46}"/>
                </a:ext>
              </a:extLst>
            </p:cNvPr>
            <p:cNvSpPr txBox="1"/>
            <p:nvPr/>
          </p:nvSpPr>
          <p:spPr>
            <a:xfrm>
              <a:off x="6021812" y="4781721"/>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zh-CN" sz="1800" i="0" u="none" strike="noStrike" cap="none">
                  <a:solidFill>
                    <a:srgbClr val="002B49"/>
                  </a:solidFill>
                  <a:latin typeface="Arial"/>
                  <a:ea typeface="SimSun"/>
                  <a:cs typeface="Arial"/>
                  <a:sym typeface="Arial"/>
                </a:rPr>
                <a:t>.brand</a:t>
              </a:r>
            </a:p>
          </p:txBody>
        </p:sp>
        <p:sp>
          <p:nvSpPr>
            <p:cNvPr id="16" name="Google Shape;934;p66">
              <a:extLst>
                <a:ext uri="{FF2B5EF4-FFF2-40B4-BE49-F238E27FC236}">
                  <a16:creationId xmlns:a16="http://schemas.microsoft.com/office/drawing/2014/main" id="{B617F31B-96A0-E7EB-C08F-FFA84FC5FDEC}"/>
                </a:ext>
              </a:extLst>
            </p:cNvPr>
            <p:cNvSpPr txBox="1"/>
            <p:nvPr/>
          </p:nvSpPr>
          <p:spPr>
            <a:xfrm>
              <a:off x="6891539" y="5692525"/>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zh-CN" sz="1800" i="0" u="none" strike="noStrike" cap="none">
                  <a:solidFill>
                    <a:srgbClr val="002B49"/>
                  </a:solidFill>
                  <a:latin typeface="Arial"/>
                  <a:ea typeface="SimSun"/>
                  <a:cs typeface="Arial"/>
                  <a:sym typeface="Arial"/>
                </a:rPr>
                <a:t>.cab</a:t>
              </a:r>
            </a:p>
          </p:txBody>
        </p:sp>
        <p:sp>
          <p:nvSpPr>
            <p:cNvPr id="17" name="Google Shape;934;p66">
              <a:extLst>
                <a:ext uri="{FF2B5EF4-FFF2-40B4-BE49-F238E27FC236}">
                  <a16:creationId xmlns:a16="http://schemas.microsoft.com/office/drawing/2014/main" id="{026FF14D-5ECB-7411-D23F-26C8835C29F3}"/>
                </a:ext>
              </a:extLst>
            </p:cNvPr>
            <p:cNvSpPr txBox="1"/>
            <p:nvPr/>
          </p:nvSpPr>
          <p:spPr>
            <a:xfrm>
              <a:off x="6952194" y="2619983"/>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zh-CN" sz="2400" i="0" u="none" strike="noStrike" cap="none">
                  <a:solidFill>
                    <a:srgbClr val="002B49"/>
                  </a:solidFill>
                  <a:latin typeface="Arial"/>
                  <a:ea typeface="SimSun"/>
                  <a:cs typeface="Arial"/>
                  <a:sym typeface="Arial"/>
                </a:rPr>
                <a:t>.futbol</a:t>
              </a:r>
            </a:p>
          </p:txBody>
        </p:sp>
        <p:sp>
          <p:nvSpPr>
            <p:cNvPr id="18" name="Google Shape;934;p66">
              <a:extLst>
                <a:ext uri="{FF2B5EF4-FFF2-40B4-BE49-F238E27FC236}">
                  <a16:creationId xmlns:a16="http://schemas.microsoft.com/office/drawing/2014/main" id="{6C1FA8D2-BA4A-BE9D-DFA2-6335CEB37B5A}"/>
                </a:ext>
              </a:extLst>
            </p:cNvPr>
            <p:cNvSpPr txBox="1"/>
            <p:nvPr/>
          </p:nvSpPr>
          <p:spPr>
            <a:xfrm>
              <a:off x="5654388" y="1766044"/>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zh-CN" sz="1800" i="0" u="none" strike="noStrike" cap="none">
                  <a:solidFill>
                    <a:srgbClr val="002B49"/>
                  </a:solidFill>
                  <a:latin typeface="Arial"/>
                  <a:ea typeface="SimSun"/>
                  <a:cs typeface="Arial"/>
                  <a:sym typeface="Arial"/>
                </a:rPr>
                <a:t>.ceo</a:t>
              </a:r>
            </a:p>
          </p:txBody>
        </p:sp>
        <p:sp>
          <p:nvSpPr>
            <p:cNvPr id="20" name="Google Shape;948;p66">
              <a:extLst>
                <a:ext uri="{FF2B5EF4-FFF2-40B4-BE49-F238E27FC236}">
                  <a16:creationId xmlns:a16="http://schemas.microsoft.com/office/drawing/2014/main" id="{72A8C249-5984-FA42-8F71-E4663560FB57}"/>
                </a:ext>
              </a:extLst>
            </p:cNvPr>
            <p:cNvSpPr txBox="1"/>
            <p:nvPr/>
          </p:nvSpPr>
          <p:spPr>
            <a:xfrm>
              <a:off x="1899750" y="3271408"/>
              <a:ext cx="2073300" cy="450600"/>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100"/>
                <a:buFont typeface="Arial"/>
                <a:buNone/>
              </a:pPr>
              <a:r>
                <a:rPr lang="zh-CN" sz="2400" i="0" u="none" strike="noStrike" cap="none">
                  <a:solidFill>
                    <a:srgbClr val="002B49"/>
                  </a:solidFill>
                  <a:latin typeface="Arial"/>
                  <a:ea typeface="SimSun"/>
                  <a:cs typeface="Arial"/>
                  <a:sym typeface="Arial"/>
                </a:rPr>
                <a:t>gTLD</a:t>
              </a:r>
            </a:p>
          </p:txBody>
        </p:sp>
        <p:grpSp>
          <p:nvGrpSpPr>
            <p:cNvPr id="22" name="Group 21">
              <a:extLst>
                <a:ext uri="{FF2B5EF4-FFF2-40B4-BE49-F238E27FC236}">
                  <a16:creationId xmlns:a16="http://schemas.microsoft.com/office/drawing/2014/main" id="{6DB49DF4-5E60-FF39-334F-8BAB78239D0C}"/>
                </a:ext>
              </a:extLst>
            </p:cNvPr>
            <p:cNvGrpSpPr/>
            <p:nvPr/>
          </p:nvGrpSpPr>
          <p:grpSpPr>
            <a:xfrm>
              <a:off x="7869231" y="4679609"/>
              <a:ext cx="974741" cy="974741"/>
              <a:chOff x="9123051" y="4680679"/>
              <a:chExt cx="974741" cy="974741"/>
            </a:xfrm>
          </p:grpSpPr>
          <p:sp>
            <p:nvSpPr>
              <p:cNvPr id="9" name="Oval 8">
                <a:extLst>
                  <a:ext uri="{FF2B5EF4-FFF2-40B4-BE49-F238E27FC236}">
                    <a16:creationId xmlns:a16="http://schemas.microsoft.com/office/drawing/2014/main" id="{15BBD550-ECF9-8F23-14E4-DB5BDBCF9399}"/>
                  </a:ext>
                </a:extLst>
              </p:cNvPr>
              <p:cNvSpPr/>
              <p:nvPr/>
            </p:nvSpPr>
            <p:spPr>
              <a:xfrm>
                <a:off x="9123051" y="4680679"/>
                <a:ext cx="974741" cy="974741"/>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60AD5E8E-FB6A-AF72-15C4-3CBC7F79A3C0}"/>
                  </a:ext>
                </a:extLst>
              </p:cNvPr>
              <p:cNvPicPr>
                <a:picLocks noChangeAspect="1"/>
              </p:cNvPicPr>
              <p:nvPr/>
            </p:nvPicPr>
            <p:blipFill>
              <a:blip r:embed="rId3"/>
              <a:stretch>
                <a:fillRect/>
              </a:stretch>
            </p:blipFill>
            <p:spPr>
              <a:xfrm>
                <a:off x="9390908" y="4771993"/>
                <a:ext cx="471959" cy="731536"/>
              </a:xfrm>
              <a:prstGeom prst="rect">
                <a:avLst/>
              </a:prstGeom>
            </p:spPr>
          </p:pic>
        </p:grpSp>
        <p:grpSp>
          <p:nvGrpSpPr>
            <p:cNvPr id="975" name="Group 974">
              <a:extLst>
                <a:ext uri="{FF2B5EF4-FFF2-40B4-BE49-F238E27FC236}">
                  <a16:creationId xmlns:a16="http://schemas.microsoft.com/office/drawing/2014/main" id="{52A32B69-51FF-6D93-BE72-DE34C60D9996}"/>
                </a:ext>
              </a:extLst>
            </p:cNvPr>
            <p:cNvGrpSpPr/>
            <p:nvPr/>
          </p:nvGrpSpPr>
          <p:grpSpPr>
            <a:xfrm>
              <a:off x="6217448" y="2458407"/>
              <a:ext cx="726380" cy="726380"/>
              <a:chOff x="6207110" y="2510725"/>
              <a:chExt cx="726380" cy="726380"/>
            </a:xfrm>
          </p:grpSpPr>
          <p:sp>
            <p:nvSpPr>
              <p:cNvPr id="7" name="Oval 6">
                <a:extLst>
                  <a:ext uri="{FF2B5EF4-FFF2-40B4-BE49-F238E27FC236}">
                    <a16:creationId xmlns:a16="http://schemas.microsoft.com/office/drawing/2014/main" id="{3F3BC778-19D3-D2E3-CC69-DEEC7EEB25BB}"/>
                  </a:ext>
                </a:extLst>
              </p:cNvPr>
              <p:cNvSpPr/>
              <p:nvPr/>
            </p:nvSpPr>
            <p:spPr>
              <a:xfrm>
                <a:off x="6207110" y="2510725"/>
                <a:ext cx="726380" cy="726380"/>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DD2C9B83-B1FB-7AAD-2B76-87B114210E99}"/>
                  </a:ext>
                </a:extLst>
              </p:cNvPr>
              <p:cNvPicPr>
                <a:picLocks noChangeAspect="1"/>
              </p:cNvPicPr>
              <p:nvPr/>
            </p:nvPicPr>
            <p:blipFill>
              <a:blip r:embed="rId4"/>
              <a:stretch>
                <a:fillRect/>
              </a:stretch>
            </p:blipFill>
            <p:spPr>
              <a:xfrm>
                <a:off x="6332051" y="2635224"/>
                <a:ext cx="476015" cy="476015"/>
              </a:xfrm>
              <a:prstGeom prst="rect">
                <a:avLst/>
              </a:prstGeom>
            </p:spPr>
          </p:pic>
        </p:grpSp>
        <p:grpSp>
          <p:nvGrpSpPr>
            <p:cNvPr id="974" name="Group 973">
              <a:extLst>
                <a:ext uri="{FF2B5EF4-FFF2-40B4-BE49-F238E27FC236}">
                  <a16:creationId xmlns:a16="http://schemas.microsoft.com/office/drawing/2014/main" id="{A42BF41D-39E6-57FB-A04B-C1668C637EA5}"/>
                </a:ext>
              </a:extLst>
            </p:cNvPr>
            <p:cNvGrpSpPr/>
            <p:nvPr/>
          </p:nvGrpSpPr>
          <p:grpSpPr>
            <a:xfrm>
              <a:off x="8409479" y="2864743"/>
              <a:ext cx="838215" cy="838215"/>
              <a:chOff x="8416909" y="3082224"/>
              <a:chExt cx="838215" cy="838215"/>
            </a:xfrm>
          </p:grpSpPr>
          <p:sp>
            <p:nvSpPr>
              <p:cNvPr id="8" name="Oval 7">
                <a:extLst>
                  <a:ext uri="{FF2B5EF4-FFF2-40B4-BE49-F238E27FC236}">
                    <a16:creationId xmlns:a16="http://schemas.microsoft.com/office/drawing/2014/main" id="{C61D5F2F-3399-DD96-547F-9B32F713411B}"/>
                  </a:ext>
                </a:extLst>
              </p:cNvPr>
              <p:cNvSpPr/>
              <p:nvPr/>
            </p:nvSpPr>
            <p:spPr>
              <a:xfrm>
                <a:off x="8416909" y="3082224"/>
                <a:ext cx="838215" cy="838215"/>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63B3B2AD-6FEA-5D90-9781-37EA90318E99}"/>
                  </a:ext>
                </a:extLst>
              </p:cNvPr>
              <p:cNvGrpSpPr/>
              <p:nvPr/>
            </p:nvGrpSpPr>
            <p:grpSpPr>
              <a:xfrm>
                <a:off x="8459784" y="3234963"/>
                <a:ext cx="776627" cy="539319"/>
                <a:chOff x="9743396" y="2699617"/>
                <a:chExt cx="1356515" cy="942015"/>
              </a:xfrm>
              <a:solidFill>
                <a:schemeClr val="bg1"/>
              </a:solidFill>
            </p:grpSpPr>
            <p:pic>
              <p:nvPicPr>
                <p:cNvPr id="25" name="Graphic 24" descr="Fork with solid fill">
                  <a:extLst>
                    <a:ext uri="{FF2B5EF4-FFF2-40B4-BE49-F238E27FC236}">
                      <a16:creationId xmlns:a16="http://schemas.microsoft.com/office/drawing/2014/main" id="{B28C8C53-B4FE-F09D-57E7-4D2DA87214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8900000">
                  <a:off x="9743396" y="2699617"/>
                  <a:ext cx="914400" cy="914400"/>
                </a:xfrm>
                <a:prstGeom prst="rect">
                  <a:avLst/>
                </a:prstGeom>
              </p:spPr>
            </p:pic>
            <p:pic>
              <p:nvPicPr>
                <p:cNvPr id="27" name="Graphic 26" descr="Knife with solid fill">
                  <a:extLst>
                    <a:ext uri="{FF2B5EF4-FFF2-40B4-BE49-F238E27FC236}">
                      <a16:creationId xmlns:a16="http://schemas.microsoft.com/office/drawing/2014/main" id="{6536E6D0-697B-5B4A-7CB0-2F1FFE2950E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700000" flipH="1">
                  <a:off x="10185511" y="2727232"/>
                  <a:ext cx="914400" cy="914400"/>
                </a:xfrm>
                <a:prstGeom prst="rect">
                  <a:avLst/>
                </a:prstGeom>
              </p:spPr>
            </p:pic>
          </p:grpSp>
        </p:grpSp>
        <p:sp>
          <p:nvSpPr>
            <p:cNvPr id="29" name="Rectangle 28">
              <a:extLst>
                <a:ext uri="{FF2B5EF4-FFF2-40B4-BE49-F238E27FC236}">
                  <a16:creationId xmlns:a16="http://schemas.microsoft.com/office/drawing/2014/main" id="{C34E1EAF-04F4-4D14-0381-B78589DA4924}"/>
                </a:ext>
              </a:extLst>
            </p:cNvPr>
            <p:cNvSpPr/>
            <p:nvPr/>
          </p:nvSpPr>
          <p:spPr>
            <a:xfrm>
              <a:off x="1643569" y="2510725"/>
              <a:ext cx="2613785" cy="1605498"/>
            </a:xfrm>
            <a:prstGeom prst="rect">
              <a:avLst/>
            </a:prstGeom>
            <a:noFill/>
            <a:ln w="76200">
              <a:solidFill>
                <a:srgbClr val="F163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B49"/>
                </a:solidFill>
              </a:endParaRPr>
            </a:p>
          </p:txBody>
        </p:sp>
        <p:sp>
          <p:nvSpPr>
            <p:cNvPr id="30" name="Trapezoid 29">
              <a:extLst>
                <a:ext uri="{FF2B5EF4-FFF2-40B4-BE49-F238E27FC236}">
                  <a16:creationId xmlns:a16="http://schemas.microsoft.com/office/drawing/2014/main" id="{A94A84D1-2C53-4A18-1988-3E88F2A64FDF}"/>
                </a:ext>
              </a:extLst>
            </p:cNvPr>
            <p:cNvSpPr/>
            <p:nvPr/>
          </p:nvSpPr>
          <p:spPr>
            <a:xfrm>
              <a:off x="2395409" y="4343400"/>
              <a:ext cx="1033799" cy="336209"/>
            </a:xfrm>
            <a:prstGeom prst="trapezoid">
              <a:avLst/>
            </a:prstGeom>
            <a:solidFill>
              <a:srgbClr val="F16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B49"/>
                </a:solidFill>
              </a:endParaRPr>
            </a:p>
          </p:txBody>
        </p:sp>
        <p:sp>
          <p:nvSpPr>
            <p:cNvPr id="31" name="Trapezoid 30">
              <a:extLst>
                <a:ext uri="{FF2B5EF4-FFF2-40B4-BE49-F238E27FC236}">
                  <a16:creationId xmlns:a16="http://schemas.microsoft.com/office/drawing/2014/main" id="{FAD28AAF-828E-EEC4-796C-07B65D30ED81}"/>
                </a:ext>
              </a:extLst>
            </p:cNvPr>
            <p:cNvSpPr/>
            <p:nvPr/>
          </p:nvSpPr>
          <p:spPr>
            <a:xfrm>
              <a:off x="2192296" y="4659549"/>
              <a:ext cx="1450713" cy="194309"/>
            </a:xfrm>
            <a:prstGeom prst="trapezoid">
              <a:avLst>
                <a:gd name="adj" fmla="val 112610"/>
              </a:avLst>
            </a:prstGeom>
            <a:solidFill>
              <a:srgbClr val="F16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B49"/>
                </a:solidFill>
              </a:endParaRPr>
            </a:p>
          </p:txBody>
        </p:sp>
        <p:grpSp>
          <p:nvGrpSpPr>
            <p:cNvPr id="53" name="Group 52">
              <a:extLst>
                <a:ext uri="{FF2B5EF4-FFF2-40B4-BE49-F238E27FC236}">
                  <a16:creationId xmlns:a16="http://schemas.microsoft.com/office/drawing/2014/main" id="{198C1957-A553-B932-C27B-C46041CEF3A9}"/>
                </a:ext>
              </a:extLst>
            </p:cNvPr>
            <p:cNvGrpSpPr/>
            <p:nvPr/>
          </p:nvGrpSpPr>
          <p:grpSpPr>
            <a:xfrm>
              <a:off x="430021" y="980491"/>
              <a:ext cx="5128007" cy="5128007"/>
              <a:chOff x="430021" y="980491"/>
              <a:chExt cx="5128007" cy="5128007"/>
            </a:xfrm>
          </p:grpSpPr>
          <p:grpSp>
            <p:nvGrpSpPr>
              <p:cNvPr id="47" name="Group 46">
                <a:extLst>
                  <a:ext uri="{FF2B5EF4-FFF2-40B4-BE49-F238E27FC236}">
                    <a16:creationId xmlns:a16="http://schemas.microsoft.com/office/drawing/2014/main" id="{21B49E96-7C00-D6D3-AB74-A0555716084A}"/>
                  </a:ext>
                </a:extLst>
              </p:cNvPr>
              <p:cNvGrpSpPr/>
              <p:nvPr/>
            </p:nvGrpSpPr>
            <p:grpSpPr>
              <a:xfrm>
                <a:off x="2779578" y="980491"/>
                <a:ext cx="434391" cy="5128007"/>
                <a:chOff x="2779578" y="980491"/>
                <a:chExt cx="434391" cy="5128007"/>
              </a:xfrm>
            </p:grpSpPr>
            <p:sp>
              <p:nvSpPr>
                <p:cNvPr id="48" name="Arc 47">
                  <a:extLst>
                    <a:ext uri="{FF2B5EF4-FFF2-40B4-BE49-F238E27FC236}">
                      <a16:creationId xmlns:a16="http://schemas.microsoft.com/office/drawing/2014/main" id="{B23C6DBB-0C55-94EE-47F0-14640E5FCBEF}"/>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Arc 48">
                  <a:extLst>
                    <a:ext uri="{FF2B5EF4-FFF2-40B4-BE49-F238E27FC236}">
                      <a16:creationId xmlns:a16="http://schemas.microsoft.com/office/drawing/2014/main" id="{E63D7782-D4C4-276C-9668-647708A33FB8}"/>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CE361536-85EF-A5AC-1691-933EF571ACDA}"/>
                  </a:ext>
                </a:extLst>
              </p:cNvPr>
              <p:cNvGrpSpPr/>
              <p:nvPr/>
            </p:nvGrpSpPr>
            <p:grpSpPr>
              <a:xfrm rot="5400000">
                <a:off x="2776829" y="983666"/>
                <a:ext cx="434391" cy="5128007"/>
                <a:chOff x="2779578" y="980491"/>
                <a:chExt cx="434391" cy="5128007"/>
              </a:xfrm>
            </p:grpSpPr>
            <p:sp>
              <p:nvSpPr>
                <p:cNvPr id="51" name="Arc 50">
                  <a:extLst>
                    <a:ext uri="{FF2B5EF4-FFF2-40B4-BE49-F238E27FC236}">
                      <a16:creationId xmlns:a16="http://schemas.microsoft.com/office/drawing/2014/main" id="{71F2D06E-1340-7C35-D751-971E24822F97}"/>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Arc 51">
                  <a:extLst>
                    <a:ext uri="{FF2B5EF4-FFF2-40B4-BE49-F238E27FC236}">
                      <a16:creationId xmlns:a16="http://schemas.microsoft.com/office/drawing/2014/main" id="{6F50712D-8194-B75A-CDA9-092A90868EC6}"/>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54" name="Group 53">
              <a:extLst>
                <a:ext uri="{FF2B5EF4-FFF2-40B4-BE49-F238E27FC236}">
                  <a16:creationId xmlns:a16="http://schemas.microsoft.com/office/drawing/2014/main" id="{45B27A60-30CC-0D4D-889B-4CCFADB50728}"/>
                </a:ext>
              </a:extLst>
            </p:cNvPr>
            <p:cNvGrpSpPr/>
            <p:nvPr/>
          </p:nvGrpSpPr>
          <p:grpSpPr>
            <a:xfrm rot="1056371">
              <a:off x="429665" y="983665"/>
              <a:ext cx="5128007" cy="5128007"/>
              <a:chOff x="430021" y="980491"/>
              <a:chExt cx="5128007" cy="5128007"/>
            </a:xfrm>
          </p:grpSpPr>
          <p:grpSp>
            <p:nvGrpSpPr>
              <p:cNvPr id="55" name="Group 54">
                <a:extLst>
                  <a:ext uri="{FF2B5EF4-FFF2-40B4-BE49-F238E27FC236}">
                    <a16:creationId xmlns:a16="http://schemas.microsoft.com/office/drawing/2014/main" id="{0F1113E8-C021-095B-6B52-B907534EF5E8}"/>
                  </a:ext>
                </a:extLst>
              </p:cNvPr>
              <p:cNvGrpSpPr/>
              <p:nvPr/>
            </p:nvGrpSpPr>
            <p:grpSpPr>
              <a:xfrm>
                <a:off x="2779578" y="980491"/>
                <a:ext cx="434391" cy="5128007"/>
                <a:chOff x="2779578" y="980491"/>
                <a:chExt cx="434391" cy="5128007"/>
              </a:xfrm>
            </p:grpSpPr>
            <p:sp>
              <p:nvSpPr>
                <p:cNvPr id="59" name="Arc 58">
                  <a:extLst>
                    <a:ext uri="{FF2B5EF4-FFF2-40B4-BE49-F238E27FC236}">
                      <a16:creationId xmlns:a16="http://schemas.microsoft.com/office/drawing/2014/main" id="{D3BCC56A-9D57-23A2-48A1-DEAD47253200}"/>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Arc 59">
                  <a:extLst>
                    <a:ext uri="{FF2B5EF4-FFF2-40B4-BE49-F238E27FC236}">
                      <a16:creationId xmlns:a16="http://schemas.microsoft.com/office/drawing/2014/main" id="{B33626E1-7375-6101-39DA-DAC053525E39}"/>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6BF0E01B-50DE-57CD-6AD6-D48A75D12A43}"/>
                  </a:ext>
                </a:extLst>
              </p:cNvPr>
              <p:cNvGrpSpPr/>
              <p:nvPr/>
            </p:nvGrpSpPr>
            <p:grpSpPr>
              <a:xfrm rot="5400000">
                <a:off x="2776829" y="983666"/>
                <a:ext cx="434391" cy="5128007"/>
                <a:chOff x="2779578" y="980491"/>
                <a:chExt cx="434391" cy="5128007"/>
              </a:xfrm>
            </p:grpSpPr>
            <p:sp>
              <p:nvSpPr>
                <p:cNvPr id="57" name="Arc 56">
                  <a:extLst>
                    <a:ext uri="{FF2B5EF4-FFF2-40B4-BE49-F238E27FC236}">
                      <a16:creationId xmlns:a16="http://schemas.microsoft.com/office/drawing/2014/main" id="{F08F3DD5-262E-EA3D-FF8F-B2FE6B97CBF6}"/>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Arc 57">
                  <a:extLst>
                    <a:ext uri="{FF2B5EF4-FFF2-40B4-BE49-F238E27FC236}">
                      <a16:creationId xmlns:a16="http://schemas.microsoft.com/office/drawing/2014/main" id="{6B210776-1F9C-329A-D6C4-C904EA2FE444}"/>
                    </a:ext>
                  </a:extLst>
                </p:cNvPr>
                <p:cNvSpPr/>
                <p:nvPr/>
              </p:nvSpPr>
              <p:spPr>
                <a:xfrm rot="18900000">
                  <a:off x="2779578" y="5674107"/>
                  <a:ext cx="434391" cy="434391"/>
                </a:xfrm>
                <a:prstGeom prst="arc">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grpSp>
          <p:nvGrpSpPr>
            <p:cNvPr id="61" name="Group 60">
              <a:extLst>
                <a:ext uri="{FF2B5EF4-FFF2-40B4-BE49-F238E27FC236}">
                  <a16:creationId xmlns:a16="http://schemas.microsoft.com/office/drawing/2014/main" id="{23E27F1F-5A2E-1B14-6C94-E8D726A54441}"/>
                </a:ext>
              </a:extLst>
            </p:cNvPr>
            <p:cNvGrpSpPr/>
            <p:nvPr/>
          </p:nvGrpSpPr>
          <p:grpSpPr>
            <a:xfrm rot="1982472">
              <a:off x="429665" y="983665"/>
              <a:ext cx="5128007" cy="5128007"/>
              <a:chOff x="430021" y="980491"/>
              <a:chExt cx="5128007" cy="5128007"/>
            </a:xfrm>
          </p:grpSpPr>
          <p:grpSp>
            <p:nvGrpSpPr>
              <p:cNvPr id="62" name="Group 61">
                <a:extLst>
                  <a:ext uri="{FF2B5EF4-FFF2-40B4-BE49-F238E27FC236}">
                    <a16:creationId xmlns:a16="http://schemas.microsoft.com/office/drawing/2014/main" id="{9CBE13B3-206F-6B31-F413-333E92890D71}"/>
                  </a:ext>
                </a:extLst>
              </p:cNvPr>
              <p:cNvGrpSpPr/>
              <p:nvPr/>
            </p:nvGrpSpPr>
            <p:grpSpPr>
              <a:xfrm>
                <a:off x="2779578" y="980491"/>
                <a:ext cx="434391" cy="5128007"/>
                <a:chOff x="2779578" y="980491"/>
                <a:chExt cx="434391" cy="5128007"/>
              </a:xfrm>
            </p:grpSpPr>
            <p:sp>
              <p:nvSpPr>
                <p:cNvPr id="898" name="Arc 897">
                  <a:extLst>
                    <a:ext uri="{FF2B5EF4-FFF2-40B4-BE49-F238E27FC236}">
                      <a16:creationId xmlns:a16="http://schemas.microsoft.com/office/drawing/2014/main" id="{058148FE-2E59-6D7A-9DAF-0CFA52F2E001}"/>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9" name="Arc 898">
                  <a:extLst>
                    <a:ext uri="{FF2B5EF4-FFF2-40B4-BE49-F238E27FC236}">
                      <a16:creationId xmlns:a16="http://schemas.microsoft.com/office/drawing/2014/main" id="{9BFEFD49-D298-F506-9387-DDC08C44CEE4}"/>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2876037A-9822-747B-19AE-B7ECFBAE6D55}"/>
                  </a:ext>
                </a:extLst>
              </p:cNvPr>
              <p:cNvGrpSpPr/>
              <p:nvPr/>
            </p:nvGrpSpPr>
            <p:grpSpPr>
              <a:xfrm rot="5400000">
                <a:off x="2776829" y="983666"/>
                <a:ext cx="434391" cy="5128007"/>
                <a:chOff x="2779578" y="980491"/>
                <a:chExt cx="434391" cy="5128007"/>
              </a:xfrm>
            </p:grpSpPr>
            <p:sp>
              <p:nvSpPr>
                <p:cNvPr id="896" name="Arc 895">
                  <a:extLst>
                    <a:ext uri="{FF2B5EF4-FFF2-40B4-BE49-F238E27FC236}">
                      <a16:creationId xmlns:a16="http://schemas.microsoft.com/office/drawing/2014/main" id="{5B16C3F8-AFFA-7020-3240-01CABCF5C7D3}"/>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7" name="Arc 896">
                  <a:extLst>
                    <a:ext uri="{FF2B5EF4-FFF2-40B4-BE49-F238E27FC236}">
                      <a16:creationId xmlns:a16="http://schemas.microsoft.com/office/drawing/2014/main" id="{122B7A1D-B265-F42A-1810-4C023099FC86}"/>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900" name="Group 899">
              <a:extLst>
                <a:ext uri="{FF2B5EF4-FFF2-40B4-BE49-F238E27FC236}">
                  <a16:creationId xmlns:a16="http://schemas.microsoft.com/office/drawing/2014/main" id="{C84C275E-7883-8073-FF9E-C8AAF683669C}"/>
                </a:ext>
              </a:extLst>
            </p:cNvPr>
            <p:cNvGrpSpPr/>
            <p:nvPr/>
          </p:nvGrpSpPr>
          <p:grpSpPr>
            <a:xfrm rot="2725405">
              <a:off x="430048" y="983665"/>
              <a:ext cx="5128007" cy="5128007"/>
              <a:chOff x="430021" y="980491"/>
              <a:chExt cx="5128007" cy="5128007"/>
            </a:xfrm>
          </p:grpSpPr>
          <p:grpSp>
            <p:nvGrpSpPr>
              <p:cNvPr id="901" name="Group 900">
                <a:extLst>
                  <a:ext uri="{FF2B5EF4-FFF2-40B4-BE49-F238E27FC236}">
                    <a16:creationId xmlns:a16="http://schemas.microsoft.com/office/drawing/2014/main" id="{F2CB3913-C753-CAAD-4BD2-F6445CC1B406}"/>
                  </a:ext>
                </a:extLst>
              </p:cNvPr>
              <p:cNvGrpSpPr/>
              <p:nvPr/>
            </p:nvGrpSpPr>
            <p:grpSpPr>
              <a:xfrm>
                <a:off x="2779578" y="980491"/>
                <a:ext cx="434391" cy="5128007"/>
                <a:chOff x="2779578" y="980491"/>
                <a:chExt cx="434391" cy="5128007"/>
              </a:xfrm>
            </p:grpSpPr>
            <p:sp>
              <p:nvSpPr>
                <p:cNvPr id="905" name="Arc 904">
                  <a:extLst>
                    <a:ext uri="{FF2B5EF4-FFF2-40B4-BE49-F238E27FC236}">
                      <a16:creationId xmlns:a16="http://schemas.microsoft.com/office/drawing/2014/main" id="{623AF1CA-7276-9A99-E37A-AEDA45B93AA9}"/>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6" name="Arc 905">
                  <a:extLst>
                    <a:ext uri="{FF2B5EF4-FFF2-40B4-BE49-F238E27FC236}">
                      <a16:creationId xmlns:a16="http://schemas.microsoft.com/office/drawing/2014/main" id="{92B0CDA1-3B6C-B096-EC67-632B24D0979B}"/>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2" name="Group 901">
                <a:extLst>
                  <a:ext uri="{FF2B5EF4-FFF2-40B4-BE49-F238E27FC236}">
                    <a16:creationId xmlns:a16="http://schemas.microsoft.com/office/drawing/2014/main" id="{845F44BE-A292-E8F3-E86D-4DFD24C14EDE}"/>
                  </a:ext>
                </a:extLst>
              </p:cNvPr>
              <p:cNvGrpSpPr/>
              <p:nvPr/>
            </p:nvGrpSpPr>
            <p:grpSpPr>
              <a:xfrm rot="5400000">
                <a:off x="2776829" y="983666"/>
                <a:ext cx="434391" cy="5128007"/>
                <a:chOff x="2779578" y="980491"/>
                <a:chExt cx="434391" cy="5128007"/>
              </a:xfrm>
            </p:grpSpPr>
            <p:sp>
              <p:nvSpPr>
                <p:cNvPr id="903" name="Arc 902">
                  <a:extLst>
                    <a:ext uri="{FF2B5EF4-FFF2-40B4-BE49-F238E27FC236}">
                      <a16:creationId xmlns:a16="http://schemas.microsoft.com/office/drawing/2014/main" id="{B9C45DDA-E879-B20F-0FEF-8421BEA4D8AA}"/>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4" name="Arc 903">
                  <a:extLst>
                    <a:ext uri="{FF2B5EF4-FFF2-40B4-BE49-F238E27FC236}">
                      <a16:creationId xmlns:a16="http://schemas.microsoft.com/office/drawing/2014/main" id="{F323C533-10DC-0DFF-3917-F4D64D81E205}"/>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907" name="Group 906">
              <a:extLst>
                <a:ext uri="{FF2B5EF4-FFF2-40B4-BE49-F238E27FC236}">
                  <a16:creationId xmlns:a16="http://schemas.microsoft.com/office/drawing/2014/main" id="{94C41857-5372-3744-A475-A57C07F465DB}"/>
                </a:ext>
              </a:extLst>
            </p:cNvPr>
            <p:cNvGrpSpPr/>
            <p:nvPr/>
          </p:nvGrpSpPr>
          <p:grpSpPr>
            <a:xfrm rot="3534498">
              <a:off x="431527" y="983664"/>
              <a:ext cx="5128007" cy="5128007"/>
              <a:chOff x="430021" y="980491"/>
              <a:chExt cx="5128007" cy="5128007"/>
            </a:xfrm>
          </p:grpSpPr>
          <p:grpSp>
            <p:nvGrpSpPr>
              <p:cNvPr id="908" name="Group 907">
                <a:extLst>
                  <a:ext uri="{FF2B5EF4-FFF2-40B4-BE49-F238E27FC236}">
                    <a16:creationId xmlns:a16="http://schemas.microsoft.com/office/drawing/2014/main" id="{2DF614DF-D392-D663-35B9-5F6F8218C3B8}"/>
                  </a:ext>
                </a:extLst>
              </p:cNvPr>
              <p:cNvGrpSpPr/>
              <p:nvPr/>
            </p:nvGrpSpPr>
            <p:grpSpPr>
              <a:xfrm>
                <a:off x="2779578" y="980491"/>
                <a:ext cx="434391" cy="5128007"/>
                <a:chOff x="2779578" y="980491"/>
                <a:chExt cx="434391" cy="5128007"/>
              </a:xfrm>
            </p:grpSpPr>
            <p:sp>
              <p:nvSpPr>
                <p:cNvPr id="912" name="Arc 911">
                  <a:extLst>
                    <a:ext uri="{FF2B5EF4-FFF2-40B4-BE49-F238E27FC236}">
                      <a16:creationId xmlns:a16="http://schemas.microsoft.com/office/drawing/2014/main" id="{ECF62FB5-AFEE-357C-F513-385F22004453}"/>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3" name="Arc 912">
                  <a:extLst>
                    <a:ext uri="{FF2B5EF4-FFF2-40B4-BE49-F238E27FC236}">
                      <a16:creationId xmlns:a16="http://schemas.microsoft.com/office/drawing/2014/main" id="{A5584029-D444-8696-BC35-DADD636004B7}"/>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9" name="Group 908">
                <a:extLst>
                  <a:ext uri="{FF2B5EF4-FFF2-40B4-BE49-F238E27FC236}">
                    <a16:creationId xmlns:a16="http://schemas.microsoft.com/office/drawing/2014/main" id="{D7DF9909-56D4-F7E9-EE13-DE06B43EEF8F}"/>
                  </a:ext>
                </a:extLst>
              </p:cNvPr>
              <p:cNvGrpSpPr/>
              <p:nvPr/>
            </p:nvGrpSpPr>
            <p:grpSpPr>
              <a:xfrm rot="5400000">
                <a:off x="2776829" y="983666"/>
                <a:ext cx="434391" cy="5128007"/>
                <a:chOff x="2779578" y="980491"/>
                <a:chExt cx="434391" cy="5128007"/>
              </a:xfrm>
            </p:grpSpPr>
            <p:sp>
              <p:nvSpPr>
                <p:cNvPr id="910" name="Arc 909">
                  <a:extLst>
                    <a:ext uri="{FF2B5EF4-FFF2-40B4-BE49-F238E27FC236}">
                      <a16:creationId xmlns:a16="http://schemas.microsoft.com/office/drawing/2014/main" id="{836BE02D-A91A-1767-BDA2-7F627AB9D43E}"/>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1" name="Arc 910">
                  <a:extLst>
                    <a:ext uri="{FF2B5EF4-FFF2-40B4-BE49-F238E27FC236}">
                      <a16:creationId xmlns:a16="http://schemas.microsoft.com/office/drawing/2014/main" id="{19CD602B-C217-6A49-905D-46782D9A33D7}"/>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914" name="Group 913">
              <a:extLst>
                <a:ext uri="{FF2B5EF4-FFF2-40B4-BE49-F238E27FC236}">
                  <a16:creationId xmlns:a16="http://schemas.microsoft.com/office/drawing/2014/main" id="{79C859F1-2863-0820-39DE-59F2927FD3CB}"/>
                </a:ext>
              </a:extLst>
            </p:cNvPr>
            <p:cNvGrpSpPr/>
            <p:nvPr/>
          </p:nvGrpSpPr>
          <p:grpSpPr>
            <a:xfrm rot="4308109">
              <a:off x="431527" y="983665"/>
              <a:ext cx="5128007" cy="5128007"/>
              <a:chOff x="430021" y="980491"/>
              <a:chExt cx="5128007" cy="5128007"/>
            </a:xfrm>
          </p:grpSpPr>
          <p:grpSp>
            <p:nvGrpSpPr>
              <p:cNvPr id="915" name="Group 914">
                <a:extLst>
                  <a:ext uri="{FF2B5EF4-FFF2-40B4-BE49-F238E27FC236}">
                    <a16:creationId xmlns:a16="http://schemas.microsoft.com/office/drawing/2014/main" id="{A3227099-6813-9296-0C93-406493DB317E}"/>
                  </a:ext>
                </a:extLst>
              </p:cNvPr>
              <p:cNvGrpSpPr/>
              <p:nvPr/>
            </p:nvGrpSpPr>
            <p:grpSpPr>
              <a:xfrm>
                <a:off x="2779578" y="980491"/>
                <a:ext cx="434391" cy="5128007"/>
                <a:chOff x="2779578" y="980491"/>
                <a:chExt cx="434391" cy="5128007"/>
              </a:xfrm>
            </p:grpSpPr>
            <p:sp>
              <p:nvSpPr>
                <p:cNvPr id="919" name="Arc 918">
                  <a:extLst>
                    <a:ext uri="{FF2B5EF4-FFF2-40B4-BE49-F238E27FC236}">
                      <a16:creationId xmlns:a16="http://schemas.microsoft.com/office/drawing/2014/main" id="{0D4C6676-E726-DF1C-851B-E22B70EFE3B5}"/>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9" name="Arc 948">
                  <a:extLst>
                    <a:ext uri="{FF2B5EF4-FFF2-40B4-BE49-F238E27FC236}">
                      <a16:creationId xmlns:a16="http://schemas.microsoft.com/office/drawing/2014/main" id="{3AF37AF4-45C3-E5ED-6A79-41A20D8E01CC}"/>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16" name="Group 915">
                <a:extLst>
                  <a:ext uri="{FF2B5EF4-FFF2-40B4-BE49-F238E27FC236}">
                    <a16:creationId xmlns:a16="http://schemas.microsoft.com/office/drawing/2014/main" id="{E3F1B671-9BA0-0962-9A36-7863AFAD83BB}"/>
                  </a:ext>
                </a:extLst>
              </p:cNvPr>
              <p:cNvGrpSpPr/>
              <p:nvPr/>
            </p:nvGrpSpPr>
            <p:grpSpPr>
              <a:xfrm rot="5400000">
                <a:off x="2776829" y="983666"/>
                <a:ext cx="434391" cy="5128007"/>
                <a:chOff x="2779578" y="980491"/>
                <a:chExt cx="434391" cy="5128007"/>
              </a:xfrm>
            </p:grpSpPr>
            <p:sp>
              <p:nvSpPr>
                <p:cNvPr id="917" name="Arc 916">
                  <a:extLst>
                    <a:ext uri="{FF2B5EF4-FFF2-40B4-BE49-F238E27FC236}">
                      <a16:creationId xmlns:a16="http://schemas.microsoft.com/office/drawing/2014/main" id="{EDCDB9C7-E15E-DBB7-24AA-BF76E66A928A}"/>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8" name="Arc 917">
                  <a:extLst>
                    <a:ext uri="{FF2B5EF4-FFF2-40B4-BE49-F238E27FC236}">
                      <a16:creationId xmlns:a16="http://schemas.microsoft.com/office/drawing/2014/main" id="{315C3DCB-1E68-BBF4-DE2B-38AEE5241214}"/>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cxnSp>
          <p:nvCxnSpPr>
            <p:cNvPr id="958" name="Straight Connector 957">
              <a:extLst>
                <a:ext uri="{FF2B5EF4-FFF2-40B4-BE49-F238E27FC236}">
                  <a16:creationId xmlns:a16="http://schemas.microsoft.com/office/drawing/2014/main" id="{7C56E90B-E417-E51B-2C32-DEF338E9C5D1}"/>
                </a:ext>
              </a:extLst>
            </p:cNvPr>
            <p:cNvCxnSpPr>
              <a:cxnSpLocks/>
            </p:cNvCxnSpPr>
            <p:nvPr/>
          </p:nvCxnSpPr>
          <p:spPr>
            <a:xfrm flipH="1">
              <a:off x="5113332" y="2334677"/>
              <a:ext cx="874863" cy="321144"/>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62" name="Straight Connector 961">
              <a:extLst>
                <a:ext uri="{FF2B5EF4-FFF2-40B4-BE49-F238E27FC236}">
                  <a16:creationId xmlns:a16="http://schemas.microsoft.com/office/drawing/2014/main" id="{EFC0BD2B-1DA8-ECF6-09B5-4BAF64AA89DB}"/>
                </a:ext>
              </a:extLst>
            </p:cNvPr>
            <p:cNvCxnSpPr>
              <a:cxnSpLocks/>
            </p:cNvCxnSpPr>
            <p:nvPr/>
          </p:nvCxnSpPr>
          <p:spPr>
            <a:xfrm flipH="1">
              <a:off x="4871694" y="1618335"/>
              <a:ext cx="924226" cy="548589"/>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65" name="Straight Connector 964">
              <a:extLst>
                <a:ext uri="{FF2B5EF4-FFF2-40B4-BE49-F238E27FC236}">
                  <a16:creationId xmlns:a16="http://schemas.microsoft.com/office/drawing/2014/main" id="{8AF9C3CD-6DE1-ABA0-4C64-A4BF7F05E69A}"/>
                </a:ext>
              </a:extLst>
            </p:cNvPr>
            <p:cNvCxnSpPr>
              <a:cxnSpLocks/>
            </p:cNvCxnSpPr>
            <p:nvPr/>
          </p:nvCxnSpPr>
          <p:spPr>
            <a:xfrm flipH="1">
              <a:off x="4665670" y="1341285"/>
              <a:ext cx="417587" cy="369766"/>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68" name="Straight Connector 967">
              <a:extLst>
                <a:ext uri="{FF2B5EF4-FFF2-40B4-BE49-F238E27FC236}">
                  <a16:creationId xmlns:a16="http://schemas.microsoft.com/office/drawing/2014/main" id="{DC30FB07-E059-C2AB-9F69-3EFCB21EC137}"/>
                </a:ext>
              </a:extLst>
            </p:cNvPr>
            <p:cNvCxnSpPr>
              <a:cxnSpLocks/>
            </p:cNvCxnSpPr>
            <p:nvPr/>
          </p:nvCxnSpPr>
          <p:spPr>
            <a:xfrm flipH="1">
              <a:off x="5195277" y="2932367"/>
              <a:ext cx="932461" cy="181125"/>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71" name="Straight Connector 970">
              <a:extLst>
                <a:ext uri="{FF2B5EF4-FFF2-40B4-BE49-F238E27FC236}">
                  <a16:creationId xmlns:a16="http://schemas.microsoft.com/office/drawing/2014/main" id="{24E609E0-BC22-CA12-19A8-5F2518490A37}"/>
                </a:ext>
              </a:extLst>
            </p:cNvPr>
            <p:cNvCxnSpPr>
              <a:cxnSpLocks/>
            </p:cNvCxnSpPr>
            <p:nvPr/>
          </p:nvCxnSpPr>
          <p:spPr>
            <a:xfrm flipH="1">
              <a:off x="5269656" y="3293285"/>
              <a:ext cx="3057543" cy="11341"/>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78" name="Straight Connector 977">
              <a:extLst>
                <a:ext uri="{FF2B5EF4-FFF2-40B4-BE49-F238E27FC236}">
                  <a16:creationId xmlns:a16="http://schemas.microsoft.com/office/drawing/2014/main" id="{BB9E419A-42B4-A208-B9F0-952E78A40910}"/>
                </a:ext>
              </a:extLst>
            </p:cNvPr>
            <p:cNvCxnSpPr>
              <a:cxnSpLocks/>
            </p:cNvCxnSpPr>
            <p:nvPr/>
          </p:nvCxnSpPr>
          <p:spPr>
            <a:xfrm flipH="1" flipV="1">
              <a:off x="6075826" y="4280378"/>
              <a:ext cx="1754940" cy="641980"/>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82" name="Straight Connector 981">
              <a:extLst>
                <a:ext uri="{FF2B5EF4-FFF2-40B4-BE49-F238E27FC236}">
                  <a16:creationId xmlns:a16="http://schemas.microsoft.com/office/drawing/2014/main" id="{080BFD2D-4957-AB0A-CC15-F78817D7D3BB}"/>
                </a:ext>
              </a:extLst>
            </p:cNvPr>
            <p:cNvCxnSpPr>
              <a:cxnSpLocks/>
            </p:cNvCxnSpPr>
            <p:nvPr/>
          </p:nvCxnSpPr>
          <p:spPr>
            <a:xfrm flipH="1" flipV="1">
              <a:off x="5229587" y="4630684"/>
              <a:ext cx="1287417" cy="726790"/>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85" name="Straight Connector 984">
              <a:extLst>
                <a:ext uri="{FF2B5EF4-FFF2-40B4-BE49-F238E27FC236}">
                  <a16:creationId xmlns:a16="http://schemas.microsoft.com/office/drawing/2014/main" id="{3E463CDC-52D5-0DDD-8FFB-68F3D1399759}"/>
                </a:ext>
              </a:extLst>
            </p:cNvPr>
            <p:cNvCxnSpPr>
              <a:cxnSpLocks/>
            </p:cNvCxnSpPr>
            <p:nvPr/>
          </p:nvCxnSpPr>
          <p:spPr>
            <a:xfrm flipH="1" flipV="1">
              <a:off x="4746530" y="4977966"/>
              <a:ext cx="456132" cy="386479"/>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grpSp>
      <p:sp>
        <p:nvSpPr>
          <p:cNvPr id="991" name="Google Shape;19;p36">
            <a:extLst>
              <a:ext uri="{FF2B5EF4-FFF2-40B4-BE49-F238E27FC236}">
                <a16:creationId xmlns:a16="http://schemas.microsoft.com/office/drawing/2014/main" id="{776BC622-F2A5-E426-5E6B-DD7FFCDA03D0}"/>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7</a:t>
            </a:fld>
            <a:endParaRPr lang="en-US" sz="1200" b="1" i="0" u="none" strike="noStrike" cap="none">
              <a:solidFill>
                <a:schemeClr val="lt1"/>
              </a:solidFill>
              <a:latin typeface="Arial"/>
              <a:ea typeface="Arial"/>
              <a:cs typeface="Arial"/>
              <a:sym typeface="Arial"/>
            </a:endParaRPr>
          </a:p>
        </p:txBody>
      </p:sp>
      <p:pic>
        <p:nvPicPr>
          <p:cNvPr id="19" name="Picture 18">
            <a:extLst>
              <a:ext uri="{FF2B5EF4-FFF2-40B4-BE49-F238E27FC236}">
                <a16:creationId xmlns:a16="http://schemas.microsoft.com/office/drawing/2014/main" id="{83F704B2-CAC4-BEFC-1A20-32AA28CAE21E}"/>
              </a:ext>
            </a:extLst>
          </p:cNvPr>
          <p:cNvPicPr>
            <a:picLocks noChangeAspect="1"/>
          </p:cNvPicPr>
          <p:nvPr/>
        </p:nvPicPr>
        <p:blipFill>
          <a:blip r:embed="rId9"/>
          <a:stretch>
            <a:fillRect/>
          </a:stretch>
        </p:blipFill>
        <p:spPr>
          <a:xfrm>
            <a:off x="576000" y="288001"/>
            <a:ext cx="3092486" cy="28992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3"/>
        <p:cNvGrpSpPr/>
        <p:nvPr/>
      </p:nvGrpSpPr>
      <p:grpSpPr>
        <a:xfrm>
          <a:off x="0" y="0"/>
          <a:ext cx="0" cy="0"/>
          <a:chOff x="0" y="0"/>
          <a:chExt cx="0" cy="0"/>
        </a:xfrm>
      </p:grpSpPr>
      <p:sp>
        <p:nvSpPr>
          <p:cNvPr id="2" name="Rectangle 1">
            <a:extLst>
              <a:ext uri="{FF2B5EF4-FFF2-40B4-BE49-F238E27FC236}">
                <a16:creationId xmlns:a16="http://schemas.microsoft.com/office/drawing/2014/main" id="{C63905A7-E379-3786-2AEE-5A01D0273115}"/>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Google Shape;19;p36">
            <a:extLst>
              <a:ext uri="{FF2B5EF4-FFF2-40B4-BE49-F238E27FC236}">
                <a16:creationId xmlns:a16="http://schemas.microsoft.com/office/drawing/2014/main" id="{5C8AB780-1DC7-F12C-E1A3-C9CBCCC65006}"/>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8</a:t>
            </a:fld>
            <a:endParaRPr lang="en-US" sz="1200" b="1" i="0" u="none" strike="noStrike" cap="none">
              <a:solidFill>
                <a:schemeClr val="lt1"/>
              </a:solidFill>
              <a:latin typeface="Arial"/>
              <a:ea typeface="Arial"/>
              <a:cs typeface="Arial"/>
              <a:sym typeface="Arial"/>
            </a:endParaRPr>
          </a:p>
        </p:txBody>
      </p:sp>
      <p:sp>
        <p:nvSpPr>
          <p:cNvPr id="954" name="Google Shape;954;p67"/>
          <p:cNvSpPr txBox="1">
            <a:spLocks noGrp="1"/>
          </p:cNvSpPr>
          <p:nvPr>
            <p:ph type="title"/>
          </p:nvPr>
        </p:nvSpPr>
        <p:spPr>
          <a:xfrm>
            <a:off x="360375" y="1013085"/>
            <a:ext cx="10190150" cy="193367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5394"/>
              </a:buClr>
              <a:buSzPts val="2800"/>
              <a:buFont typeface="Arial"/>
              <a:buNone/>
            </a:pPr>
            <a:r>
              <a:rPr lang="zh-CN" sz="4500">
                <a:solidFill>
                  <a:srgbClr val="002B49"/>
                </a:solidFill>
              </a:rPr>
              <a:t>建设更具包容性的互联网</a:t>
            </a:r>
          </a:p>
        </p:txBody>
      </p:sp>
      <p:sp>
        <p:nvSpPr>
          <p:cNvPr id="955" name="Google Shape;955;p67"/>
          <p:cNvSpPr txBox="1"/>
          <p:nvPr/>
        </p:nvSpPr>
        <p:spPr>
          <a:xfrm>
            <a:off x="504825" y="2178050"/>
            <a:ext cx="10992375" cy="50780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rgbClr val="000000"/>
              </a:buClr>
              <a:buSzPts val="1800"/>
              <a:buFont typeface="Arial"/>
              <a:buNone/>
            </a:pPr>
            <a:r>
              <a:rPr lang="zh-CN" sz="2100" b="1">
                <a:solidFill>
                  <a:srgbClr val="002B49"/>
                </a:solidFill>
              </a:rPr>
              <a:t>ICANN 社群正致力于通过以下方式，让互联网在全球范围内的可用性更高：</a:t>
            </a:r>
          </a:p>
        </p:txBody>
      </p:sp>
      <p:sp>
        <p:nvSpPr>
          <p:cNvPr id="36" name="TextBox 35">
            <a:extLst>
              <a:ext uri="{FF2B5EF4-FFF2-40B4-BE49-F238E27FC236}">
                <a16:creationId xmlns:a16="http://schemas.microsoft.com/office/drawing/2014/main" id="{0327FB25-626A-B387-91D4-37E53831ACB1}"/>
              </a:ext>
            </a:extLst>
          </p:cNvPr>
          <p:cNvSpPr txBox="1"/>
          <p:nvPr/>
        </p:nvSpPr>
        <p:spPr>
          <a:xfrm>
            <a:off x="1821102" y="2849078"/>
            <a:ext cx="7816096" cy="1200329"/>
          </a:xfrm>
          <a:prstGeom prst="rect">
            <a:avLst/>
          </a:prstGeom>
          <a:noFill/>
        </p:spPr>
        <p:txBody>
          <a:bodyPr wrap="square" rtlCol="0">
            <a:spAutoFit/>
          </a:bodyPr>
          <a:lstStyle/>
          <a:p>
            <a:pPr marL="44450" lvl="0" algn="l" rtl="0">
              <a:spcBef>
                <a:spcPts val="0"/>
              </a:spcBef>
              <a:spcAft>
                <a:spcPts val="0"/>
              </a:spcAft>
              <a:buSzPts val="2100"/>
            </a:pPr>
            <a:r>
              <a:rPr lang="zh-CN" sz="1800">
                <a:solidFill>
                  <a:srgbClr val="002B49"/>
                </a:solidFill>
              </a:rPr>
              <a:t>普遍适用性——这是一项技术要求，可确保所有的有效域名和电子邮件地址在任何支持互联网功能的应用程序、设备和系统中都能使用。</a:t>
            </a:r>
          </a:p>
          <a:p>
            <a:pPr marL="685800" lvl="1" indent="-298450" algn="l" rtl="0">
              <a:spcBef>
                <a:spcPts val="0"/>
              </a:spcBef>
              <a:spcAft>
                <a:spcPts val="0"/>
              </a:spcAft>
              <a:buSzPts val="2100"/>
              <a:buChar char="○"/>
            </a:pPr>
            <a:r>
              <a:rPr lang="zh-CN" sz="1800" i="1">
                <a:solidFill>
                  <a:srgbClr val="002B49"/>
                </a:solidFill>
              </a:rPr>
              <a:t>需更新旧版应用程序和系统。</a:t>
            </a:r>
          </a:p>
        </p:txBody>
      </p:sp>
      <p:cxnSp>
        <p:nvCxnSpPr>
          <p:cNvPr id="54" name="Google Shape;88;p2">
            <a:extLst>
              <a:ext uri="{FF2B5EF4-FFF2-40B4-BE49-F238E27FC236}">
                <a16:creationId xmlns:a16="http://schemas.microsoft.com/office/drawing/2014/main" id="{D4092686-30C8-0E18-1F76-69243729FFC5}"/>
              </a:ext>
            </a:extLst>
          </p:cNvPr>
          <p:cNvCxnSpPr>
            <a:cxnSpLocks/>
          </p:cNvCxnSpPr>
          <p:nvPr/>
        </p:nvCxnSpPr>
        <p:spPr>
          <a:xfrm>
            <a:off x="1091389" y="2946759"/>
            <a:ext cx="0" cy="3911241"/>
          </a:xfrm>
          <a:prstGeom prst="straightConnector1">
            <a:avLst/>
          </a:prstGeom>
          <a:noFill/>
          <a:ln w="15875" cap="flat" cmpd="sng">
            <a:solidFill>
              <a:srgbClr val="F1633E"/>
            </a:solidFill>
            <a:prstDash val="solid"/>
            <a:round/>
            <a:headEnd type="none" w="sm" len="sm"/>
            <a:tailEnd type="none" w="sm" len="sm"/>
          </a:ln>
        </p:spPr>
      </p:cxnSp>
      <p:grpSp>
        <p:nvGrpSpPr>
          <p:cNvPr id="22" name="Group 21">
            <a:extLst>
              <a:ext uri="{FF2B5EF4-FFF2-40B4-BE49-F238E27FC236}">
                <a16:creationId xmlns:a16="http://schemas.microsoft.com/office/drawing/2014/main" id="{D09D9909-ADE7-3A49-4B4B-43AC3A2F41F7}"/>
              </a:ext>
            </a:extLst>
          </p:cNvPr>
          <p:cNvGrpSpPr>
            <a:grpSpLocks noChangeAspect="1"/>
          </p:cNvGrpSpPr>
          <p:nvPr/>
        </p:nvGrpSpPr>
        <p:grpSpPr>
          <a:xfrm>
            <a:off x="731389" y="2854626"/>
            <a:ext cx="720000" cy="720000"/>
            <a:chOff x="9452495" y="2078140"/>
            <a:chExt cx="1452300" cy="1089300"/>
          </a:xfrm>
        </p:grpSpPr>
        <p:sp>
          <p:nvSpPr>
            <p:cNvPr id="23" name="Google Shape;980;p69">
              <a:extLst>
                <a:ext uri="{FF2B5EF4-FFF2-40B4-BE49-F238E27FC236}">
                  <a16:creationId xmlns:a16="http://schemas.microsoft.com/office/drawing/2014/main" id="{39DCB3E9-6882-34F5-CB93-524BC1F2B7F3}"/>
                </a:ext>
              </a:extLst>
            </p:cNvPr>
            <p:cNvSpPr/>
            <p:nvPr/>
          </p:nvSpPr>
          <p:spPr>
            <a:xfrm>
              <a:off x="9452495" y="2078140"/>
              <a:ext cx="1452300" cy="1089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24" name="Google Shape;1000;p69">
              <a:extLst>
                <a:ext uri="{FF2B5EF4-FFF2-40B4-BE49-F238E27FC236}">
                  <a16:creationId xmlns:a16="http://schemas.microsoft.com/office/drawing/2014/main" id="{C6D5C6EF-C970-FD63-29E6-38F9AC1CC050}"/>
                </a:ext>
              </a:extLst>
            </p:cNvPr>
            <p:cNvGrpSpPr/>
            <p:nvPr/>
          </p:nvGrpSpPr>
          <p:grpSpPr>
            <a:xfrm>
              <a:off x="9806628" y="2348782"/>
              <a:ext cx="751506" cy="563513"/>
              <a:chOff x="3500745" y="1936798"/>
              <a:chExt cx="625838" cy="625708"/>
            </a:xfrm>
          </p:grpSpPr>
          <p:sp>
            <p:nvSpPr>
              <p:cNvPr id="25" name="Google Shape;1001;p69">
                <a:extLst>
                  <a:ext uri="{FF2B5EF4-FFF2-40B4-BE49-F238E27FC236}">
                    <a16:creationId xmlns:a16="http://schemas.microsoft.com/office/drawing/2014/main" id="{A5B69A50-1A05-492B-39C0-89FB4112916A}"/>
                  </a:ext>
                </a:extLst>
              </p:cNvPr>
              <p:cNvSpPr/>
              <p:nvPr/>
            </p:nvSpPr>
            <p:spPr>
              <a:xfrm>
                <a:off x="3566970" y="2407375"/>
                <a:ext cx="106401" cy="34732"/>
              </a:xfrm>
              <a:custGeom>
                <a:avLst/>
                <a:gdLst/>
                <a:ahLst/>
                <a:cxnLst/>
                <a:rect l="l" t="t" r="r" b="b"/>
                <a:pathLst>
                  <a:path w="106401" h="34732" extrusionOk="0">
                    <a:moveTo>
                      <a:pt x="0" y="34733"/>
                    </a:moveTo>
                    <a:cubicBezTo>
                      <a:pt x="33955" y="20088"/>
                      <a:pt x="69595" y="8554"/>
                      <a:pt x="106402"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 name="Google Shape;1002;p69">
                <a:extLst>
                  <a:ext uri="{FF2B5EF4-FFF2-40B4-BE49-F238E27FC236}">
                    <a16:creationId xmlns:a16="http://schemas.microsoft.com/office/drawing/2014/main" id="{FAACD70E-157C-45F8-7D3A-78DBBECE71F1}"/>
                  </a:ext>
                </a:extLst>
              </p:cNvPr>
              <p:cNvSpPr/>
              <p:nvPr/>
            </p:nvSpPr>
            <p:spPr>
              <a:xfrm>
                <a:off x="3953826" y="2407505"/>
                <a:ext cx="106401" cy="34603"/>
              </a:xfrm>
              <a:custGeom>
                <a:avLst/>
                <a:gdLst/>
                <a:ahLst/>
                <a:cxnLst/>
                <a:rect l="l" t="t" r="r" b="b"/>
                <a:pathLst>
                  <a:path w="106401" h="34603" extrusionOk="0">
                    <a:moveTo>
                      <a:pt x="106402" y="34603"/>
                    </a:moveTo>
                    <a:cubicBezTo>
                      <a:pt x="72446" y="19958"/>
                      <a:pt x="36806" y="8424"/>
                      <a:pt x="0" y="0"/>
                    </a:cubicBez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 name="Google Shape;1003;p69">
                <a:extLst>
                  <a:ext uri="{FF2B5EF4-FFF2-40B4-BE49-F238E27FC236}">
                    <a16:creationId xmlns:a16="http://schemas.microsoft.com/office/drawing/2014/main" id="{D2FE7562-285D-6BE2-3BB9-E68D4EC80B82}"/>
                  </a:ext>
                </a:extLst>
              </p:cNvPr>
              <p:cNvSpPr/>
              <p:nvPr/>
            </p:nvSpPr>
            <p:spPr>
              <a:xfrm>
                <a:off x="3657172" y="1936927"/>
                <a:ext cx="313113" cy="465263"/>
              </a:xfrm>
              <a:custGeom>
                <a:avLst/>
                <a:gdLst/>
                <a:ahLst/>
                <a:cxnLst/>
                <a:rect l="l" t="t" r="r" b="b"/>
                <a:pathLst>
                  <a:path w="313113" h="465263" extrusionOk="0">
                    <a:moveTo>
                      <a:pt x="19829" y="465264"/>
                    </a:moveTo>
                    <a:cubicBezTo>
                      <a:pt x="7128" y="420163"/>
                      <a:pt x="0" y="368194"/>
                      <a:pt x="0" y="312854"/>
                    </a:cubicBezTo>
                    <a:cubicBezTo>
                      <a:pt x="0" y="257515"/>
                      <a:pt x="7387" y="203731"/>
                      <a:pt x="20477" y="157982"/>
                    </a:cubicBezTo>
                    <a:cubicBezTo>
                      <a:pt x="47174" y="64670"/>
                      <a:pt x="97070" y="1426"/>
                      <a:pt x="154483" y="0"/>
                    </a:cubicBezTo>
                    <a:cubicBezTo>
                      <a:pt x="155131" y="0"/>
                      <a:pt x="155779" y="0"/>
                      <a:pt x="156557" y="0"/>
                    </a:cubicBezTo>
                    <a:cubicBezTo>
                      <a:pt x="157334" y="0"/>
                      <a:pt x="157853" y="0"/>
                      <a:pt x="158630" y="0"/>
                    </a:cubicBezTo>
                    <a:cubicBezTo>
                      <a:pt x="216043" y="1426"/>
                      <a:pt x="265939" y="64670"/>
                      <a:pt x="292637" y="157982"/>
                    </a:cubicBezTo>
                    <a:cubicBezTo>
                      <a:pt x="305597" y="203602"/>
                      <a:pt x="313114" y="256478"/>
                      <a:pt x="313114" y="312854"/>
                    </a:cubicBezTo>
                    <a:cubicBezTo>
                      <a:pt x="313114" y="369230"/>
                      <a:pt x="305986" y="420163"/>
                      <a:pt x="293285" y="465264"/>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 name="Google Shape;1004;p69">
                <a:extLst>
                  <a:ext uri="{FF2B5EF4-FFF2-40B4-BE49-F238E27FC236}">
                    <a16:creationId xmlns:a16="http://schemas.microsoft.com/office/drawing/2014/main" id="{3F4618D4-54EC-3986-CD2A-65CB64D2CBFF}"/>
                  </a:ext>
                </a:extLst>
              </p:cNvPr>
              <p:cNvSpPr/>
              <p:nvPr/>
            </p:nvSpPr>
            <p:spPr>
              <a:xfrm>
                <a:off x="3661837" y="2371476"/>
                <a:ext cx="303393" cy="151891"/>
              </a:xfrm>
              <a:custGeom>
                <a:avLst/>
                <a:gdLst/>
                <a:ahLst/>
                <a:cxnLst/>
                <a:rect l="l" t="t" r="r" b="b"/>
                <a:pathLst>
                  <a:path w="303393" h="151891" extrusionOk="0">
                    <a:moveTo>
                      <a:pt x="0" y="151762"/>
                    </a:moveTo>
                    <a:lnTo>
                      <a:pt x="0" y="76464"/>
                    </a:lnTo>
                    <a:cubicBezTo>
                      <a:pt x="0" y="61560"/>
                      <a:pt x="4277" y="47693"/>
                      <a:pt x="11534" y="36029"/>
                    </a:cubicBezTo>
                    <a:cubicBezTo>
                      <a:pt x="12701" y="34214"/>
                      <a:pt x="13867" y="32400"/>
                      <a:pt x="15163" y="30715"/>
                    </a:cubicBezTo>
                    <a:cubicBezTo>
                      <a:pt x="29160" y="12053"/>
                      <a:pt x="51451" y="0"/>
                      <a:pt x="76464" y="0"/>
                    </a:cubicBezTo>
                    <a:lnTo>
                      <a:pt x="226930" y="0"/>
                    </a:lnTo>
                    <a:cubicBezTo>
                      <a:pt x="252072" y="0"/>
                      <a:pt x="274363" y="12053"/>
                      <a:pt x="288230" y="30715"/>
                    </a:cubicBezTo>
                    <a:cubicBezTo>
                      <a:pt x="289526" y="32400"/>
                      <a:pt x="290693" y="34214"/>
                      <a:pt x="291859" y="36158"/>
                    </a:cubicBezTo>
                    <a:lnTo>
                      <a:pt x="291859" y="36158"/>
                    </a:lnTo>
                    <a:cubicBezTo>
                      <a:pt x="299246" y="47952"/>
                      <a:pt x="303394" y="61819"/>
                      <a:pt x="303394" y="76594"/>
                    </a:cubicBezTo>
                    <a:lnTo>
                      <a:pt x="303394" y="151891"/>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 name="Google Shape;1005;p69">
                <a:extLst>
                  <a:ext uri="{FF2B5EF4-FFF2-40B4-BE49-F238E27FC236}">
                    <a16:creationId xmlns:a16="http://schemas.microsoft.com/office/drawing/2014/main" id="{5D5D14CF-4A36-F3D1-505D-8104FE123F3C}"/>
                  </a:ext>
                </a:extLst>
              </p:cNvPr>
              <p:cNvSpPr/>
              <p:nvPr/>
            </p:nvSpPr>
            <p:spPr>
              <a:xfrm>
                <a:off x="3894210"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 name="Google Shape;1006;p69">
                <a:extLst>
                  <a:ext uri="{FF2B5EF4-FFF2-40B4-BE49-F238E27FC236}">
                    <a16:creationId xmlns:a16="http://schemas.microsoft.com/office/drawing/2014/main" id="{76490058-7A3C-34FF-CF70-5C6C0287495D}"/>
                  </a:ext>
                </a:extLst>
              </p:cNvPr>
              <p:cNvSpPr/>
              <p:nvPr/>
            </p:nvSpPr>
            <p:spPr>
              <a:xfrm>
                <a:off x="3733117"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 name="Google Shape;1007;p69">
                <a:extLst>
                  <a:ext uri="{FF2B5EF4-FFF2-40B4-BE49-F238E27FC236}">
                    <a16:creationId xmlns:a16="http://schemas.microsoft.com/office/drawing/2014/main" id="{A74C7FBC-F367-9048-8464-6B70D5B553E6}"/>
                  </a:ext>
                </a:extLst>
              </p:cNvPr>
              <p:cNvSpPr/>
              <p:nvPr/>
            </p:nvSpPr>
            <p:spPr>
              <a:xfrm>
                <a:off x="3500745" y="1936798"/>
                <a:ext cx="625838" cy="625708"/>
              </a:xfrm>
              <a:custGeom>
                <a:avLst/>
                <a:gdLst/>
                <a:ahLst/>
                <a:cxnLst/>
                <a:rect l="l" t="t" r="r" b="b"/>
                <a:pathLst>
                  <a:path w="625838" h="625708" extrusionOk="0">
                    <a:moveTo>
                      <a:pt x="625709" y="312854"/>
                    </a:moveTo>
                    <a:cubicBezTo>
                      <a:pt x="625709" y="407203"/>
                      <a:pt x="583848" y="491832"/>
                      <a:pt x="517752" y="549245"/>
                    </a:cubicBezTo>
                    <a:cubicBezTo>
                      <a:pt x="462802" y="596938"/>
                      <a:pt x="391133" y="625709"/>
                      <a:pt x="312725" y="625709"/>
                    </a:cubicBezTo>
                    <a:cubicBezTo>
                      <a:pt x="234317" y="625709"/>
                      <a:pt x="162648" y="596938"/>
                      <a:pt x="107698" y="549245"/>
                    </a:cubicBezTo>
                    <a:cubicBezTo>
                      <a:pt x="41861" y="491832"/>
                      <a:pt x="0" y="407333"/>
                      <a:pt x="0" y="312854"/>
                    </a:cubicBezTo>
                    <a:cubicBezTo>
                      <a:pt x="0" y="227966"/>
                      <a:pt x="33826" y="150854"/>
                      <a:pt x="88776" y="94478"/>
                    </a:cubicBezTo>
                    <a:cubicBezTo>
                      <a:pt x="145152" y="36677"/>
                      <a:pt x="223819" y="518"/>
                      <a:pt x="310910" y="0"/>
                    </a:cubicBezTo>
                    <a:cubicBezTo>
                      <a:pt x="311558" y="0"/>
                      <a:pt x="312206" y="0"/>
                      <a:pt x="312984" y="0"/>
                    </a:cubicBezTo>
                    <a:cubicBezTo>
                      <a:pt x="313762" y="0"/>
                      <a:pt x="314280" y="0"/>
                      <a:pt x="315058" y="0"/>
                    </a:cubicBezTo>
                    <a:cubicBezTo>
                      <a:pt x="402149" y="518"/>
                      <a:pt x="480686" y="36677"/>
                      <a:pt x="537062" y="94478"/>
                    </a:cubicBezTo>
                    <a:cubicBezTo>
                      <a:pt x="592013" y="150854"/>
                      <a:pt x="625838" y="227837"/>
                      <a:pt x="625838" y="312854"/>
                    </a:cubicBezTo>
                    <a:close/>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 name="Google Shape;1008;p69">
                <a:extLst>
                  <a:ext uri="{FF2B5EF4-FFF2-40B4-BE49-F238E27FC236}">
                    <a16:creationId xmlns:a16="http://schemas.microsoft.com/office/drawing/2014/main" id="{4D785393-97E8-1074-0233-D04C986A087D}"/>
                  </a:ext>
                </a:extLst>
              </p:cNvPr>
              <p:cNvSpPr/>
              <p:nvPr/>
            </p:nvSpPr>
            <p:spPr>
              <a:xfrm>
                <a:off x="3566970" y="2057196"/>
                <a:ext cx="493257" cy="50543"/>
              </a:xfrm>
              <a:custGeom>
                <a:avLst/>
                <a:gdLst/>
                <a:ahLst/>
                <a:cxnLst/>
                <a:rect l="l" t="t" r="r" b="b"/>
                <a:pathLst>
                  <a:path w="493257" h="50543" extrusionOk="0">
                    <a:moveTo>
                      <a:pt x="0" y="0"/>
                    </a:moveTo>
                    <a:cubicBezTo>
                      <a:pt x="75686" y="32530"/>
                      <a:pt x="159019" y="50544"/>
                      <a:pt x="246629" y="50544"/>
                    </a:cubicBezTo>
                    <a:cubicBezTo>
                      <a:pt x="334238" y="50544"/>
                      <a:pt x="417571" y="32530"/>
                      <a:pt x="493258"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 name="Google Shape;1009;p69">
                <a:extLst>
                  <a:ext uri="{FF2B5EF4-FFF2-40B4-BE49-F238E27FC236}">
                    <a16:creationId xmlns:a16="http://schemas.microsoft.com/office/drawing/2014/main" id="{1CF80022-41E6-68B5-8A0A-D68D1398A799}"/>
                  </a:ext>
                </a:extLst>
              </p:cNvPr>
              <p:cNvSpPr/>
              <p:nvPr/>
            </p:nvSpPr>
            <p:spPr>
              <a:xfrm>
                <a:off x="3897450"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 name="Google Shape;1010;p69">
                <a:extLst>
                  <a:ext uri="{FF2B5EF4-FFF2-40B4-BE49-F238E27FC236}">
                    <a16:creationId xmlns:a16="http://schemas.microsoft.com/office/drawing/2014/main" id="{417C39C7-DE7E-A1C8-A813-DD90E5D3B1C3}"/>
                  </a:ext>
                </a:extLst>
              </p:cNvPr>
              <p:cNvSpPr/>
              <p:nvPr/>
            </p:nvSpPr>
            <p:spPr>
              <a:xfrm>
                <a:off x="3500745"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 name="Google Shape;1011;p69">
                <a:extLst>
                  <a:ext uri="{FF2B5EF4-FFF2-40B4-BE49-F238E27FC236}">
                    <a16:creationId xmlns:a16="http://schemas.microsoft.com/office/drawing/2014/main" id="{899C5339-97C0-827F-09A6-F3EB20975083}"/>
                  </a:ext>
                </a:extLst>
              </p:cNvPr>
              <p:cNvSpPr/>
              <p:nvPr/>
            </p:nvSpPr>
            <p:spPr>
              <a:xfrm>
                <a:off x="3729748" y="2165412"/>
                <a:ext cx="167702" cy="167702"/>
              </a:xfrm>
              <a:custGeom>
                <a:avLst/>
                <a:gdLst/>
                <a:ahLst/>
                <a:cxnLst/>
                <a:rect l="l" t="t" r="r" b="b"/>
                <a:pathLst>
                  <a:path w="167702" h="167702" extrusionOk="0">
                    <a:moveTo>
                      <a:pt x="167702" y="83851"/>
                    </a:moveTo>
                    <a:cubicBezTo>
                      <a:pt x="167702" y="130118"/>
                      <a:pt x="130118" y="167702"/>
                      <a:pt x="83851" y="167702"/>
                    </a:cubicBezTo>
                    <a:cubicBezTo>
                      <a:pt x="37584" y="167702"/>
                      <a:pt x="0" y="130118"/>
                      <a:pt x="0" y="83851"/>
                    </a:cubicBezTo>
                    <a:cubicBezTo>
                      <a:pt x="0" y="37584"/>
                      <a:pt x="37584" y="0"/>
                      <a:pt x="83851" y="0"/>
                    </a:cubicBezTo>
                    <a:cubicBezTo>
                      <a:pt x="130118" y="0"/>
                      <a:pt x="167702" y="37584"/>
                      <a:pt x="167702" y="83851"/>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39" name="Group 38">
            <a:extLst>
              <a:ext uri="{FF2B5EF4-FFF2-40B4-BE49-F238E27FC236}">
                <a16:creationId xmlns:a16="http://schemas.microsoft.com/office/drawing/2014/main" id="{3493F383-285B-9E2E-C8DF-8136FD59D130}"/>
              </a:ext>
            </a:extLst>
          </p:cNvPr>
          <p:cNvGrpSpPr>
            <a:grpSpLocks noChangeAspect="1"/>
          </p:cNvGrpSpPr>
          <p:nvPr/>
        </p:nvGrpSpPr>
        <p:grpSpPr>
          <a:xfrm>
            <a:off x="731389" y="4383253"/>
            <a:ext cx="720000" cy="720000"/>
            <a:chOff x="9485608" y="4339505"/>
            <a:chExt cx="1447500" cy="1085700"/>
          </a:xfrm>
        </p:grpSpPr>
        <p:sp>
          <p:nvSpPr>
            <p:cNvPr id="40" name="Google Shape;982;p69">
              <a:extLst>
                <a:ext uri="{FF2B5EF4-FFF2-40B4-BE49-F238E27FC236}">
                  <a16:creationId xmlns:a16="http://schemas.microsoft.com/office/drawing/2014/main" id="{6F9E5164-CB1A-F05B-145B-BE3711C92782}"/>
                </a:ext>
              </a:extLst>
            </p:cNvPr>
            <p:cNvSpPr/>
            <p:nvPr/>
          </p:nvSpPr>
          <p:spPr>
            <a:xfrm>
              <a:off x="9485608" y="4339505"/>
              <a:ext cx="1447500" cy="10857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41" name="Google Shape;1027;p69">
              <a:extLst>
                <a:ext uri="{FF2B5EF4-FFF2-40B4-BE49-F238E27FC236}">
                  <a16:creationId xmlns:a16="http://schemas.microsoft.com/office/drawing/2014/main" id="{45A0F189-B7E0-90B5-EC93-4322513DB7F0}"/>
                </a:ext>
              </a:extLst>
            </p:cNvPr>
            <p:cNvGrpSpPr/>
            <p:nvPr/>
          </p:nvGrpSpPr>
          <p:grpSpPr>
            <a:xfrm>
              <a:off x="9876672" y="4633456"/>
              <a:ext cx="654496" cy="473577"/>
              <a:chOff x="4328387" y="4620861"/>
              <a:chExt cx="490884" cy="473577"/>
            </a:xfrm>
          </p:grpSpPr>
          <p:grpSp>
            <p:nvGrpSpPr>
              <p:cNvPr id="42" name="Google Shape;1028;p69">
                <a:extLst>
                  <a:ext uri="{FF2B5EF4-FFF2-40B4-BE49-F238E27FC236}">
                    <a16:creationId xmlns:a16="http://schemas.microsoft.com/office/drawing/2014/main" id="{9FDD8756-6E19-A1AB-A3B0-8FC2A7B96518}"/>
                  </a:ext>
                </a:extLst>
              </p:cNvPr>
              <p:cNvGrpSpPr/>
              <p:nvPr/>
            </p:nvGrpSpPr>
            <p:grpSpPr>
              <a:xfrm>
                <a:off x="4328387" y="4796248"/>
                <a:ext cx="296360" cy="298190"/>
                <a:chOff x="4328387" y="4796248"/>
                <a:chExt cx="296360" cy="298190"/>
              </a:xfrm>
            </p:grpSpPr>
            <p:sp>
              <p:nvSpPr>
                <p:cNvPr id="50" name="Google Shape;1029;p69">
                  <a:extLst>
                    <a:ext uri="{FF2B5EF4-FFF2-40B4-BE49-F238E27FC236}">
                      <a16:creationId xmlns:a16="http://schemas.microsoft.com/office/drawing/2014/main" id="{74B05834-C906-6965-EAA2-E4102281176A}"/>
                    </a:ext>
                  </a:extLst>
                </p:cNvPr>
                <p:cNvSpPr/>
                <p:nvPr/>
              </p:nvSpPr>
              <p:spPr>
                <a:xfrm>
                  <a:off x="4328387" y="4796248"/>
                  <a:ext cx="296360" cy="298190"/>
                </a:xfrm>
                <a:custGeom>
                  <a:avLst/>
                  <a:gdLst/>
                  <a:ahLst/>
                  <a:cxnLst/>
                  <a:rect l="l" t="t" r="r" b="b"/>
                  <a:pathLst>
                    <a:path w="296360" h="298190" extrusionOk="0">
                      <a:moveTo>
                        <a:pt x="176635" y="2579"/>
                      </a:moveTo>
                      <a:cubicBezTo>
                        <a:pt x="167732" y="915"/>
                        <a:pt x="158497" y="0"/>
                        <a:pt x="149012" y="0"/>
                      </a:cubicBezTo>
                      <a:cubicBezTo>
                        <a:pt x="146350" y="0"/>
                        <a:pt x="143687" y="0"/>
                        <a:pt x="141108" y="250"/>
                      </a:cubicBezTo>
                      <a:cubicBezTo>
                        <a:pt x="62484" y="4410"/>
                        <a:pt x="0" y="69389"/>
                        <a:pt x="0" y="149095"/>
                      </a:cubicBezTo>
                      <a:cubicBezTo>
                        <a:pt x="0" y="190197"/>
                        <a:pt x="16640" y="227470"/>
                        <a:pt x="43680" y="254511"/>
                      </a:cubicBezTo>
                      <a:lnTo>
                        <a:pt x="0" y="298191"/>
                      </a:lnTo>
                      <a:lnTo>
                        <a:pt x="149012" y="298191"/>
                      </a:lnTo>
                      <a:cubicBezTo>
                        <a:pt x="223560" y="298191"/>
                        <a:pt x="285378" y="243445"/>
                        <a:pt x="296361" y="171892"/>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51" name="Google Shape;1030;p69">
                  <a:extLst>
                    <a:ext uri="{FF2B5EF4-FFF2-40B4-BE49-F238E27FC236}">
                      <a16:creationId xmlns:a16="http://schemas.microsoft.com/office/drawing/2014/main" id="{8D451BBB-EB6E-EF00-4E2F-33860909A7E0}"/>
                    </a:ext>
                  </a:extLst>
                </p:cNvPr>
                <p:cNvGrpSpPr/>
                <p:nvPr/>
              </p:nvGrpSpPr>
              <p:grpSpPr>
                <a:xfrm>
                  <a:off x="4433553" y="4892677"/>
                  <a:ext cx="87693" cy="105248"/>
                  <a:chOff x="4433553" y="4892677"/>
                  <a:chExt cx="87693" cy="105248"/>
                </a:xfrm>
              </p:grpSpPr>
              <p:sp>
                <p:nvSpPr>
                  <p:cNvPr id="52" name="Google Shape;1031;p69">
                    <a:extLst>
                      <a:ext uri="{FF2B5EF4-FFF2-40B4-BE49-F238E27FC236}">
                        <a16:creationId xmlns:a16="http://schemas.microsoft.com/office/drawing/2014/main" id="{30F8D446-2DD7-063C-12A7-F17DC26A7B85}"/>
                      </a:ext>
                    </a:extLst>
                  </p:cNvPr>
                  <p:cNvSpPr/>
                  <p:nvPr/>
                </p:nvSpPr>
                <p:spPr>
                  <a:xfrm>
                    <a:off x="4433553" y="4892677"/>
                    <a:ext cx="87693" cy="105248"/>
                  </a:xfrm>
                  <a:custGeom>
                    <a:avLst/>
                    <a:gdLst/>
                    <a:ahLst/>
                    <a:cxnLst/>
                    <a:rect l="l" t="t" r="r" b="b"/>
                    <a:pathLst>
                      <a:path w="87693" h="105248" extrusionOk="0">
                        <a:moveTo>
                          <a:pt x="0" y="105249"/>
                        </a:moveTo>
                        <a:lnTo>
                          <a:pt x="43847" y="0"/>
                        </a:lnTo>
                        <a:lnTo>
                          <a:pt x="87693" y="105249"/>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3" name="Google Shape;1032;p69">
                    <a:extLst>
                      <a:ext uri="{FF2B5EF4-FFF2-40B4-BE49-F238E27FC236}">
                        <a16:creationId xmlns:a16="http://schemas.microsoft.com/office/drawing/2014/main" id="{0E079940-3C70-B454-2E59-9E6154603B61}"/>
                      </a:ext>
                    </a:extLst>
                  </p:cNvPr>
                  <p:cNvSpPr/>
                  <p:nvPr/>
                </p:nvSpPr>
                <p:spPr>
                  <a:xfrm>
                    <a:off x="4444535" y="4971635"/>
                    <a:ext cx="65728" cy="8320"/>
                  </a:xfrm>
                  <a:custGeom>
                    <a:avLst/>
                    <a:gdLst/>
                    <a:ahLst/>
                    <a:cxnLst/>
                    <a:rect l="l" t="t" r="r" b="b"/>
                    <a:pathLst>
                      <a:path w="65728" h="8320" extrusionOk="0">
                        <a:moveTo>
                          <a:pt x="65728" y="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43" name="Google Shape;1033;p69">
                <a:extLst>
                  <a:ext uri="{FF2B5EF4-FFF2-40B4-BE49-F238E27FC236}">
                    <a16:creationId xmlns:a16="http://schemas.microsoft.com/office/drawing/2014/main" id="{37D32202-D673-98BA-E28B-5DA75E825508}"/>
                  </a:ext>
                </a:extLst>
              </p:cNvPr>
              <p:cNvGrpSpPr/>
              <p:nvPr/>
            </p:nvGrpSpPr>
            <p:grpSpPr>
              <a:xfrm>
                <a:off x="4503608" y="4620861"/>
                <a:ext cx="315663" cy="315663"/>
                <a:chOff x="4503608" y="4620861"/>
                <a:chExt cx="315663" cy="315663"/>
              </a:xfrm>
            </p:grpSpPr>
            <p:sp>
              <p:nvSpPr>
                <p:cNvPr id="44" name="Google Shape;1034;p69">
                  <a:extLst>
                    <a:ext uri="{FF2B5EF4-FFF2-40B4-BE49-F238E27FC236}">
                      <a16:creationId xmlns:a16="http://schemas.microsoft.com/office/drawing/2014/main" id="{ED3BC6C0-A01C-9970-BB72-283E653067EA}"/>
                    </a:ext>
                  </a:extLst>
                </p:cNvPr>
                <p:cNvSpPr/>
                <p:nvPr/>
              </p:nvSpPr>
              <p:spPr>
                <a:xfrm>
                  <a:off x="4503608" y="4620861"/>
                  <a:ext cx="315663" cy="315663"/>
                </a:xfrm>
                <a:custGeom>
                  <a:avLst/>
                  <a:gdLst/>
                  <a:ahLst/>
                  <a:cxnLst/>
                  <a:rect l="l" t="t" r="r" b="b"/>
                  <a:pathLst>
                    <a:path w="315663" h="315663" extrusionOk="0">
                      <a:moveTo>
                        <a:pt x="315663" y="157832"/>
                      </a:moveTo>
                      <a:cubicBezTo>
                        <a:pt x="315663" y="70721"/>
                        <a:pt x="245026" y="0"/>
                        <a:pt x="157832" y="0"/>
                      </a:cubicBezTo>
                      <a:cubicBezTo>
                        <a:pt x="70637" y="0"/>
                        <a:pt x="0" y="70637"/>
                        <a:pt x="0" y="157832"/>
                      </a:cubicBezTo>
                      <a:cubicBezTo>
                        <a:pt x="0" y="245026"/>
                        <a:pt x="70637" y="315663"/>
                        <a:pt x="157832" y="315663"/>
                      </a:cubicBezTo>
                      <a:lnTo>
                        <a:pt x="315663" y="315663"/>
                      </a:lnTo>
                      <a:lnTo>
                        <a:pt x="269404" y="269404"/>
                      </a:lnTo>
                      <a:cubicBezTo>
                        <a:pt x="297941" y="240866"/>
                        <a:pt x="315663" y="201429"/>
                        <a:pt x="315663" y="157832"/>
                      </a:cubicBezTo>
                      <a:close/>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45" name="Google Shape;1035;p69">
                  <a:extLst>
                    <a:ext uri="{FF2B5EF4-FFF2-40B4-BE49-F238E27FC236}">
                      <a16:creationId xmlns:a16="http://schemas.microsoft.com/office/drawing/2014/main" id="{D7026CF4-A2EF-59C1-4EC7-103CE090C884}"/>
                    </a:ext>
                  </a:extLst>
                </p:cNvPr>
                <p:cNvGrpSpPr/>
                <p:nvPr/>
              </p:nvGrpSpPr>
              <p:grpSpPr>
                <a:xfrm>
                  <a:off x="4608856" y="4699818"/>
                  <a:ext cx="105248" cy="131540"/>
                  <a:chOff x="4608856" y="4699818"/>
                  <a:chExt cx="105248" cy="131540"/>
                </a:xfrm>
              </p:grpSpPr>
              <p:sp>
                <p:nvSpPr>
                  <p:cNvPr id="46" name="Google Shape;1036;p69">
                    <a:extLst>
                      <a:ext uri="{FF2B5EF4-FFF2-40B4-BE49-F238E27FC236}">
                        <a16:creationId xmlns:a16="http://schemas.microsoft.com/office/drawing/2014/main" id="{3235BC15-0709-A41B-6EF0-CE8AF10788A3}"/>
                      </a:ext>
                    </a:extLst>
                  </p:cNvPr>
                  <p:cNvSpPr/>
                  <p:nvPr/>
                </p:nvSpPr>
                <p:spPr>
                  <a:xfrm>
                    <a:off x="4608856" y="4726110"/>
                    <a:ext cx="105248" cy="8320"/>
                  </a:xfrm>
                  <a:custGeom>
                    <a:avLst/>
                    <a:gdLst/>
                    <a:ahLst/>
                    <a:cxnLst/>
                    <a:rect l="l" t="t" r="r" b="b"/>
                    <a:pathLst>
                      <a:path w="105248" h="8320" extrusionOk="0">
                        <a:moveTo>
                          <a:pt x="0" y="0"/>
                        </a:moveTo>
                        <a:lnTo>
                          <a:pt x="105249" y="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7" name="Google Shape;1037;p69">
                    <a:extLst>
                      <a:ext uri="{FF2B5EF4-FFF2-40B4-BE49-F238E27FC236}">
                        <a16:creationId xmlns:a16="http://schemas.microsoft.com/office/drawing/2014/main" id="{B6D1EF27-CB36-AA20-CF1E-F033FFD252DD}"/>
                      </a:ext>
                    </a:extLst>
                  </p:cNvPr>
                  <p:cNvSpPr/>
                  <p:nvPr/>
                </p:nvSpPr>
                <p:spPr>
                  <a:xfrm>
                    <a:off x="4661439" y="4699818"/>
                    <a:ext cx="8320" cy="26291"/>
                  </a:xfrm>
                  <a:custGeom>
                    <a:avLst/>
                    <a:gdLst/>
                    <a:ahLst/>
                    <a:cxnLst/>
                    <a:rect l="l" t="t" r="r" b="b"/>
                    <a:pathLst>
                      <a:path w="8320" h="26291" extrusionOk="0">
                        <a:moveTo>
                          <a:pt x="0" y="0"/>
                        </a:moveTo>
                        <a:lnTo>
                          <a:pt x="0" y="26291"/>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8" name="Google Shape;1038;p69">
                    <a:extLst>
                      <a:ext uri="{FF2B5EF4-FFF2-40B4-BE49-F238E27FC236}">
                        <a16:creationId xmlns:a16="http://schemas.microsoft.com/office/drawing/2014/main" id="{CFD70CFB-3DFA-C364-3EB8-90EC089E8C47}"/>
                      </a:ext>
                    </a:extLst>
                  </p:cNvPr>
                  <p:cNvSpPr/>
                  <p:nvPr/>
                </p:nvSpPr>
                <p:spPr>
                  <a:xfrm>
                    <a:off x="4626412" y="4726110"/>
                    <a:ext cx="78874" cy="105165"/>
                  </a:xfrm>
                  <a:custGeom>
                    <a:avLst/>
                    <a:gdLst/>
                    <a:ahLst/>
                    <a:cxnLst/>
                    <a:rect l="l" t="t" r="r" b="b"/>
                    <a:pathLst>
                      <a:path w="78874" h="105165" extrusionOk="0">
                        <a:moveTo>
                          <a:pt x="78874" y="0"/>
                        </a:moveTo>
                        <a:cubicBezTo>
                          <a:pt x="70138" y="43847"/>
                          <a:pt x="35027" y="87693"/>
                          <a:pt x="0" y="105166"/>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9" name="Google Shape;1039;p69">
                    <a:extLst>
                      <a:ext uri="{FF2B5EF4-FFF2-40B4-BE49-F238E27FC236}">
                        <a16:creationId xmlns:a16="http://schemas.microsoft.com/office/drawing/2014/main" id="{97B70AD8-39FC-CBFC-3A12-DAC5740F67D1}"/>
                      </a:ext>
                    </a:extLst>
                  </p:cNvPr>
                  <p:cNvSpPr/>
                  <p:nvPr/>
                </p:nvSpPr>
                <p:spPr>
                  <a:xfrm>
                    <a:off x="4629989" y="4761220"/>
                    <a:ext cx="66560" cy="70138"/>
                  </a:xfrm>
                  <a:custGeom>
                    <a:avLst/>
                    <a:gdLst/>
                    <a:ahLst/>
                    <a:cxnLst/>
                    <a:rect l="l" t="t" r="r" b="b"/>
                    <a:pathLst>
                      <a:path w="66560" h="70138" extrusionOk="0">
                        <a:moveTo>
                          <a:pt x="0" y="0"/>
                        </a:moveTo>
                        <a:cubicBezTo>
                          <a:pt x="15392" y="30535"/>
                          <a:pt x="40935" y="57325"/>
                          <a:pt x="66560" y="70138"/>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grpSp>
      <p:sp>
        <p:nvSpPr>
          <p:cNvPr id="55" name="TextBox 54">
            <a:extLst>
              <a:ext uri="{FF2B5EF4-FFF2-40B4-BE49-F238E27FC236}">
                <a16:creationId xmlns:a16="http://schemas.microsoft.com/office/drawing/2014/main" id="{2BEE53FD-8DE6-FD2F-61B2-8588FCD2F5CF}"/>
              </a:ext>
            </a:extLst>
          </p:cNvPr>
          <p:cNvSpPr txBox="1"/>
          <p:nvPr/>
        </p:nvSpPr>
        <p:spPr>
          <a:xfrm>
            <a:off x="1765028" y="4408371"/>
            <a:ext cx="7816096" cy="815608"/>
          </a:xfrm>
          <a:prstGeom prst="rect">
            <a:avLst/>
          </a:prstGeom>
          <a:noFill/>
        </p:spPr>
        <p:txBody>
          <a:bodyPr wrap="square" rtlCol="0">
            <a:spAutoFit/>
          </a:bodyPr>
          <a:lstStyle/>
          <a:p>
            <a:pPr marL="44450" lvl="0" algn="l" rtl="0">
              <a:spcBef>
                <a:spcPts val="0"/>
              </a:spcBef>
              <a:spcAft>
                <a:spcPts val="0"/>
              </a:spcAft>
              <a:buSzPts val="2100"/>
            </a:pPr>
            <a:r>
              <a:rPr lang="zh-CN" sz="1800">
                <a:solidFill>
                  <a:srgbClr val="002B49"/>
                </a:solidFill>
              </a:rPr>
              <a:t>国际化域名——以拉丁字母或 ASCII 字符（a 到 z）以外的其他字符表示的域名。 </a:t>
            </a:r>
          </a:p>
          <a:p>
            <a:endParaRPr lang="en-US" sz="1100" dirty="0"/>
          </a:p>
        </p:txBody>
      </p:sp>
      <p:sp>
        <p:nvSpPr>
          <p:cNvPr id="57" name="Google Shape;1257;p73">
            <a:extLst>
              <a:ext uri="{FF2B5EF4-FFF2-40B4-BE49-F238E27FC236}">
                <a16:creationId xmlns:a16="http://schemas.microsoft.com/office/drawing/2014/main" id="{61A7D21D-888C-4909-3F1A-EB9CC261E808}"/>
              </a:ext>
            </a:extLst>
          </p:cNvPr>
          <p:cNvSpPr/>
          <p:nvPr/>
        </p:nvSpPr>
        <p:spPr>
          <a:xfrm>
            <a:off x="1520803" y="5478854"/>
            <a:ext cx="9925328" cy="1091145"/>
          </a:xfrm>
          <a:prstGeom prst="rect">
            <a:avLst/>
          </a:prstGeom>
          <a:solidFill>
            <a:srgbClr val="0B3458"/>
          </a:solidFill>
          <a:ln>
            <a:noFill/>
          </a:ln>
        </p:spPr>
        <p:txBody>
          <a:bodyPr spcFirstLastPara="1" wrap="square" lIns="360000" tIns="324000" rIns="612000" bIns="270000" anchor="t" anchorCtr="0">
            <a:noAutofit/>
          </a:bodyPr>
          <a:lstStyle/>
          <a:p>
            <a:pPr marL="0" marR="0" lvl="0" indent="0" algn="l" rtl="0">
              <a:spcBef>
                <a:spcPts val="0"/>
              </a:spcBef>
              <a:spcAft>
                <a:spcPts val="0"/>
              </a:spcAft>
              <a:buNone/>
            </a:pPr>
            <a:r>
              <a:rPr lang="zh-CN" sz="1800" b="1">
                <a:solidFill>
                  <a:schemeClr val="lt1"/>
                </a:solidFill>
                <a:latin typeface="Arial"/>
                <a:ea typeface="SimSun"/>
                <a:cs typeface="Arial"/>
                <a:sym typeface="Arial"/>
              </a:rPr>
              <a:t>每个人都应该能够使用符合其语言或文化的域名和电子邮件地址来使用互联网。 </a:t>
            </a:r>
          </a:p>
          <a:p>
            <a:pPr marL="0" marR="0" lvl="0" indent="0" algn="l" rtl="0">
              <a:spcBef>
                <a:spcPts val="0"/>
              </a:spcBef>
              <a:spcAft>
                <a:spcPts val="0"/>
              </a:spcAft>
              <a:buNone/>
            </a:pPr>
            <a:endParaRPr lang="en-US" sz="1800" dirty="0">
              <a:solidFill>
                <a:schemeClr val="lt1"/>
              </a:solidFill>
              <a:latin typeface="Arial"/>
              <a:ea typeface="Arial"/>
              <a:cs typeface="Arial"/>
              <a:sym typeface="Arial"/>
            </a:endParaRPr>
          </a:p>
        </p:txBody>
      </p:sp>
      <p:sp>
        <p:nvSpPr>
          <p:cNvPr id="58" name="Google Shape;1259;p73">
            <a:extLst>
              <a:ext uri="{FF2B5EF4-FFF2-40B4-BE49-F238E27FC236}">
                <a16:creationId xmlns:a16="http://schemas.microsoft.com/office/drawing/2014/main" id="{481FE4BA-110B-74FD-8FCA-E622F4BFB9DA}"/>
              </a:ext>
            </a:extLst>
          </p:cNvPr>
          <p:cNvSpPr/>
          <p:nvPr/>
        </p:nvSpPr>
        <p:spPr>
          <a:xfrm>
            <a:off x="1945179" y="5273419"/>
            <a:ext cx="475200" cy="4752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zh-CN" sz="2400" b="1">
                <a:solidFill>
                  <a:srgbClr val="0B3458"/>
                </a:solidFill>
                <a:latin typeface="Arial"/>
                <a:ea typeface="SimSun"/>
                <a:cs typeface="Arial"/>
                <a:sym typeface="Arial"/>
              </a:rPr>
              <a:t>！</a:t>
            </a:r>
          </a:p>
        </p:txBody>
      </p:sp>
      <p:pic>
        <p:nvPicPr>
          <p:cNvPr id="5" name="Picture 4">
            <a:extLst>
              <a:ext uri="{FF2B5EF4-FFF2-40B4-BE49-F238E27FC236}">
                <a16:creationId xmlns:a16="http://schemas.microsoft.com/office/drawing/2014/main" id="{8CC40F0B-59E6-718F-F951-A2399AA5374F}"/>
              </a:ext>
            </a:extLst>
          </p:cNvPr>
          <p:cNvPicPr>
            <a:picLocks noChangeAspect="1"/>
          </p:cNvPicPr>
          <p:nvPr/>
        </p:nvPicPr>
        <p:blipFill>
          <a:blip r:embed="rId3"/>
          <a:stretch>
            <a:fillRect/>
          </a:stretch>
        </p:blipFill>
        <p:spPr>
          <a:xfrm>
            <a:off x="576000" y="288001"/>
            <a:ext cx="3092486" cy="28992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2" name="Title 1">
            <a:extLst>
              <a:ext uri="{FF2B5EF4-FFF2-40B4-BE49-F238E27FC236}">
                <a16:creationId xmlns:a16="http://schemas.microsoft.com/office/drawing/2014/main" id="{35B57149-6A54-9D1D-458C-A4205FF997D3}"/>
              </a:ext>
            </a:extLst>
          </p:cNvPr>
          <p:cNvSpPr>
            <a:spLocks noGrp="1"/>
          </p:cNvSpPr>
          <p:nvPr>
            <p:ph type="title"/>
          </p:nvPr>
        </p:nvSpPr>
        <p:spPr>
          <a:xfrm>
            <a:off x="575999" y="2785561"/>
            <a:ext cx="8501093" cy="2492990"/>
          </a:xfrm>
        </p:spPr>
        <p:txBody>
          <a:bodyPr/>
          <a:lstStyle/>
          <a:p>
            <a:r>
              <a:rPr lang="zh-CN" sz="5400"/>
              <a:t>下一轮 </a:t>
            </a:r>
            <a:br>
              <a:rPr lang="zh-CN" sz="5400"/>
            </a:br>
            <a:r>
              <a:rPr lang="zh-CN" sz="5400"/>
              <a:t>新 gTLD 项目 </a:t>
            </a:r>
          </a:p>
        </p:txBody>
      </p:sp>
    </p:spTree>
    <p:extLst>
      <p:ext uri="{BB962C8B-B14F-4D97-AF65-F5344CB8AC3E}">
        <p14:creationId xmlns:p14="http://schemas.microsoft.com/office/powerpoint/2010/main" val="1139057959"/>
      </p:ext>
    </p:extLst>
  </p:cSld>
  <p:clrMapOvr>
    <a:masterClrMapping/>
  </p:clrMapOvr>
</p:sld>
</file>

<file path=ppt/theme/theme1.xml><?xml version="1.0" encoding="utf-8"?>
<a:theme xmlns:a="http://schemas.openxmlformats.org/drawingml/2006/main" name="ICANN PPT_Arial_16x9_June 2017_potx">
  <a:themeElements>
    <a:clrScheme name="ICANN PPT Colors">
      <a:dk1>
        <a:srgbClr val="0A1F24"/>
      </a:dk1>
      <a:lt1>
        <a:srgbClr val="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Office">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CANN PPT_Arial_16x9_June 2017_potx">
  <a:themeElements>
    <a:clrScheme name="ICANN PPT Colors">
      <a:dk1>
        <a:srgbClr val="0A1F24"/>
      </a:dk1>
      <a:lt1>
        <a:srgbClr val="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Office">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1698</TotalTime>
  <Words>8570</Words>
  <Application>Microsoft Macintosh PowerPoint</Application>
  <PresentationFormat>Widescreen</PresentationFormat>
  <Paragraphs>541</Paragraphs>
  <Slides>33</Slides>
  <Notes>33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33</vt:i4>
      </vt:variant>
    </vt:vector>
  </HeadingPairs>
  <TitlesOfParts>
    <vt:vector size="40" baseType="lpstr">
      <vt:lpstr>Arial</vt:lpstr>
      <vt:lpstr>Calibri</vt:lpstr>
      <vt:lpstr>Helvetica</vt:lpstr>
      <vt:lpstr>Noto Sans Symbols</vt:lpstr>
      <vt:lpstr>NTR</vt:lpstr>
      <vt:lpstr>ICANN PPT_Arial_16x9_June 2017_potx</vt:lpstr>
      <vt:lpstr>ICANN PPT_Arial_16x9_June 2017_potx</vt:lpstr>
      <vt:lpstr>更具包容性的互联网： 新通用顶级域</vt:lpstr>
      <vt:lpstr>议程</vt:lpstr>
      <vt:lpstr>互联网是全球“网络之网” </vt:lpstr>
      <vt:lpstr>我们如何在互联网上进行浏览？ </vt:lpstr>
      <vt:lpstr>什么是域名？</vt:lpstr>
      <vt:lpstr>什么是顶级域？</vt:lpstr>
      <vt:lpstr>DNS 的扩展</vt:lpstr>
      <vt:lpstr>建设更具包容性的互联网</vt:lpstr>
      <vt:lpstr>下一轮  新 gTLD 项目 </vt:lpstr>
      <vt:lpstr>新域名，新用途</vt:lpstr>
      <vt:lpstr>gTLD 机遇</vt:lpstr>
      <vt:lpstr>运营 gTLD 的好处</vt:lpstr>
      <vt:lpstr>成为注册管理运行机构</vt:lpstr>
      <vt:lpstr>财务和技术考虑因素</vt:lpstr>
      <vt:lpstr>注册管理运行机构的职责 </vt:lpstr>
      <vt:lpstr>下一轮新 gTLD 项目：  申请人支持计划 (ASP) </vt:lpstr>
      <vt:lpstr>获得申请人支持的标准 </vt:lpstr>
      <vt:lpstr>申请人支持计划</vt:lpstr>
      <vt:lpstr>为申请人提供的援助项</vt:lpstr>
      <vt:lpstr>评估支持计划申请人</vt:lpstr>
      <vt:lpstr>评估支持计划申请人</vt:lpstr>
      <vt:lpstr>后续工作还有哪些？</vt:lpstr>
      <vt:lpstr>受支持申请人的历程</vt:lpstr>
      <vt:lpstr>受支持申请人的历程</vt:lpstr>
      <vt:lpstr>主要日期</vt:lpstr>
      <vt:lpstr>下一轮新 gTLD 项目：  注册管理机构服务提供商 (RSP) 评估项目 </vt:lpstr>
      <vt:lpstr>注册管理机构服务提供商评估项目</vt:lpstr>
      <vt:lpstr>注册管理机构系统测试 2.0</vt:lpstr>
      <vt:lpstr>下一轮新 gTLD 项目：  时间表和相关资源 </vt:lpstr>
      <vt:lpstr>PowerPoint Presentation</vt:lpstr>
      <vt:lpstr>下一轮新 gTLD 项目相关资源</vt:lpstr>
      <vt:lpstr>PowerPoint Presentation</vt:lpstr>
      <vt:lpstr>谢谢！  敬请与 ICANN 展开交流：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More Inclusive Internet: New Generic Top-Level Domains</dc:title>
  <cp:lastModifiedBy>Jane Sexton</cp:lastModifiedBy>
  <cp:revision>39</cp:revision>
  <dcterms:modified xsi:type="dcterms:W3CDTF">2024-09-05T16:13:54Z</dcterms:modified>
</cp:coreProperties>
</file>