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05" r:id="rId1"/>
    <p:sldMasterId id="2147483706" r:id="rId2"/>
  </p:sldMasterIdLst>
  <p:notesMasterIdLst>
    <p:notesMasterId r:id="rId36"/>
  </p:notesMasterIdLst>
  <p:sldIdLst>
    <p:sldId id="256" r:id="rId3"/>
    <p:sldId id="257" r:id="rId4"/>
    <p:sldId id="258" r:id="rId5"/>
    <p:sldId id="259" r:id="rId6"/>
    <p:sldId id="260" r:id="rId7"/>
    <p:sldId id="289" r:id="rId8"/>
    <p:sldId id="262" r:id="rId9"/>
    <p:sldId id="263" r:id="rId10"/>
    <p:sldId id="290" r:id="rId11"/>
    <p:sldId id="266" r:id="rId12"/>
    <p:sldId id="265" r:id="rId13"/>
    <p:sldId id="267" r:id="rId14"/>
    <p:sldId id="268" r:id="rId15"/>
    <p:sldId id="269" r:id="rId16"/>
    <p:sldId id="295" r:id="rId17"/>
    <p:sldId id="264" r:id="rId18"/>
    <p:sldId id="271" r:id="rId19"/>
    <p:sldId id="272" r:id="rId20"/>
    <p:sldId id="273" r:id="rId21"/>
    <p:sldId id="274" r:id="rId22"/>
    <p:sldId id="275" r:id="rId23"/>
    <p:sldId id="276" r:id="rId24"/>
    <p:sldId id="277" r:id="rId25"/>
    <p:sldId id="278" r:id="rId26"/>
    <p:sldId id="279" r:id="rId27"/>
    <p:sldId id="292" r:id="rId28"/>
    <p:sldId id="281" r:id="rId29"/>
    <p:sldId id="283" r:id="rId30"/>
    <p:sldId id="293" r:id="rId31"/>
    <p:sldId id="294" r:id="rId32"/>
    <p:sldId id="285" r:id="rId33"/>
    <p:sldId id="286" r:id="rId34"/>
    <p:sldId id="287"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416">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E1D7BC4-DE82-62E4-E19C-E84ED7D5D56C}" name="Jane Sexton" initials="JS" userId="S::jane.sexton@icann.org::74f5318d-4b03-4508-9132-a81a58a7f58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3A41E"/>
    <a:srgbClr val="002B49"/>
    <a:srgbClr val="F1633E"/>
    <a:srgbClr val="178288"/>
    <a:srgbClr val="F1EF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81"/>
    <p:restoredTop sz="70340"/>
  </p:normalViewPr>
  <p:slideViewPr>
    <p:cSldViewPr snapToGrid="0">
      <p:cViewPr varScale="1">
        <p:scale>
          <a:sx n="88" d="100"/>
          <a:sy n="88" d="100"/>
        </p:scale>
        <p:origin x="2392" y="176"/>
      </p:cViewPr>
      <p:guideLst>
        <p:guide orient="horz" pos="1416"/>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2412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newgtldprogram.icann.org/en/application-rounds/round2/asp/handbook"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newgtldprogram.icann.org/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52" name="Google Shape;85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¡Hola y bienvenido! Mi nombre es ______ y soy ______ de la ICANN, la Corporación para la Asignación de Nombres y Números en Internet.  </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En el día de hoy vamos a hablar sobre cómo podemos hacer que Internet sea más inclusiva e integradora para los próximos mil millones de personas que se conectarán, y sobre la próxima ronda de solicitudes de nuevos dominios genéricos de alto nivel.</a:t>
            </a:r>
          </a:p>
        </p:txBody>
      </p:sp>
      <p:sp>
        <p:nvSpPr>
          <p:cNvPr id="853" name="Google Shape;85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lang="es-MX"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204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2efa0715a14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9" name="Google Shape;1079;g2efa0715a14_0_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objetivo de los nuevos TLD es proporcionar una mayor elección a los consumidores. Los gTLD pueden representar culturas, marcas, geografías, comunidades, intereses especiales y más (por ejemplo, .community, .london, .sport).</a:t>
            </a:r>
            <a:endParaRPr lang="es-MX" sz="1300" dirty="0"/>
          </a:p>
        </p:txBody>
      </p:sp>
      <p:sp>
        <p:nvSpPr>
          <p:cNvPr id="1080" name="Google Shape;1080;g2efa0715a14_0_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lang="es-MX"/>
          </a:p>
        </p:txBody>
      </p:sp>
    </p:spTree>
    <p:extLst>
      <p:ext uri="{BB962C8B-B14F-4D97-AF65-F5344CB8AC3E}">
        <p14:creationId xmlns:p14="http://schemas.microsoft.com/office/powerpoint/2010/main" val="334834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g2efa0715a14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g2efa0715a14_0_17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Para las empresas, un gTLD es una oportunidad para potenciar una marca. </a:t>
            </a:r>
            <a:r>
              <a:rPr lang="es-MX" dirty="0">
                <a:solidFill>
                  <a:srgbClr val="0B181B"/>
                </a:solidFill>
              </a:rPr>
              <a:t>Y las oportunidades son casi ilimitadas, dado que permiten a empresas individuales, organizaciones comerciales o sectores enteros, desarrollar una etiqueta única para sí mismos en Internet. </a:t>
            </a:r>
          </a:p>
          <a:p>
            <a:pPr marL="0" lvl="0" indent="0" algn="l" rtl="0">
              <a:spcBef>
                <a:spcPts val="0"/>
              </a:spcBef>
              <a:spcAft>
                <a:spcPts val="0"/>
              </a:spcAft>
              <a:buNone/>
            </a:pPr>
            <a:endParaRPr lang="es-MX" dirty="0">
              <a:solidFill>
                <a:srgbClr val="0B181B"/>
              </a:solidFill>
            </a:endParaRPr>
          </a:p>
          <a:p>
            <a:pPr marL="0" lvl="0" indent="0" algn="l" rtl="0">
              <a:spcBef>
                <a:spcPts val="0"/>
              </a:spcBef>
              <a:spcAft>
                <a:spcPts val="0"/>
              </a:spcAft>
              <a:buNone/>
            </a:pPr>
            <a:r>
              <a:rPr lang="es-MX" dirty="0">
                <a:solidFill>
                  <a:srgbClr val="0B181B"/>
                </a:solidFill>
              </a:rPr>
              <a:t>Los nuevos gTLD beneficiarán a personas, empresas y comunidades: desde comunidades indígenas, religiosas o lingüísticas, hasta empresas y gobiernos que quieran dirigirse a clientes y electores en códigos de escritura locales, pasando por comunidades que comparten una pasión o algo en común y que están dispersas por todo el mundo. Estos grupos y entidades tienen la oportunidad de reflejar su comunidad, valores y nichos geográficos o culturales a través de un nuevo gTLD.</a:t>
            </a:r>
          </a:p>
        </p:txBody>
      </p:sp>
      <p:sp>
        <p:nvSpPr>
          <p:cNvPr id="967" name="Google Shape;967;g2efa0715a14_0_17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lang="es-MX"/>
          </a:p>
        </p:txBody>
      </p:sp>
    </p:spTree>
    <p:extLst>
      <p:ext uri="{BB962C8B-B14F-4D97-AF65-F5344CB8AC3E}">
        <p14:creationId xmlns:p14="http://schemas.microsoft.com/office/powerpoint/2010/main" val="297448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2efa0715a14_0_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6" name="Google Shape;1116;g2efa0715a14_0_3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s-MX" dirty="0"/>
              <a:t>Una organización que gestione un gTLD puede examinar a las empresas que soliciten un nombre de dominio para mantener la confianza en la marca asociada al gTLD o protegerla.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Algunos gTLD se gestionan en beneficio de una comunidad concreta: estos TLD permiten a personas con intereses o valores similares conectarse entre sí y compartir información e ideas. </a:t>
            </a:r>
          </a:p>
          <a:p>
            <a:pPr marL="0" lvl="0" indent="0" algn="l" rtl="0">
              <a:lnSpc>
                <a:spcPct val="115000"/>
              </a:lnSpc>
              <a:spcBef>
                <a:spcPts val="0"/>
              </a:spcBef>
              <a:spcAft>
                <a:spcPts val="0"/>
              </a:spcAft>
              <a:buNone/>
            </a:pPr>
            <a:endParaRPr lang="es-MX" dirty="0"/>
          </a:p>
          <a:p>
            <a:pPr marL="0" lvl="0" indent="0" algn="l" rtl="0">
              <a:lnSpc>
                <a:spcPct val="115000"/>
              </a:lnSpc>
              <a:spcBef>
                <a:spcPts val="0"/>
              </a:spcBef>
              <a:spcAft>
                <a:spcPts val="0"/>
              </a:spcAft>
              <a:buNone/>
            </a:pPr>
            <a:r>
              <a:rPr lang="es-MX" dirty="0"/>
              <a:t>Si se implementa correctamente, un gTLD puede ser una fuente de ingresos significativa a través de la gestión de registraciones y renovaciones de nombres de dominio.</a:t>
            </a:r>
          </a:p>
          <a:p>
            <a:pPr marL="0" lvl="0" indent="0" algn="l" rtl="0">
              <a:lnSpc>
                <a:spcPct val="115000"/>
              </a:lnSpc>
              <a:spcBef>
                <a:spcPts val="0"/>
              </a:spcBef>
              <a:spcAft>
                <a:spcPts val="0"/>
              </a:spcAft>
              <a:buClr>
                <a:schemeClr val="dk1"/>
              </a:buClr>
              <a:buSzPts val="1100"/>
              <a:buFont typeface="Arial"/>
              <a:buNone/>
            </a:pPr>
            <a:endParaRPr lang="es-MX" dirty="0"/>
          </a:p>
        </p:txBody>
      </p:sp>
      <p:sp>
        <p:nvSpPr>
          <p:cNvPr id="1117" name="Google Shape;1117;g2efa0715a14_0_3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lang="es-MX"/>
          </a:p>
        </p:txBody>
      </p:sp>
    </p:spTree>
    <p:extLst>
      <p:ext uri="{BB962C8B-B14F-4D97-AF65-F5344CB8AC3E}">
        <p14:creationId xmlns:p14="http://schemas.microsoft.com/office/powerpoint/2010/main" val="402404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g2efa0715a14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9" name="Google Shape;1219;g2efa0715a14_0_4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Aparte de los objetivos que una organización pueda tener al solicitar un gTLD, existen consideraciones técnicas y financieras. Como solicitante, su organización pide operar un registro que representa una parte de la infraestructura de Internet.  </a:t>
            </a:r>
          </a:p>
        </p:txBody>
      </p:sp>
      <p:sp>
        <p:nvSpPr>
          <p:cNvPr id="1220" name="Google Shape;1220;g2efa0715a14_0_48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lang="es-MX"/>
          </a:p>
        </p:txBody>
      </p:sp>
    </p:spTree>
    <p:extLst>
      <p:ext uri="{BB962C8B-B14F-4D97-AF65-F5344CB8AC3E}">
        <p14:creationId xmlns:p14="http://schemas.microsoft.com/office/powerpoint/2010/main" val="2712804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El proceso de solicitud para gestionar una empresa de registro es mucho más complejo que registrar un nombre de dominio, algo que puede hacer cualquier persona u organización, y no debe tomarse a la ligera.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Pero solicitar un nuevo gTLD requiere recursos financieros y técnicos, incluidos personal y equipos, que están fuera del alcance de muchos.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Se prevé que las tarifas de evaluación oscilen entre los 208 000 y 293 000 dólares estadounidenses. Se prevé que la cifra definitiva de las tarifas se confirme en septiembre de este año.</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None/>
            </a:pPr>
            <a:endParaRPr lang="es-MX"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lang="es-MX"/>
          </a:p>
        </p:txBody>
      </p:sp>
    </p:spTree>
    <p:extLst>
      <p:ext uri="{BB962C8B-B14F-4D97-AF65-F5344CB8AC3E}">
        <p14:creationId xmlns:p14="http://schemas.microsoft.com/office/powerpoint/2010/main" val="344492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9"/>
        <p:cNvGrpSpPr/>
        <p:nvPr/>
      </p:nvGrpSpPr>
      <p:grpSpPr>
        <a:xfrm>
          <a:off x="0" y="0"/>
          <a:ext cx="0" cy="0"/>
          <a:chOff x="0" y="0"/>
          <a:chExt cx="0" cy="0"/>
        </a:xfrm>
      </p:grpSpPr>
      <p:sp>
        <p:nvSpPr>
          <p:cNvPr id="1250" name="Google Shape;1250;g2efa0715a14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1" name="Google Shape;1251;g2efa0715a14_0_5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El proceso de solicitud para gestionar una empresa de registro es mucho más complejo que registrar un nombre de dominio, algo que puede hacer cualquier persona u organización, y no debe tomarse a la ligera.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Todos los solicitantes de nuevos gTLD deben poder demostrar la capacidad operativa, técnica y financiera necesaria para gestionar un registro.  Algunas de estas capacidades operativas y técnicas, como los servicios de back-end, pueden subcontratarse a terceros denominados Proveedores de Servicios de Registro.</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Pero solicitar un nuevo gTLD requiere recursos financieros y técnicos, incluidos personal y equipos, que están fuera del alcance de muchos.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Se prevé que las tarifas de evaluación oscilen entre los 208 000 y 293 000 dólares estadounidenses. Se prevé que la cifra definitiva de las tarifas se confirme en septiembre de este año.</a:t>
            </a:r>
          </a:p>
          <a:p>
            <a:pPr marL="0" lvl="0" indent="0" algn="l" rtl="0">
              <a:spcBef>
                <a:spcPts val="0"/>
              </a:spcBef>
              <a:spcAft>
                <a:spcPts val="0"/>
              </a:spcAft>
              <a:buClr>
                <a:schemeClr val="dk1"/>
              </a:buClr>
              <a:buSzPts val="1100"/>
              <a:buFont typeface="Arial"/>
              <a:buNone/>
            </a:pPr>
            <a:endParaRPr lang="es-MX" dirty="0"/>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None/>
            </a:pPr>
            <a:endParaRPr lang="es-MX" dirty="0">
              <a:latin typeface="Arial"/>
              <a:ea typeface="Arial"/>
              <a:cs typeface="Arial"/>
              <a:sym typeface="Arial"/>
            </a:endParaRPr>
          </a:p>
        </p:txBody>
      </p:sp>
      <p:sp>
        <p:nvSpPr>
          <p:cNvPr id="1252" name="Google Shape;1252;g2efa0715a14_0_57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lang="es-MX"/>
          </a:p>
        </p:txBody>
      </p:sp>
    </p:spTree>
    <p:extLst>
      <p:ext uri="{BB962C8B-B14F-4D97-AF65-F5344CB8AC3E}">
        <p14:creationId xmlns:p14="http://schemas.microsoft.com/office/powerpoint/2010/main" val="18157463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16</a:t>
            </a:fld>
            <a:endParaRPr lang="es-MX"/>
          </a:p>
        </p:txBody>
      </p:sp>
    </p:spTree>
    <p:extLst>
      <p:ext uri="{BB962C8B-B14F-4D97-AF65-F5344CB8AC3E}">
        <p14:creationId xmlns:p14="http://schemas.microsoft.com/office/powerpoint/2010/main" val="29115996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9"/>
        <p:cNvGrpSpPr/>
        <p:nvPr/>
      </p:nvGrpSpPr>
      <p:grpSpPr>
        <a:xfrm>
          <a:off x="0" y="0"/>
          <a:ext cx="0" cy="0"/>
          <a:chOff x="0" y="0"/>
          <a:chExt cx="0" cy="0"/>
        </a:xfrm>
      </p:grpSpPr>
      <p:sp>
        <p:nvSpPr>
          <p:cNvPr id="1270" name="Google Shape;1270;g2efa0715a14_0_9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1" name="Google Shape;1271;g2efa0715a14_0_98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El Programa de Apoyo para Solicitantes, o ASP, hace que la solicitud de un nuevo gTLD sea más asequible para las entidades interesadas en gestionar un gTLD pero que necesitan recursos financieros o capacitación para hacerlo. En el </a:t>
            </a:r>
            <a:r>
              <a:rPr lang="es-MX" u="sng" dirty="0">
                <a:solidFill>
                  <a:srgbClr val="1155CC"/>
                </a:solidFill>
                <a:hlinkClick r:id="rId3">
                  <a:extLst>
                    <a:ext uri="{A12FA001-AC4F-418D-AE19-62706E023703}">
                      <ahyp:hlinkClr xmlns:ahyp="http://schemas.microsoft.com/office/drawing/2018/hyperlinkcolor" val="tx"/>
                    </a:ext>
                  </a:extLst>
                </a:hlinkClick>
              </a:rPr>
              <a:t>Manual del ASP</a:t>
            </a:r>
            <a:r>
              <a:rPr lang="es-MX" dirty="0"/>
              <a:t> encontrará una guía completa sobre el proceso de solicitud del ASP, junto con los criterios de evaluación para cumplir con los requisitos. Entre ellos, se incluye: </a:t>
            </a:r>
          </a:p>
          <a:p>
            <a:pPr marL="914400" lvl="1" indent="-304800" algn="l" rtl="0">
              <a:spcBef>
                <a:spcPts val="0"/>
              </a:spcBef>
              <a:spcAft>
                <a:spcPts val="0"/>
              </a:spcAft>
              <a:buClr>
                <a:schemeClr val="dk1"/>
              </a:buClr>
              <a:buSzPts val="1200"/>
              <a:buFont typeface="Calibri"/>
              <a:buChar char="○"/>
            </a:pPr>
            <a:r>
              <a:rPr lang="es-MX" dirty="0"/>
              <a:t>Verificación de antecedentes comerciales: asegurarse de que las solicitudes presentadas están completas; comprobación del cumplimiento legal, investigación de antecedentes.</a:t>
            </a:r>
          </a:p>
          <a:p>
            <a:pPr marL="914400" lvl="1" indent="-304800" algn="l" rtl="0">
              <a:spcBef>
                <a:spcPts val="0"/>
              </a:spcBef>
              <a:spcAft>
                <a:spcPts val="0"/>
              </a:spcAft>
              <a:buClr>
                <a:schemeClr val="dk1"/>
              </a:buClr>
              <a:buSzPts val="1200"/>
              <a:buFont typeface="Calibri"/>
              <a:buChar char="○"/>
            </a:pPr>
            <a:r>
              <a:rPr lang="es-MX" dirty="0"/>
              <a:t>Verificación de antecedentes de responsabilidad pública: comprobar que el solicitante no produce, comercia o promociona una industria/cadena de caracteres que sea contraria a las normas legales de moralidad y orden público generalmente aceptadas y reconocidas en virtud de los principios del derecho internacional</a:t>
            </a:r>
          </a:p>
          <a:p>
            <a:pPr marL="914400" lvl="1" indent="-304800" algn="l" rtl="0">
              <a:spcBef>
                <a:spcPts val="0"/>
              </a:spcBef>
              <a:spcAft>
                <a:spcPts val="0"/>
              </a:spcAft>
              <a:buClr>
                <a:schemeClr val="dk1"/>
              </a:buClr>
              <a:buSzPts val="1200"/>
              <a:buFont typeface="Calibri"/>
              <a:buChar char="○"/>
            </a:pPr>
            <a:r>
              <a:rPr lang="es-MX" dirty="0"/>
              <a:t>Necesidad financiera: comprobar si el pago de la totalidad de la tarifa de solicitud de gTLD presenta dificultades financieras. </a:t>
            </a:r>
          </a:p>
          <a:p>
            <a:pPr marL="914400" lvl="1" indent="-304800" algn="l" rtl="0">
              <a:spcBef>
                <a:spcPts val="0"/>
              </a:spcBef>
              <a:spcAft>
                <a:spcPts val="0"/>
              </a:spcAft>
              <a:buClr>
                <a:schemeClr val="dk1"/>
              </a:buClr>
              <a:buSzPts val="1200"/>
              <a:buFont typeface="Calibri"/>
              <a:buChar char="○"/>
            </a:pPr>
            <a:r>
              <a:rPr lang="es-MX" dirty="0"/>
              <a:t>Viabilidad financiera: comprobar cómo pretende el solicitante cubrir los costos no subvencionados de la solicitud de gTLD y las tarifas de evaluación. Comprobar también que el solicitante puede presentar un depósito una vez que cumpla los requisitos para recibir la ayuda.</a:t>
            </a:r>
          </a:p>
          <a:p>
            <a:pPr marL="914400" lvl="1" indent="-304800" algn="l" rtl="0">
              <a:spcBef>
                <a:spcPts val="0"/>
              </a:spcBef>
              <a:spcAft>
                <a:spcPts val="0"/>
              </a:spcAft>
              <a:buClr>
                <a:schemeClr val="dk1"/>
              </a:buClr>
              <a:buSzPts val="1200"/>
              <a:buFont typeface="Calibri"/>
              <a:buChar char="○"/>
            </a:pPr>
            <a:r>
              <a:rPr lang="es-MX" dirty="0"/>
              <a:t>Condición de entidad elegible: verificar si el tipo de organización o empresa es elegible (tema que abordaré con mayor detalle a continuación). </a:t>
            </a:r>
          </a:p>
          <a:p>
            <a:pPr marL="0" lvl="0" indent="0" algn="l" rtl="0">
              <a:spcBef>
                <a:spcPts val="0"/>
              </a:spcBef>
              <a:spcAft>
                <a:spcPts val="0"/>
              </a:spcAft>
              <a:buClr>
                <a:schemeClr val="dk1"/>
              </a:buClr>
              <a:buSzPts val="1200"/>
              <a:buFont typeface="Calibri"/>
              <a:buNone/>
            </a:pPr>
            <a:endParaRPr lang="es-MX" dirty="0">
              <a:highlight>
                <a:srgbClr val="FFFF00"/>
              </a:highlight>
            </a:endParaRPr>
          </a:p>
        </p:txBody>
      </p:sp>
      <p:sp>
        <p:nvSpPr>
          <p:cNvPr id="1272" name="Google Shape;1272;g2efa0715a14_0_98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lang="es-MX"/>
          </a:p>
        </p:txBody>
      </p:sp>
    </p:spTree>
    <p:extLst>
      <p:ext uri="{BB962C8B-B14F-4D97-AF65-F5344CB8AC3E}">
        <p14:creationId xmlns:p14="http://schemas.microsoft.com/office/powerpoint/2010/main" val="452947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2efa0715a14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4" name="Google Shape;1294;g2efa0715a14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presentar una solicitud para el Programa de Apoyo para Solicitantes, los solicitantes deben ser una de estas entidades: </a:t>
            </a:r>
          </a:p>
          <a:p>
            <a:pPr marL="0" lvl="0" indent="0" algn="l" rtl="0">
              <a:spcBef>
                <a:spcPts val="0"/>
              </a:spcBef>
              <a:spcAft>
                <a:spcPts val="0"/>
              </a:spcAft>
              <a:buNone/>
            </a:pPr>
            <a:r>
              <a:rPr lang="es-MX" dirty="0"/>
              <a:t>una organización sin fines de lucro, no gubernamental o benéfica; </a:t>
            </a:r>
          </a:p>
          <a:p>
            <a:pPr marL="0" lvl="0" indent="0" algn="l" rtl="0">
              <a:spcBef>
                <a:spcPts val="0"/>
              </a:spcBef>
              <a:spcAft>
                <a:spcPts val="0"/>
              </a:spcAft>
              <a:buNone/>
            </a:pPr>
            <a:r>
              <a:rPr lang="es-MX" dirty="0"/>
              <a:t>una organización Intergubernamental; </a:t>
            </a:r>
          </a:p>
          <a:p>
            <a:pPr marL="0" lvl="0" indent="0" algn="l" rtl="0">
              <a:spcBef>
                <a:spcPts val="0"/>
              </a:spcBef>
              <a:spcAft>
                <a:spcPts val="0"/>
              </a:spcAft>
              <a:buNone/>
            </a:pPr>
            <a:r>
              <a:rPr lang="es-MX" dirty="0"/>
              <a:t>una organización de pueblos originarios o tribales; </a:t>
            </a:r>
          </a:p>
          <a:p>
            <a:pPr marL="0" lvl="0" indent="0" algn="l" rtl="0">
              <a:spcBef>
                <a:spcPts val="0"/>
              </a:spcBef>
              <a:spcAft>
                <a:spcPts val="0"/>
              </a:spcAft>
              <a:buNone/>
            </a:pPr>
            <a:r>
              <a:rPr lang="es-MX" dirty="0"/>
              <a:t>una pequeña empresa que opere como empresa social o que esté situada en una economía menos desarrollada. </a:t>
            </a:r>
          </a:p>
          <a:p>
            <a:pPr marL="0" lvl="0" indent="0" algn="l" rtl="0">
              <a:spcBef>
                <a:spcPts val="0"/>
              </a:spcBef>
              <a:spcAft>
                <a:spcPts val="0"/>
              </a:spcAft>
              <a:buNone/>
            </a:pPr>
            <a:r>
              <a:rPr lang="es-MX" dirty="0"/>
              <a:t>Los solicitantes solo tienen que reunir los requisitos para una de las entidades de esta lista.</a:t>
            </a:r>
          </a:p>
          <a:p>
            <a:pPr marL="0" lvl="0" indent="0" algn="l" rtl="0">
              <a:spcBef>
                <a:spcPts val="0"/>
              </a:spcBef>
              <a:spcAft>
                <a:spcPts val="0"/>
              </a:spcAft>
              <a:buClr>
                <a:schemeClr val="dk1"/>
              </a:buClr>
              <a:buSzPts val="1200"/>
              <a:buFont typeface="Calibri"/>
              <a:buNone/>
            </a:pPr>
            <a:endParaRPr lang="es-MX" dirty="0"/>
          </a:p>
        </p:txBody>
      </p:sp>
      <p:sp>
        <p:nvSpPr>
          <p:cNvPr id="1295" name="Google Shape;1295;g2efa0715a14_0_100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lang="es-MX"/>
          </a:p>
        </p:txBody>
      </p:sp>
    </p:spTree>
    <p:extLst>
      <p:ext uri="{BB962C8B-B14F-4D97-AF65-F5344CB8AC3E}">
        <p14:creationId xmlns:p14="http://schemas.microsoft.com/office/powerpoint/2010/main" val="2375071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g2efa0715a14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9" name="Google Shape;1359;g2efa0715a14_0_10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t>Para los solicitantes que cumplan los requisitos, el programa ofrece una serie de ayudas económicas y de otro tipo para apoyarlos en la solicitud de un gTLD.</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La asistencia financiera incluye reducciones de tarifas (entre un 75 % y un 85 % de reducción) en función de los fondos disponibles y del número de solicitantes que cumplan los requisitos para recibir apoyo. </a:t>
            </a:r>
          </a:p>
          <a:p>
            <a:pPr marL="914400" lvl="1" indent="-304800" algn="l" rtl="0">
              <a:spcBef>
                <a:spcPts val="0"/>
              </a:spcBef>
              <a:spcAft>
                <a:spcPts val="0"/>
              </a:spcAft>
              <a:buClr>
                <a:schemeClr val="dk1"/>
              </a:buClr>
              <a:buSzPts val="1200"/>
              <a:buFont typeface="Calibri"/>
              <a:buChar char="○"/>
            </a:pPr>
            <a:r>
              <a:rPr lang="es-MX" dirty="0"/>
              <a:t>El 75 % es la reducción mínima de tarifas para los solicitantes de ayuda; el 85 % es la reducción máxima para los solicitantes de ayuda. </a:t>
            </a:r>
          </a:p>
          <a:p>
            <a:pPr marL="914400" lvl="1" indent="-304800" algn="l" rtl="0">
              <a:spcBef>
                <a:spcPts val="0"/>
              </a:spcBef>
              <a:spcAft>
                <a:spcPts val="0"/>
              </a:spcAft>
              <a:buClr>
                <a:schemeClr val="dk1"/>
              </a:buClr>
              <a:buSzPts val="1200"/>
              <a:buFont typeface="Calibri"/>
              <a:buChar char="○"/>
            </a:pPr>
            <a:r>
              <a:rPr lang="es-MX" dirty="0"/>
              <a:t>Es importante tener en cuenta que las reducciones de tarifas solo se aplicarán a una solicitud de gTLD por solicitante de ayuda.</a:t>
            </a:r>
          </a:p>
          <a:p>
            <a:pPr marL="914400" lvl="1" indent="-304800" algn="l" rtl="0">
              <a:spcBef>
                <a:spcPts val="0"/>
              </a:spcBef>
              <a:spcAft>
                <a:spcPts val="0"/>
              </a:spcAft>
              <a:buClr>
                <a:schemeClr val="dk1"/>
              </a:buClr>
              <a:buSzPts val="1200"/>
              <a:buFont typeface="Calibri"/>
              <a:buChar char="○"/>
            </a:pPr>
            <a:r>
              <a:rPr lang="es-MX" dirty="0">
                <a:solidFill>
                  <a:srgbClr val="0B3458"/>
                </a:solidFill>
              </a:rPr>
              <a:t>Los solicitantes del ASP cualificados que participen en los procedimientos de resolución de solicitudes controvertidas del Programa de Nuevos gTLD también podrán optar por recibir un crédito de oferta.</a:t>
            </a:r>
            <a:endParaRPr lang="es-MX" dirty="0"/>
          </a:p>
          <a:p>
            <a:pPr marL="0" lvl="0" indent="0" algn="l" rtl="0">
              <a:spcBef>
                <a:spcPts val="0"/>
              </a:spcBef>
              <a:spcAft>
                <a:spcPts val="0"/>
              </a:spcAft>
              <a:buNone/>
            </a:pPr>
            <a:r>
              <a:rPr lang="es-MX" dirty="0"/>
              <a:t>La asistencia no financiera incluye el acceso a servicios profesionales voluntarios, capacitación y recursos. </a:t>
            </a:r>
          </a:p>
        </p:txBody>
      </p:sp>
      <p:sp>
        <p:nvSpPr>
          <p:cNvPr id="1360" name="Google Shape;1360;g2efa0715a14_0_10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lang="es-MX"/>
          </a:p>
        </p:txBody>
      </p:sp>
    </p:spTree>
    <p:extLst>
      <p:ext uri="{BB962C8B-B14F-4D97-AF65-F5344CB8AC3E}">
        <p14:creationId xmlns:p14="http://schemas.microsoft.com/office/powerpoint/2010/main" val="3852830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9" name="Google Shape;859;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s-MX" dirty="0"/>
              <a:t>En esta presentación voy a ofrecer una visión general de Internet y del Sistema de Nombres de Dominio, o DNS, que nos facilita tanto la navegación. También explicaré cómo la ICANN está trabajando para que Internet sea más multilingüe mediante la promoción de la Aceptación Universal de Nombres de Dominio Internacionalizados.  Y, luego, me emociona poder contarles sobre una oportunidad única que se presenta para contribuir a la inclusión digital a través de los nuevos dominios genéricos de alto nivel.</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En la próxima ronda del Programa de Nuevos Dominios de Alto Nivel, la ICANN volverá a poner a disposición de los nuevos solicitantes de gTLD que cumplan los requisitos asistencia financiera y de otro tipo a través del Programa de Apoyo para Solicitantes, y agilizará todo el proceso de solicitud de gTLD mediante la evaluación de los Proveedores de Servicios de Registro como parte del Programa de Evaluación de RSP. </a:t>
            </a: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400"/>
              <a:buFont typeface="Arial"/>
              <a:buNone/>
            </a:pPr>
            <a:r>
              <a:rPr lang="es-MX" dirty="0"/>
              <a:t>Después de la presentación, dispondremos de tiempo suficiente para responder a cualquier pregunta que pueda surgir.</a:t>
            </a: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860" name="Google Shape;860;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lang="es-MX"/>
          </a:p>
        </p:txBody>
      </p:sp>
    </p:spTree>
    <p:extLst>
      <p:ext uri="{BB962C8B-B14F-4D97-AF65-F5344CB8AC3E}">
        <p14:creationId xmlns:p14="http://schemas.microsoft.com/office/powerpoint/2010/main" val="1686968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2efa0715a14_0_1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2" name="Google Shape;1392;g2efa0715a14_0_1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a:t>Las evaluaciones del ASP se llevarán a cabo en dos etapas.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En la primera etapa, la ICANN llevará a cabo la verificación general de antecedentes comerciales. Esto implica la confirmación de que el solicitante cumple con la legalidad, que se han presentado todos los documentos requeridos, que el solicitante es elegible para el Programa de Nuevos gTLD, así como la realización de una investigación de antecedentes. </a:t>
            </a:r>
            <a:endParaRPr lang="es-MX" dirty="0"/>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a:t>Los solicitantes que no superen esta primera fase de la evaluación no podrán pasar a la Etapa 2.</a:t>
            </a:r>
            <a:endParaRPr lang="es-MX" dirty="0"/>
          </a:p>
        </p:txBody>
      </p:sp>
      <p:sp>
        <p:nvSpPr>
          <p:cNvPr id="1393" name="Google Shape;1393;g2efa0715a14_0_1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lang="es-MX"/>
          </a:p>
        </p:txBody>
      </p:sp>
    </p:spTree>
    <p:extLst>
      <p:ext uri="{BB962C8B-B14F-4D97-AF65-F5344CB8AC3E}">
        <p14:creationId xmlns:p14="http://schemas.microsoft.com/office/powerpoint/2010/main" val="16624669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2efa0715a14_0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g2efa0715a14_0_11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s-MX" dirty="0"/>
              <a:t>Un Panel de Revisión de Apoyo para Solicitantes llevará a cabo la segunda parte del proceso de evaluación. Se exige a los miembros del panel de evaluación que lleven a cabo procesos de evaluación justos, independientes, eficientes, coherentes y confiables para evaluar a los solicitantes. </a:t>
            </a:r>
          </a:p>
          <a:p>
            <a:pPr marL="0" lvl="0" indent="0" algn="l" rtl="0">
              <a:spcBef>
                <a:spcPts val="0"/>
              </a:spcBef>
              <a:spcAft>
                <a:spcPts val="0"/>
              </a:spcAft>
              <a:buClr>
                <a:schemeClr val="dk1"/>
              </a:buClr>
              <a:buSzPts val="1200"/>
              <a:buFont typeface="Arial"/>
              <a:buNone/>
            </a:pPr>
            <a:endParaRPr lang="es-MX" dirty="0"/>
          </a:p>
          <a:p>
            <a:pPr marL="0" lvl="0" indent="0" algn="l" rtl="0">
              <a:spcBef>
                <a:spcPts val="0"/>
              </a:spcBef>
              <a:spcAft>
                <a:spcPts val="0"/>
              </a:spcAft>
              <a:buClr>
                <a:schemeClr val="dk1"/>
              </a:buClr>
              <a:buSzPts val="1200"/>
              <a:buFont typeface="Arial"/>
              <a:buNone/>
            </a:pPr>
            <a:r>
              <a:rPr lang="es-MX" dirty="0"/>
              <a:t>El panel revisará los aspectos restantes de los criterios de evaluación: responsabilidad pública, necesidad financiera, viabilidad financiera y confirmación de que el solicitante es una de las entidades elegibles presentadas anteriormente.</a:t>
            </a:r>
          </a:p>
          <a:p>
            <a:pPr marL="0" lvl="0" indent="0" algn="l" rtl="0">
              <a:spcBef>
                <a:spcPts val="0"/>
              </a:spcBef>
              <a:spcAft>
                <a:spcPts val="0"/>
              </a:spcAft>
              <a:buClr>
                <a:schemeClr val="dk1"/>
              </a:buClr>
              <a:buSzPts val="1200"/>
              <a:buFont typeface="Arial"/>
              <a:buNone/>
            </a:pPr>
            <a:endParaRPr lang="es-MX" dirty="0"/>
          </a:p>
        </p:txBody>
      </p:sp>
      <p:sp>
        <p:nvSpPr>
          <p:cNvPr id="1416" name="Google Shape;1416;g2efa0715a14_0_11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lang="es-MX"/>
          </a:p>
        </p:txBody>
      </p:sp>
    </p:spTree>
    <p:extLst>
      <p:ext uri="{BB962C8B-B14F-4D97-AF65-F5344CB8AC3E}">
        <p14:creationId xmlns:p14="http://schemas.microsoft.com/office/powerpoint/2010/main" val="211442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5"/>
        <p:cNvGrpSpPr/>
        <p:nvPr/>
      </p:nvGrpSpPr>
      <p:grpSpPr>
        <a:xfrm>
          <a:off x="0" y="0"/>
          <a:ext cx="0" cy="0"/>
          <a:chOff x="0" y="0"/>
          <a:chExt cx="0" cy="0"/>
        </a:xfrm>
      </p:grpSpPr>
      <p:sp>
        <p:nvSpPr>
          <p:cNvPr id="1436" name="Google Shape;1436;g2efa0715a14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7" name="Google Shape;1437;g2efa0715a14_0_1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a:t>Cabe señalar que todos los solicitantes interesados en solicitar un nuevo gTLD deben presentar una solicitud al Programa de Nuevos gTLD. La presentación de solicitudes para el Programa para Nuevos gTLD comenzará a principios de 2026. Los postulantes que soliciten apoyo, pero que no cumplan los requisitos, podrán seguir presentando una solicitud de gTLD y abonar la totalidad de las tarifas. Los solicitantes deberán cumplir los requisitos de evaluación del programa de gTLD para que su solicitud de gTLD tenga éxito. Encontrará más información sobre el Programa de Nuevos gTLD en el sitio web: </a:t>
            </a:r>
            <a:r>
              <a:rPr lang="es-MX" u="sng" dirty="0">
                <a:solidFill>
                  <a:schemeClr val="hlink"/>
                </a:solidFill>
                <a:hlinkClick r:id="rId3"/>
              </a:rPr>
              <a:t>https://newgtldprogram.icann.org/en</a:t>
            </a:r>
            <a:r>
              <a:rPr lang="es-MX"/>
              <a:t> </a:t>
            </a: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dirty="0"/>
          </a:p>
          <a:p>
            <a:pPr marL="0" lvl="0" indent="0" algn="l" rtl="0">
              <a:spcBef>
                <a:spcPts val="0"/>
              </a:spcBef>
              <a:spcAft>
                <a:spcPts val="0"/>
              </a:spcAft>
              <a:buNone/>
            </a:pPr>
            <a:endParaRPr lang="es-MX" sz="1100" dirty="0">
              <a:latin typeface="Arial"/>
              <a:ea typeface="Arial"/>
              <a:cs typeface="Arial"/>
              <a:sym typeface="Arial"/>
            </a:endParaRPr>
          </a:p>
          <a:p>
            <a:pPr marL="0" lvl="0" indent="0" algn="l" rtl="0">
              <a:spcBef>
                <a:spcPts val="0"/>
              </a:spcBef>
              <a:spcAft>
                <a:spcPts val="0"/>
              </a:spcAft>
              <a:buNone/>
            </a:pPr>
            <a:endParaRPr lang="es-MX" sz="1100" dirty="0">
              <a:latin typeface="Arial"/>
              <a:ea typeface="Arial"/>
              <a:cs typeface="Arial"/>
              <a:sym typeface="Arial"/>
            </a:endParaRPr>
          </a:p>
        </p:txBody>
      </p:sp>
      <p:sp>
        <p:nvSpPr>
          <p:cNvPr id="1438" name="Google Shape;1438;g2efa0715a14_0_1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lang="es-MX"/>
          </a:p>
        </p:txBody>
      </p:sp>
    </p:spTree>
    <p:extLst>
      <p:ext uri="{BB962C8B-B14F-4D97-AF65-F5344CB8AC3E}">
        <p14:creationId xmlns:p14="http://schemas.microsoft.com/office/powerpoint/2010/main" val="21283050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8"/>
        <p:cNvGrpSpPr/>
        <p:nvPr/>
      </p:nvGrpSpPr>
      <p:grpSpPr>
        <a:xfrm>
          <a:off x="0" y="0"/>
          <a:ext cx="0" cy="0"/>
          <a:chOff x="0" y="0"/>
          <a:chExt cx="0" cy="0"/>
        </a:xfrm>
      </p:grpSpPr>
      <p:sp>
        <p:nvSpPr>
          <p:cNvPr id="1449" name="Google Shape;1449;g2efa0715a14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0" name="Google Shape;1450;g2efa0715a14_0_11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La barra superior muestra las </a:t>
            </a:r>
            <a:r>
              <a:rPr lang="es-MX" b="1" dirty="0"/>
              <a:t>etapas</a:t>
            </a:r>
            <a:r>
              <a:rPr lang="es-MX" dirty="0"/>
              <a:t> por las que hay que pasar cuando se toma una decisión importante, como solicitar un gTLD. La barra inferior muestra el </a:t>
            </a:r>
            <a:r>
              <a:rPr lang="es-MX" b="1" dirty="0"/>
              <a:t>apoyo</a:t>
            </a:r>
            <a:r>
              <a:rPr lang="es-MX" dirty="0"/>
              <a:t> que ofrece la ICANN en cada una de esas etapas. En el centro, proporcionamos un ejemplo de la </a:t>
            </a:r>
            <a:r>
              <a:rPr lang="es-MX" b="1" dirty="0"/>
              <a:t>experiencia</a:t>
            </a:r>
            <a:r>
              <a:rPr lang="es-MX" dirty="0"/>
              <a:t> de un solicitante que ha recibido apoyo a lo largo de estas etapas con estos tipos de apoyo. Por lo tanto, aquí vemos a un solicitante que está haciendo uso del apoyo para el desarrollo de capacidades, haciendo preguntas al asesor de solicitantes o utilizando los servicios profesionales voluntarios que se ofrecen. Este camino continúa en la siguiente diapositiva. </a:t>
            </a:r>
          </a:p>
        </p:txBody>
      </p:sp>
      <p:sp>
        <p:nvSpPr>
          <p:cNvPr id="1451" name="Google Shape;1451;g2efa0715a14_0_11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lang="es-MX"/>
          </a:p>
        </p:txBody>
      </p:sp>
    </p:spTree>
    <p:extLst>
      <p:ext uri="{BB962C8B-B14F-4D97-AF65-F5344CB8AC3E}">
        <p14:creationId xmlns:p14="http://schemas.microsoft.com/office/powerpoint/2010/main" val="3666734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g2efa0715a14_0_1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2" name="Google Shape;1502;g2efa0715a14_0_120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s-MX" dirty="0"/>
              <a:t>Esta diapositiva muestra la continuación del camino, donde un solicitante toma la </a:t>
            </a:r>
            <a:r>
              <a:rPr lang="es-MX" b="1" dirty="0"/>
              <a:t>decisión</a:t>
            </a:r>
            <a:r>
              <a:rPr lang="es-MX" dirty="0"/>
              <a:t> de presentar la solicitud (barra superior) y qué apoyo tiene disponible durante y después del proceso de solicitud de gTLD (barra inferior). Este gráfico muestra el camino del solicitante a través de la contratación y la delegación de gTLD, y las ayudas disponibles a largo plazo a medida que el solicitante se convierte en operador de registro.</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1503" name="Google Shape;1503;g2efa0715a14_0_120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lang="es-MX"/>
          </a:p>
        </p:txBody>
      </p:sp>
    </p:spTree>
    <p:extLst>
      <p:ext uri="{BB962C8B-B14F-4D97-AF65-F5344CB8AC3E}">
        <p14:creationId xmlns:p14="http://schemas.microsoft.com/office/powerpoint/2010/main" val="2663357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1"/>
        <p:cNvGrpSpPr/>
        <p:nvPr/>
      </p:nvGrpSpPr>
      <p:grpSpPr>
        <a:xfrm>
          <a:off x="0" y="0"/>
          <a:ext cx="0" cy="0"/>
          <a:chOff x="0" y="0"/>
          <a:chExt cx="0" cy="0"/>
        </a:xfrm>
      </p:grpSpPr>
      <p:sp>
        <p:nvSpPr>
          <p:cNvPr id="1552" name="Google Shape;1552;g2efa0715a14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3" name="Google Shape;1553;g2efa0715a14_0_12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r>
              <a:rPr lang="es-ES" sz="1800" dirty="0">
                <a:effectLst/>
                <a:latin typeface="Calibri" panose="020F0502020204030204" pitchFamily="34" charset="0"/>
                <a:ea typeface="Calibri" panose="020F0502020204030204" pitchFamily="34" charset="0"/>
                <a:cs typeface="Calibri" panose="020F0502020204030204" pitchFamily="34" charset="0"/>
              </a:rPr>
              <a:t>Por último, estas son algunas de las fechas importantes para recordar. El período para recibir solicitudes del Programa de Apoyo para Solicitantes se iniciará el 19 de noviembre de este año. Se estima que la Guía para el Solicitante del Programa de Nuevos gTLD se publicará para comentario público en mayo de 2025 y que la versión final, aprobada por la Junta Directiva, estará disponible antes de diciembre de 2025. Se prevé que el período para recibir solicitudes para el Programa de Nuevos gTLD se inicie en abril de 2026. </a:t>
            </a:r>
            <a:endParaRPr lang="en-TR" sz="1800" dirty="0">
              <a:effectLst/>
              <a:latin typeface="Calibri" panose="020F0502020204030204" pitchFamily="34" charset="0"/>
              <a:ea typeface="Calibri" panose="020F0502020204030204" pitchFamily="34" charset="0"/>
              <a:cs typeface="Arial" panose="020B0604020202020204" pitchFamily="34" charset="0"/>
            </a:endParaRPr>
          </a:p>
          <a:p>
            <a:r>
              <a:rPr lang="es-ES" sz="1800">
                <a:effectLst/>
                <a:latin typeface="Calibri" panose="020F0502020204030204" pitchFamily="34" charset="0"/>
                <a:ea typeface="Calibri" panose="020F0502020204030204" pitchFamily="34" charset="0"/>
                <a:cs typeface="Calibri" panose="020F0502020204030204" pitchFamily="34" charset="0"/>
              </a:rPr>
              <a:t> </a:t>
            </a:r>
            <a:endParaRPr lang="en-T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554" name="Google Shape;1554;g2efa0715a14_0_12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lang="es-MX"/>
          </a:p>
        </p:txBody>
      </p:sp>
    </p:spTree>
    <p:extLst>
      <p:ext uri="{BB962C8B-B14F-4D97-AF65-F5344CB8AC3E}">
        <p14:creationId xmlns:p14="http://schemas.microsoft.com/office/powerpoint/2010/main" val="2555210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26</a:t>
            </a:fld>
            <a:endParaRPr lang="es-MX"/>
          </a:p>
        </p:txBody>
      </p:sp>
    </p:spTree>
    <p:extLst>
      <p:ext uri="{BB962C8B-B14F-4D97-AF65-F5344CB8AC3E}">
        <p14:creationId xmlns:p14="http://schemas.microsoft.com/office/powerpoint/2010/main" val="22418976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2" name="Google Shape;15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MX" dirty="0">
                <a:latin typeface="Arial"/>
                <a:sym typeface="Arial"/>
              </a:rPr>
              <a:t>Los RSP desempeñan funciones críticas en nombre del operador de registro, por ejemplo, RDAP, EPP y DNSSEC.</a:t>
            </a:r>
            <a:endParaRPr lang="es-MX" dirty="0">
              <a:latin typeface="Arial"/>
              <a:ea typeface="Arial"/>
              <a:cs typeface="Arial"/>
              <a:sym typeface="Arial"/>
            </a:endParaRPr>
          </a:p>
          <a:p>
            <a:pPr marL="0" lvl="0" indent="0" algn="l" rtl="0">
              <a:spcBef>
                <a:spcPts val="0"/>
              </a:spcBef>
              <a:spcAft>
                <a:spcPts val="0"/>
              </a:spcAft>
              <a:buNone/>
            </a:pPr>
            <a:r>
              <a:rPr lang="es-MX" dirty="0">
                <a:latin typeface="Arial"/>
                <a:sym typeface="Arial"/>
              </a:rPr>
              <a:t>El Programa de Evaluación de RSP se desarrolló para reducir el costo y el tiempo necesarios para evaluar nuevos gTLD </a:t>
            </a:r>
            <a:r>
              <a:rPr lang="es-ES" sz="1800" dirty="0">
                <a:effectLst/>
                <a:latin typeface="Calibri" panose="020F0502020204030204" pitchFamily="34" charset="0"/>
                <a:ea typeface="Calibri" panose="020F0502020204030204" pitchFamily="34" charset="0"/>
                <a:cs typeface="Times New Roman" panose="02020603050405020304" pitchFamily="18" charset="0"/>
              </a:rPr>
              <a:t>al separar </a:t>
            </a:r>
            <a:r>
              <a:rPr lang="es-MX" dirty="0">
                <a:latin typeface="Arial"/>
                <a:sym typeface="Arial"/>
              </a:rPr>
              <a:t>la evaluación de los aspectos técnicos del funcionamiento de un gTLD de la solicitud del nombre de gTLD.</a:t>
            </a:r>
            <a:endParaRPr lang="es-MX" dirty="0">
              <a:latin typeface="Arial"/>
              <a:ea typeface="Arial"/>
              <a:cs typeface="Arial"/>
              <a:sym typeface="Arial"/>
            </a:endParaRPr>
          </a:p>
          <a:p>
            <a:pPr marL="0" lvl="0" indent="0" algn="l" rtl="0">
              <a:spcBef>
                <a:spcPts val="0"/>
              </a:spcBef>
              <a:spcAft>
                <a:spcPts val="0"/>
              </a:spcAft>
              <a:buNone/>
            </a:pPr>
            <a:r>
              <a:rPr lang="es-MX" dirty="0">
                <a:latin typeface="Arial"/>
                <a:sym typeface="Arial"/>
              </a:rPr>
              <a:t>Parte importante del trabajo de la ICANN para garantizar una Internet estable y segura.</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1593" name="Google Shape;1593;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27</a:t>
            </a:fld>
            <a:endParaRPr lang="es-MX"/>
          </a:p>
        </p:txBody>
      </p:sp>
    </p:spTree>
    <p:extLst>
      <p:ext uri="{BB962C8B-B14F-4D97-AF65-F5344CB8AC3E}">
        <p14:creationId xmlns:p14="http://schemas.microsoft.com/office/powerpoint/2010/main" val="3907046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4"/>
        <p:cNvGrpSpPr/>
        <p:nvPr/>
      </p:nvGrpSpPr>
      <p:grpSpPr>
        <a:xfrm>
          <a:off x="0" y="0"/>
          <a:ext cx="0" cy="0"/>
          <a:chOff x="0" y="0"/>
          <a:chExt cx="0" cy="0"/>
        </a:xfrm>
      </p:grpSpPr>
      <p:sp>
        <p:nvSpPr>
          <p:cNvPr id="1605" name="Google Shape;1605;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6" name="Google Shape;1606;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lvl="0" indent="-349250" algn="l" rtl="0">
              <a:lnSpc>
                <a:spcPct val="120000"/>
              </a:lnSpc>
              <a:spcBef>
                <a:spcPts val="0"/>
              </a:spcBef>
              <a:spcAft>
                <a:spcPts val="0"/>
              </a:spcAft>
              <a:buClr>
                <a:srgbClr val="0A1F24"/>
              </a:buClr>
              <a:buSzPts val="2100"/>
              <a:buChar char="●"/>
            </a:pPr>
            <a:r>
              <a:rPr lang="es-MX" sz="2100" dirty="0">
                <a:solidFill>
                  <a:srgbClr val="0A1F24"/>
                </a:solidFill>
                <a:latin typeface="Arial"/>
                <a:sym typeface="Arial"/>
              </a:rPr>
              <a:t>Se utilizarán en el Programa de Evaluación de RSP y durante las pruebas previas a la delegación en la próxima ronda.</a:t>
            </a:r>
            <a:endParaRPr lang="es-MX" dirty="0"/>
          </a:p>
        </p:txBody>
      </p:sp>
      <p:sp>
        <p:nvSpPr>
          <p:cNvPr id="1607" name="Google Shape;1607;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28</a:t>
            </a:fld>
            <a:endParaRPr lang="es-MX"/>
          </a:p>
        </p:txBody>
      </p:sp>
    </p:spTree>
    <p:extLst>
      <p:ext uri="{BB962C8B-B14F-4D97-AF65-F5344CB8AC3E}">
        <p14:creationId xmlns:p14="http://schemas.microsoft.com/office/powerpoint/2010/main" val="2144708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a:t>Por primera vez en más de una década, empresas, comunidades, gobiernos y otras organizaciones tienen la oportunidad de solicitar nuevos gTLD adaptados a las necesidades e intereses de organizaciones, empresas, comunidades, culturas y clientes.</a:t>
            </a:r>
            <a:endParaRPr lang="es-MX" sz="300"/>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29</a:t>
            </a:fld>
            <a:endParaRPr lang="es-MX"/>
          </a:p>
        </p:txBody>
      </p:sp>
    </p:spTree>
    <p:extLst>
      <p:ext uri="{BB962C8B-B14F-4D97-AF65-F5344CB8AC3E}">
        <p14:creationId xmlns:p14="http://schemas.microsoft.com/office/powerpoint/2010/main" val="4217545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6" name="Google Shape;86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chemeClr val="dk1"/>
              </a:buClr>
              <a:buSzPts val="1400"/>
              <a:buFont typeface="Calibri"/>
              <a:buNone/>
            </a:pPr>
            <a:r>
              <a:rPr lang="es-MX"/>
              <a:t>Internet es una vasta red de redes interconectadas. En la actualidad, más de 5400 millones de personas se conectan a Internet cada día y, según Statista, más de 24 000 millones de dispositivos estarán conectados a Internet a finales de este año (2024). Cada uno de estos dispositivos tiene una dirección de Protocolo de Internet, también conocida como dirección IP, que es una larga serie de números.</a:t>
            </a:r>
          </a:p>
        </p:txBody>
      </p:sp>
      <p:sp>
        <p:nvSpPr>
          <p:cNvPr id="867" name="Google Shape;86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a:t>
            </a:fld>
            <a:endParaRPr lang="es-MX"/>
          </a:p>
        </p:txBody>
      </p:sp>
    </p:spTree>
    <p:extLst>
      <p:ext uri="{BB962C8B-B14F-4D97-AF65-F5344CB8AC3E}">
        <p14:creationId xmlns:p14="http://schemas.microsoft.com/office/powerpoint/2010/main" val="35790309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3" name="Google Shape;161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¿Está pensando en solicitar un nuevo gTLD?</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Para que pueda empezar a prepararse, esta diapositiva le ofrece el cronograma estimado del período para la presentación de solicitudes para los programas del ASP y RSP, así como el período general para la presentación de solicitudes para nuevos gTLD. </a:t>
            </a:r>
          </a:p>
          <a:p>
            <a:pPr marL="0" lvl="0" indent="0" algn="l" rtl="0">
              <a:lnSpc>
                <a:spcPct val="100000"/>
              </a:lnSpc>
              <a:spcBef>
                <a:spcPts val="0"/>
              </a:spcBef>
              <a:spcAft>
                <a:spcPts val="0"/>
              </a:spcAft>
              <a:buClr>
                <a:schemeClr val="dk1"/>
              </a:buClr>
              <a:buSzPts val="1400"/>
              <a:buFont typeface="Calibri"/>
              <a:buNone/>
            </a:pPr>
            <a:endParaRPr lang="es-MX" dirty="0">
              <a:latin typeface="Arial"/>
              <a:ea typeface="Arial"/>
              <a:cs typeface="Arial"/>
              <a:sym typeface="Arial"/>
            </a:endParaRPr>
          </a:p>
        </p:txBody>
      </p:sp>
      <p:sp>
        <p:nvSpPr>
          <p:cNvPr id="1614" name="Google Shape;161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30</a:t>
            </a:fld>
            <a:endParaRPr lang="es-MX"/>
          </a:p>
        </p:txBody>
      </p:sp>
    </p:spTree>
    <p:extLst>
      <p:ext uri="{BB962C8B-B14F-4D97-AF65-F5344CB8AC3E}">
        <p14:creationId xmlns:p14="http://schemas.microsoft.com/office/powerpoint/2010/main" val="13873402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400"/>
              <a:buFont typeface="Calibri"/>
              <a:buNone/>
            </a:pPr>
            <a:r>
              <a:rPr lang="es-MX" dirty="0"/>
              <a:t>El sitio web del Programa de Nuevos gTLD: Próxima ronda ofrece la información más actualizada sobre la próxima ronda de solicitudes de nuevos gTLD. </a:t>
            </a: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0"/>
              </a:spcAft>
              <a:buClr>
                <a:schemeClr val="dk1"/>
              </a:buClr>
              <a:buSzPts val="1400"/>
              <a:buFont typeface="Calibri"/>
              <a:buNone/>
              <a:tabLst/>
              <a:defRPr/>
            </a:pPr>
            <a:r>
              <a:rPr lang="es-ES" sz="1800" dirty="0">
                <a:effectLst/>
                <a:latin typeface="Calibri" panose="020F0502020204030204" pitchFamily="34" charset="0"/>
                <a:ea typeface="Calibri" panose="020F0502020204030204" pitchFamily="34" charset="0"/>
                <a:cs typeface="Times New Roman" panose="02020603050405020304" pitchFamily="18" charset="0"/>
              </a:rPr>
              <a:t>Allí encontrará enlaces para acceder a los siguientes materiales:</a:t>
            </a:r>
            <a:endParaRPr lang="es-MX" dirty="0"/>
          </a:p>
          <a:p>
            <a:pPr marL="457200" lvl="0" indent="-317500" algn="l" rtl="0">
              <a:lnSpc>
                <a:spcPct val="115000"/>
              </a:lnSpc>
              <a:spcBef>
                <a:spcPts val="0"/>
              </a:spcBef>
              <a:spcAft>
                <a:spcPts val="0"/>
              </a:spcAft>
              <a:buClr>
                <a:schemeClr val="dk1"/>
              </a:buClr>
              <a:buSzPts val="1400"/>
              <a:buFont typeface="Calibri"/>
              <a:buChar char="●"/>
            </a:pPr>
            <a:r>
              <a:rPr lang="es-MX" dirty="0"/>
              <a:t>Una historia del Programa de Nuevos gTLD</a:t>
            </a:r>
          </a:p>
          <a:p>
            <a:pPr marL="457200" lvl="0" indent="-317500" algn="l" rtl="0">
              <a:lnSpc>
                <a:spcPct val="115000"/>
              </a:lnSpc>
              <a:spcBef>
                <a:spcPts val="0"/>
              </a:spcBef>
              <a:spcAft>
                <a:spcPts val="0"/>
              </a:spcAft>
              <a:buClr>
                <a:schemeClr val="dk1"/>
              </a:buClr>
              <a:buSzPts val="1400"/>
              <a:buFont typeface="Calibri"/>
              <a:buChar char="●"/>
            </a:pPr>
            <a:r>
              <a:rPr lang="es-MX" dirty="0"/>
              <a:t>Recursos, incluidos:</a:t>
            </a:r>
          </a:p>
          <a:p>
            <a:pPr marL="914400" lvl="1" indent="-317500" algn="l" rtl="0">
              <a:lnSpc>
                <a:spcPct val="115000"/>
              </a:lnSpc>
              <a:spcBef>
                <a:spcPts val="0"/>
              </a:spcBef>
              <a:spcAft>
                <a:spcPts val="0"/>
              </a:spcAft>
              <a:buClr>
                <a:schemeClr val="dk1"/>
              </a:buClr>
              <a:buSzPts val="1400"/>
              <a:buFont typeface="Calibri"/>
              <a:buChar char="○"/>
            </a:pPr>
            <a:r>
              <a:rPr lang="es-MX" dirty="0"/>
              <a:t>Novedades y anuncios</a:t>
            </a:r>
          </a:p>
          <a:p>
            <a:pPr marL="914400" lvl="1" indent="-317500" algn="l" rtl="0">
              <a:lnSpc>
                <a:spcPct val="115000"/>
              </a:lnSpc>
              <a:spcBef>
                <a:spcPts val="0"/>
              </a:spcBef>
              <a:spcAft>
                <a:spcPts val="0"/>
              </a:spcAft>
              <a:buClr>
                <a:schemeClr val="dk1"/>
              </a:buClr>
              <a:buSzPts val="1400"/>
              <a:buFont typeface="Calibri"/>
              <a:buChar char="○"/>
            </a:pPr>
            <a:r>
              <a:rPr lang="es-MX" dirty="0"/>
              <a:t>Preguntas frecuentes</a:t>
            </a:r>
          </a:p>
          <a:p>
            <a:pPr marL="914400" lvl="1" indent="-317500" algn="l" rtl="0">
              <a:lnSpc>
                <a:spcPct val="115000"/>
              </a:lnSpc>
              <a:spcBef>
                <a:spcPts val="0"/>
              </a:spcBef>
              <a:spcAft>
                <a:spcPts val="0"/>
              </a:spcAft>
              <a:buClr>
                <a:schemeClr val="dk1"/>
              </a:buClr>
              <a:buSzPts val="1400"/>
              <a:buFont typeface="Calibri"/>
              <a:buChar char="○"/>
            </a:pPr>
            <a:r>
              <a:rPr lang="es-MX" dirty="0"/>
              <a:t>Los manuales del ASP y de RSP</a:t>
            </a:r>
          </a:p>
          <a:p>
            <a:pPr marL="914400" lvl="1" indent="-317500" algn="l" rtl="0">
              <a:lnSpc>
                <a:spcPct val="115000"/>
              </a:lnSpc>
              <a:spcBef>
                <a:spcPts val="0"/>
              </a:spcBef>
              <a:spcAft>
                <a:spcPts val="0"/>
              </a:spcAft>
              <a:buClr>
                <a:schemeClr val="dk1"/>
              </a:buClr>
              <a:buSzPts val="1400"/>
              <a:buFont typeface="Calibri"/>
              <a:buChar char="○"/>
            </a:pPr>
            <a:r>
              <a:rPr lang="es-MX" dirty="0"/>
              <a:t>La Guía para el Solicitante</a:t>
            </a:r>
          </a:p>
          <a:p>
            <a:pPr marL="914400" lvl="1" indent="-317500" algn="l" rtl="0">
              <a:lnSpc>
                <a:spcPct val="115000"/>
              </a:lnSpc>
              <a:spcBef>
                <a:spcPts val="0"/>
              </a:spcBef>
              <a:spcAft>
                <a:spcPts val="0"/>
              </a:spcAft>
              <a:buClr>
                <a:schemeClr val="dk1"/>
              </a:buClr>
              <a:buSzPts val="1400"/>
              <a:buFont typeface="Calibri"/>
              <a:buChar char="○"/>
            </a:pPr>
            <a:r>
              <a:rPr lang="es-MX" dirty="0"/>
              <a:t>Y más.</a:t>
            </a:r>
          </a:p>
          <a:p>
            <a:pPr marL="0" lvl="0" indent="0" algn="l" rtl="0">
              <a:lnSpc>
                <a:spcPct val="115000"/>
              </a:lnSpc>
              <a:spcBef>
                <a:spcPts val="0"/>
              </a:spcBef>
              <a:spcAft>
                <a:spcPts val="0"/>
              </a:spcAft>
              <a:buClr>
                <a:schemeClr val="dk1"/>
              </a:buClr>
              <a:buSzPts val="1400"/>
              <a:buFont typeface="Calibri"/>
              <a:buNone/>
            </a:pPr>
            <a:endParaRPr lang="es-MX" dirty="0"/>
          </a:p>
          <a:p>
            <a:pPr marL="0" lvl="0" indent="0" algn="l" rtl="0">
              <a:lnSpc>
                <a:spcPct val="115000"/>
              </a:lnSpc>
              <a:spcBef>
                <a:spcPts val="0"/>
              </a:spcBef>
              <a:spcAft>
                <a:spcPts val="0"/>
              </a:spcAft>
              <a:buClr>
                <a:schemeClr val="dk1"/>
              </a:buClr>
              <a:buSzPts val="1400"/>
              <a:buFont typeface="Calibri"/>
              <a:buNone/>
            </a:pPr>
            <a:r>
              <a:rPr lang="es-MX" dirty="0"/>
              <a:t>Así que, ¡no espere! Visite el sitio web y suscríbase a las Noticias de la ICANN para recibir las últimas noticias sobre la próxima ronda del Programa de Nuevos gTLD, directamente en su bandeja de entrada</a:t>
            </a:r>
            <a:r>
              <a:rPr lang="es-MX" dirty="0">
                <a:latin typeface="Arial"/>
                <a:sym typeface="Arial"/>
              </a:rPr>
              <a:t>.   </a:t>
            </a:r>
            <a:endParaRPr lang="es-MX" dirty="0">
              <a:latin typeface="Arial"/>
              <a:ea typeface="Arial"/>
              <a:cs typeface="Arial"/>
              <a:sym typeface="Arial"/>
            </a:endParaRPr>
          </a:p>
        </p:txBody>
      </p:sp>
      <p:sp>
        <p:nvSpPr>
          <p:cNvPr id="1652" name="Google Shape;1652;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174978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g2efa0715a14_0_13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8" name="Google Shape;1658;g2efa0715a14_0_13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67784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3"/>
        <p:cNvGrpSpPr/>
        <p:nvPr/>
      </p:nvGrpSpPr>
      <p:grpSpPr>
        <a:xfrm>
          <a:off x="0" y="0"/>
          <a:ext cx="0" cy="0"/>
          <a:chOff x="0" y="0"/>
          <a:chExt cx="0" cy="0"/>
        </a:xfrm>
      </p:grpSpPr>
      <p:sp>
        <p:nvSpPr>
          <p:cNvPr id="1664" name="Google Shape;1664;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dirty="0"/>
              <a:t>Con esto concluyo mi presentación. Responderé con gusto cualquier pregunta que puedan tener.</a:t>
            </a:r>
          </a:p>
        </p:txBody>
      </p:sp>
      <p:sp>
        <p:nvSpPr>
          <p:cNvPr id="1665" name="Google Shape;166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24239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s-MX" dirty="0"/>
              <a:t>Una dirección IP es como una dirección postal. Permite enviar mensajes, videos y otros paquetes de datos desde el dispositivo y recibir datos de otros dispositivos conectados. </a:t>
            </a:r>
          </a:p>
          <a:p>
            <a:pPr marL="0" marR="0" lvl="0" indent="0" algn="l" rtl="0">
              <a:lnSpc>
                <a:spcPct val="100000"/>
              </a:lnSpc>
              <a:spcBef>
                <a:spcPts val="0"/>
              </a:spcBef>
              <a:spcAft>
                <a:spcPts val="0"/>
              </a:spcAft>
              <a:buClr>
                <a:schemeClr val="dk1"/>
              </a:buClr>
              <a:buSzPts val="1200"/>
              <a:buFont typeface="Arial"/>
              <a:buNone/>
            </a:pPr>
            <a:endParaRPr lang="es-MX" dirty="0"/>
          </a:p>
          <a:p>
            <a:pPr marL="0" lvl="0" indent="0" algn="l" rtl="0">
              <a:lnSpc>
                <a:spcPct val="100000"/>
              </a:lnSpc>
              <a:spcBef>
                <a:spcPts val="0"/>
              </a:spcBef>
              <a:spcAft>
                <a:spcPts val="0"/>
              </a:spcAft>
              <a:buClr>
                <a:schemeClr val="dk1"/>
              </a:buClr>
              <a:buSzPts val="1200"/>
              <a:buFont typeface="Arial"/>
              <a:buNone/>
            </a:pPr>
            <a:r>
              <a:rPr lang="es-MX" dirty="0"/>
              <a:t>Pero una larga serie de números puede ser difícil de recordar para las personas. El Sistema de Nombres de Dominio, o DNS, nos permite introducir un nombre de dominio en lugar de una dirección IP para llegar a un sitio web. Por ejemplo, basta con escribir “www.icann.org” en un navegador para acceder a nuestro sitio web, en lugar de utilizar la dirección IP.</a:t>
            </a:r>
            <a:endParaRPr lang="es-MX" dirty="0">
              <a:solidFill>
                <a:srgbClr val="333333"/>
              </a:solidFill>
            </a:endParaRPr>
          </a:p>
          <a:p>
            <a:pPr marL="0" lvl="0" indent="0" algn="l" rtl="0">
              <a:lnSpc>
                <a:spcPct val="115000"/>
              </a:lnSpc>
              <a:spcBef>
                <a:spcPts val="0"/>
              </a:spcBef>
              <a:spcAft>
                <a:spcPts val="0"/>
              </a:spcAft>
              <a:buClr>
                <a:schemeClr val="dk1"/>
              </a:buClr>
              <a:buSzPts val="1400"/>
              <a:buFont typeface="Calibri"/>
              <a:buNone/>
            </a:pPr>
            <a:endParaRPr lang="es-MX" dirty="0">
              <a:solidFill>
                <a:srgbClr val="333333"/>
              </a:solidFill>
            </a:endParaRPr>
          </a:p>
          <a:p>
            <a:pPr marL="0" lvl="0" indent="0" algn="l" rtl="0">
              <a:lnSpc>
                <a:spcPct val="115000"/>
              </a:lnSpc>
              <a:spcBef>
                <a:spcPts val="0"/>
              </a:spcBef>
              <a:spcAft>
                <a:spcPts val="0"/>
              </a:spcAft>
              <a:buClr>
                <a:srgbClr val="333333"/>
              </a:buClr>
              <a:buSzPts val="1400"/>
              <a:buFont typeface="Calibri"/>
              <a:buNone/>
            </a:pPr>
            <a:r>
              <a:rPr lang="es-MX" dirty="0">
                <a:solidFill>
                  <a:srgbClr val="333333"/>
                </a:solidFill>
              </a:rPr>
              <a:t>La ICANN ayuda a coordinar y brindar soporte a estos identificadores únicos en todo el mundo.</a:t>
            </a:r>
          </a:p>
        </p:txBody>
      </p:sp>
      <p:sp>
        <p:nvSpPr>
          <p:cNvPr id="877" name="Google Shape;87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4</a:t>
            </a:fld>
            <a:endParaRPr lang="es-MX"/>
          </a:p>
        </p:txBody>
      </p:sp>
    </p:spTree>
    <p:extLst>
      <p:ext uri="{BB962C8B-B14F-4D97-AF65-F5344CB8AC3E}">
        <p14:creationId xmlns:p14="http://schemas.microsoft.com/office/powerpoint/2010/main" val="484120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0" name="Google Shape;890;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s-MX"/>
              <a:t>Un nombre de dominio es el URL o dirección de un sitio web. Suele tener una estructura de tres partes, cada una de ellas separada por un punto. </a:t>
            </a:r>
          </a:p>
          <a:p>
            <a:pPr marL="457200" lvl="0" indent="0" algn="l" rtl="0">
              <a:lnSpc>
                <a:spcPct val="100000"/>
              </a:lnSpc>
              <a:spcBef>
                <a:spcPts val="0"/>
              </a:spcBef>
              <a:spcAft>
                <a:spcPts val="0"/>
              </a:spcAft>
              <a:buClr>
                <a:schemeClr val="dk1"/>
              </a:buClr>
              <a:buSzPts val="1400"/>
              <a:buFont typeface="Calibri"/>
              <a:buNone/>
            </a:pPr>
            <a:r>
              <a:rPr lang="es-MX"/>
              <a:t>Primero está el subdominio o dominio de tercer nivel, como www.</a:t>
            </a:r>
          </a:p>
          <a:p>
            <a:pPr marL="457200" lvl="0" indent="0" algn="l" rtl="0">
              <a:lnSpc>
                <a:spcPct val="100000"/>
              </a:lnSpc>
              <a:spcBef>
                <a:spcPts val="0"/>
              </a:spcBef>
              <a:spcAft>
                <a:spcPts val="0"/>
              </a:spcAft>
              <a:buClr>
                <a:schemeClr val="dk1"/>
              </a:buClr>
              <a:buSzPts val="1400"/>
              <a:buFont typeface="Calibri"/>
              <a:buNone/>
            </a:pPr>
            <a:r>
              <a:rPr lang="es-MX"/>
              <a:t>A continuación, el dominio de segundo nivel, que es el nombre del sitio web.</a:t>
            </a:r>
          </a:p>
          <a:p>
            <a:pPr marL="457200" lvl="0" indent="0" algn="l" rtl="0">
              <a:lnSpc>
                <a:spcPct val="100000"/>
              </a:lnSpc>
              <a:spcBef>
                <a:spcPts val="0"/>
              </a:spcBef>
              <a:spcAft>
                <a:spcPts val="0"/>
              </a:spcAft>
              <a:buClr>
                <a:schemeClr val="dk1"/>
              </a:buClr>
              <a:buSzPts val="1400"/>
              <a:buFont typeface="Calibri"/>
              <a:buNone/>
            </a:pPr>
            <a:r>
              <a:rPr lang="es-MX"/>
              <a:t>Luego, el dominio de alto nivel, como .org o .com.</a:t>
            </a:r>
          </a:p>
          <a:p>
            <a:pPr marL="0" lvl="0" indent="0" algn="l" rtl="0">
              <a:spcBef>
                <a:spcPts val="0"/>
              </a:spcBef>
              <a:spcAft>
                <a:spcPts val="0"/>
              </a:spcAft>
              <a:buClr>
                <a:schemeClr val="dk1"/>
              </a:buClr>
              <a:buSzPts val="1100"/>
              <a:buFont typeface="Arial"/>
              <a:buNone/>
            </a:pPr>
            <a:r>
              <a:rPr lang="es-MX"/>
              <a:t>En un nombre de dominio, el TLD aparece después del segundo punto.</a:t>
            </a:r>
            <a:r>
              <a:rPr lang="es-MX">
                <a:solidFill>
                  <a:srgbClr val="333333"/>
                </a:solidFill>
              </a:rPr>
              <a:t> Por ejemplo, en el nombre de dominio </a:t>
            </a:r>
            <a:r>
              <a:rPr lang="es-MX" b="1">
                <a:solidFill>
                  <a:srgbClr val="333333"/>
                </a:solidFill>
              </a:rPr>
              <a:t>icann.org</a:t>
            </a:r>
            <a:r>
              <a:rPr lang="es-MX">
                <a:solidFill>
                  <a:srgbClr val="333333"/>
                </a:solidFill>
              </a:rPr>
              <a:t>, el TLD es "org”.</a:t>
            </a:r>
          </a:p>
          <a:p>
            <a:pPr marL="0" lvl="0" indent="0" algn="l" rtl="0">
              <a:spcBef>
                <a:spcPts val="0"/>
              </a:spcBef>
              <a:spcAft>
                <a:spcPts val="0"/>
              </a:spcAft>
              <a:buClr>
                <a:schemeClr val="dk1"/>
              </a:buClr>
              <a:buSzPts val="1100"/>
              <a:buFont typeface="Arial"/>
              <a:buNone/>
            </a:pPr>
            <a:endParaRPr lang="es-MX">
              <a:solidFill>
                <a:srgbClr val="333333"/>
              </a:solidFill>
            </a:endParaRPr>
          </a:p>
          <a:p>
            <a:pPr marL="0" lvl="0" indent="0" algn="l" rtl="0">
              <a:lnSpc>
                <a:spcPct val="100000"/>
              </a:lnSpc>
              <a:spcBef>
                <a:spcPts val="0"/>
              </a:spcBef>
              <a:spcAft>
                <a:spcPts val="0"/>
              </a:spcAft>
              <a:buClr>
                <a:schemeClr val="dk1"/>
              </a:buClr>
              <a:buSzPts val="1400"/>
              <a:buFont typeface="Calibri"/>
              <a:buNone/>
            </a:pPr>
            <a:r>
              <a:rPr lang="en-US"/>
              <a:t>	</a:t>
            </a:r>
            <a:endParaRPr lang="es-MX"/>
          </a:p>
          <a:p>
            <a:pPr marL="0" lvl="0" indent="0" algn="l" rtl="0">
              <a:lnSpc>
                <a:spcPct val="100000"/>
              </a:lnSpc>
              <a:spcBef>
                <a:spcPts val="0"/>
              </a:spcBef>
              <a:spcAft>
                <a:spcPts val="0"/>
              </a:spcAft>
              <a:buClr>
                <a:schemeClr val="dk1"/>
              </a:buClr>
              <a:buSzPts val="1400"/>
              <a:buFont typeface="Calibri"/>
              <a:buNone/>
            </a:pPr>
            <a:endParaRPr lang="es-MX"/>
          </a:p>
        </p:txBody>
      </p:sp>
      <p:sp>
        <p:nvSpPr>
          <p:cNvPr id="891" name="Google Shape;891;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lang="es-MX"/>
          </a:p>
        </p:txBody>
      </p:sp>
    </p:spTree>
    <p:extLst>
      <p:ext uri="{BB962C8B-B14F-4D97-AF65-F5344CB8AC3E}">
        <p14:creationId xmlns:p14="http://schemas.microsoft.com/office/powerpoint/2010/main" val="2450033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3" name="Google Shape;90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El DNS empezó con solo siete dominios de alto nivel </a:t>
            </a:r>
            <a:r>
              <a:rPr lang="es-MX" dirty="0">
                <a:solidFill>
                  <a:srgbClr val="1D1C1D"/>
                </a:solidFill>
                <a:highlight>
                  <a:schemeClr val="lt1"/>
                </a:highlight>
              </a:rPr>
              <a:t>de uso general</a:t>
            </a:r>
            <a:r>
              <a:rPr lang="es-MX" dirty="0"/>
              <a:t>, como .org, .com y .net.</a:t>
            </a:r>
            <a:endParaRPr lang="es-MX" dirty="0">
              <a:solidFill>
                <a:srgbClr val="333333"/>
              </a:solidFill>
            </a:endParaRPr>
          </a:p>
          <a:p>
            <a:pPr marL="0" lvl="0" indent="0" algn="l" rtl="0">
              <a:lnSpc>
                <a:spcPct val="100000"/>
              </a:lnSpc>
              <a:spcBef>
                <a:spcPts val="0"/>
              </a:spcBef>
              <a:spcAft>
                <a:spcPts val="0"/>
              </a:spcAft>
              <a:buClr>
                <a:schemeClr val="dk1"/>
              </a:buClr>
              <a:buSzPts val="11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r>
              <a:rPr lang="es-MX" dirty="0"/>
              <a:t>La ICANN inició el Programa de Nuevos gTLD en 2012 y dio lugar a la mayor expansión del DNS. Introdujo los dominios genéricos de alto nivel: gTLD cortos y largos y gTLD en diferentes códigos de escritura; entre ellos se incluyen los Nombres de Dominio Internacionalizados como los que se ven aquí.</a:t>
            </a:r>
            <a:endParaRPr lang="es-MX" dirty="0">
              <a:solidFill>
                <a:srgbClr val="333333"/>
              </a:solidFill>
              <a:highlight>
                <a:srgbClr val="FEFEFE"/>
              </a:highlight>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04" name="Google Shape;90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lang="es-MX"/>
          </a:p>
        </p:txBody>
      </p:sp>
    </p:spTree>
    <p:extLst>
      <p:ext uri="{BB962C8B-B14F-4D97-AF65-F5344CB8AC3E}">
        <p14:creationId xmlns:p14="http://schemas.microsoft.com/office/powerpoint/2010/main" val="121946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7" name="Google Shape;917;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Hoy existen más de 1200 dominios genéricos de alto nivel. </a:t>
            </a: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solidFill>
                <a:srgbClr val="333333"/>
              </a:solidFill>
              <a:highlight>
                <a:srgbClr val="FEFEFE"/>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El DNS se creó utilizando el inglés como idioma operativo porque sus fundadores hablaban generalmente inglés.</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Aunque la mayoría de los dominios actuales están en un código de escritura de base latina como el inglés, solo una de cada 20 personas en todo el mundo habla inglés como lengua materna. Tenemos que seguir trabajando para corregir este desequilibrio. </a:t>
            </a:r>
            <a:br>
              <a:rPr dirty="0"/>
            </a:b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r>
              <a:rPr lang="es-MX" dirty="0">
                <a:latin typeface="Arial"/>
                <a:sym typeface="Arial"/>
              </a:rPr>
              <a:t>La comunidad de la ICANN está liderando una serie de proyectos con el objetivo de adaptar mejor Internet a los diversos idiomas y culturas del mundo. Entre ellos, figuran la Aceptación Universal (UA) y los Nombres de Dominio Internacionalizados (IDN), que facilitarán el desarrollo de una Internet más inclusiva y multilingüe. </a:t>
            </a: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lang="es-MX"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p:txBody>
      </p:sp>
      <p:sp>
        <p:nvSpPr>
          <p:cNvPr id="918" name="Google Shape;918;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lang="es-MX"/>
          </a:p>
        </p:txBody>
      </p:sp>
    </p:spTree>
    <p:extLst>
      <p:ext uri="{BB962C8B-B14F-4D97-AF65-F5344CB8AC3E}">
        <p14:creationId xmlns:p14="http://schemas.microsoft.com/office/powerpoint/2010/main" val="2071633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Calibri"/>
              <a:buNone/>
            </a:pPr>
            <a:r>
              <a:rPr lang="es-MX" dirty="0"/>
              <a:t>La ICANN trabaja por una Internet más multilingüe de dos maneras:</a:t>
            </a:r>
          </a:p>
          <a:p>
            <a:pPr marL="0" lvl="0" indent="0" algn="l" rtl="0">
              <a:spcBef>
                <a:spcPts val="0"/>
              </a:spcBef>
              <a:spcAft>
                <a:spcPts val="0"/>
              </a:spcAft>
              <a:buClr>
                <a:schemeClr val="dk1"/>
              </a:buClr>
              <a:buSzPts val="1400"/>
              <a:buFont typeface="Calibri"/>
              <a:buNone/>
            </a:pPr>
            <a:r>
              <a:rPr lang="es-MX" dirty="0"/>
              <a:t>Mediante la introducción de Nombres de Dominio Internacionalizados, que permiten incluir una mayor diversidad de códigos de escritura provenientes de todo el mundo.</a:t>
            </a:r>
          </a:p>
          <a:p>
            <a:pPr marL="0" lvl="0" indent="0" algn="l" rtl="0">
              <a:spcBef>
                <a:spcPts val="0"/>
              </a:spcBef>
              <a:spcAft>
                <a:spcPts val="0"/>
              </a:spcAft>
              <a:buClr>
                <a:schemeClr val="dk1"/>
              </a:buClr>
              <a:buSzPts val="1400"/>
              <a:buFont typeface="Calibri"/>
              <a:buNone/>
            </a:pPr>
            <a:endParaRPr lang="es-MX" dirty="0"/>
          </a:p>
          <a:p>
            <a:pPr marL="0" lvl="0" indent="0" algn="l" rtl="0">
              <a:lnSpc>
                <a:spcPct val="100000"/>
              </a:lnSpc>
              <a:spcBef>
                <a:spcPts val="0"/>
              </a:spcBef>
              <a:spcAft>
                <a:spcPts val="0"/>
              </a:spcAft>
              <a:buClr>
                <a:schemeClr val="dk1"/>
              </a:buClr>
              <a:buSzPts val="1400"/>
              <a:buFont typeface="Calibri"/>
              <a:buNone/>
            </a:pPr>
            <a:r>
              <a:rPr lang="es-MX" dirty="0"/>
              <a:t>Para lograrlo, nos centramos en la Aceptación Universal de todos los nombres de dominio. La Aceptación Universal es un requisito técnico que garantiza que todos los nombres de dominio y direcciones de correo electrónico válidos puedan ser utilizados por todos los dispositivos, sistemas y aplicaciones habilitados para Internet.</a:t>
            </a:r>
          </a:p>
          <a:p>
            <a:pPr marL="0" lvl="0" indent="0" algn="l" rtl="0">
              <a:lnSpc>
                <a:spcPct val="100000"/>
              </a:lnSpc>
              <a:spcBef>
                <a:spcPts val="0"/>
              </a:spcBef>
              <a:spcAft>
                <a:spcPts val="0"/>
              </a:spcAft>
              <a:buClr>
                <a:schemeClr val="dk1"/>
              </a:buClr>
              <a:buSzPts val="1400"/>
              <a:buFont typeface="Calibri"/>
              <a:buNone/>
            </a:pPr>
            <a:endParaRPr lang="es-MX" dirty="0"/>
          </a:p>
          <a:p>
            <a:pPr marL="0" lvl="0" indent="0" algn="l" rtl="0">
              <a:spcBef>
                <a:spcPts val="0"/>
              </a:spcBef>
              <a:spcAft>
                <a:spcPts val="0"/>
              </a:spcAft>
              <a:buClr>
                <a:schemeClr val="dk1"/>
              </a:buClr>
              <a:buSzPts val="1400"/>
              <a:buFont typeface="Calibri"/>
              <a:buNone/>
            </a:pPr>
            <a:r>
              <a:rPr lang="es-MX" dirty="0"/>
              <a:t>El objetivo </a:t>
            </a:r>
            <a:r>
              <a:rPr lang="es-ES" sz="1800" dirty="0">
                <a:effectLst/>
                <a:latin typeface="Calibri" panose="020F0502020204030204" pitchFamily="34" charset="0"/>
                <a:ea typeface="Calibri" panose="020F0502020204030204" pitchFamily="34" charset="0"/>
                <a:cs typeface="Times New Roman" panose="02020603050405020304" pitchFamily="18" charset="0"/>
              </a:rPr>
              <a:t>primordial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s-MX" dirty="0"/>
              <a:t>es que todos puedan utilizar Internet a través de un nombre de dominio y una dirección de correo electrónico que se adapten a su idioma, negocio o cultura. </a:t>
            </a:r>
          </a:p>
          <a:p>
            <a:pPr marL="0" lvl="0" indent="0" algn="l" rtl="0">
              <a:lnSpc>
                <a:spcPct val="100000"/>
              </a:lnSpc>
              <a:spcBef>
                <a:spcPts val="0"/>
              </a:spcBef>
              <a:spcAft>
                <a:spcPts val="0"/>
              </a:spcAft>
              <a:buClr>
                <a:schemeClr val="dk1"/>
              </a:buClr>
              <a:buSzPts val="1400"/>
              <a:buFont typeface="Calibri"/>
              <a:buNone/>
            </a:pPr>
            <a:r>
              <a:rPr lang="es-MX" dirty="0"/>
              <a:t>Ese es uno de los principales motivos por los que la ICANN inicia otra ronda de solicitudes de nuevos dominios genéricos de alto nivel.</a:t>
            </a:r>
          </a:p>
        </p:txBody>
      </p:sp>
      <p:sp>
        <p:nvSpPr>
          <p:cNvPr id="952" name="Google Shape;95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lang="es-MX"/>
          </a:p>
        </p:txBody>
      </p:sp>
    </p:spTree>
    <p:extLst>
      <p:ext uri="{BB962C8B-B14F-4D97-AF65-F5344CB8AC3E}">
        <p14:creationId xmlns:p14="http://schemas.microsoft.com/office/powerpoint/2010/main" val="3220616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s-MX" dirty="0"/>
              <a:t>La próxima expansión del DNS es una iniciativa que la ICANN pone en marcha ante la recomendación de la comunidad, con un mandato de asegurar que la expansión garantice la seguridad, estabilidad e interoperabilidad global de Internet.</a:t>
            </a:r>
          </a:p>
          <a:p>
            <a:pPr marL="0" lvl="0" indent="0" algn="l" rtl="0">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s-MX" dirty="0"/>
              <a:t>Por primera vez en más de una década, empresas, comunidades, gobiernos y otras organizaciones tienen la oportunidad de solicitar nuevos gTLD adaptados a las necesidades e intereses de organizaciones, empresas, comunidades, culturas y clientes.</a:t>
            </a:r>
            <a:endParaRPr lang="es-MX" sz="300" dirty="0"/>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lang="es-MX"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Calibri"/>
              <a:buNone/>
            </a:pPr>
            <a:endParaRPr lang="es-MX" dirty="0"/>
          </a:p>
        </p:txBody>
      </p:sp>
      <p:sp>
        <p:nvSpPr>
          <p:cNvPr id="959" name="Google Shape;959;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400"/>
              <a:buFont typeface="Calibri"/>
              <a:buNone/>
            </a:pPr>
            <a:fld id="{00000000-1234-1234-1234-123412341234}" type="slidenum">
              <a:rPr lang="en-US"/>
              <a:t>9</a:t>
            </a:fld>
            <a:endParaRPr lang="es-MX"/>
          </a:p>
        </p:txBody>
      </p:sp>
    </p:spTree>
    <p:extLst>
      <p:ext uri="{BB962C8B-B14F-4D97-AF65-F5344CB8AC3E}">
        <p14:creationId xmlns:p14="http://schemas.microsoft.com/office/powerpoint/2010/main" val="25353742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hyperlink" Target="http://youtube.com/user/ICANNnews" TargetMode="External"/><Relationship Id="rId18" Type="http://schemas.openxmlformats.org/officeDocument/2006/relationships/hyperlink" Target="https://www.instagram.com/icannorg" TargetMode="External"/><Relationship Id="rId3" Type="http://schemas.openxmlformats.org/officeDocument/2006/relationships/hyperlink" Target="https://www.flickr.com/photos/icann" TargetMode="External"/><Relationship Id="rId7" Type="http://schemas.openxmlformats.org/officeDocument/2006/relationships/hyperlink" Target="http://linkedin.com/company/icann" TargetMode="External"/><Relationship Id="rId12" Type="http://schemas.openxmlformats.org/officeDocument/2006/relationships/image" Target="../media/image28.pn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hyperlink" Target="https://soundcloud.com/icann" TargetMode="External"/><Relationship Id="rId20"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hyperlink" Target="http://facebook.com/icannorg" TargetMode="External"/><Relationship Id="rId5" Type="http://schemas.openxmlformats.org/officeDocument/2006/relationships/image" Target="../media/image26.png"/><Relationship Id="rId15" Type="http://schemas.openxmlformats.org/officeDocument/2006/relationships/hyperlink" Target="https://www.youtube.com/user/ICANNnews" TargetMode="External"/><Relationship Id="rId10" Type="http://schemas.openxmlformats.org/officeDocument/2006/relationships/hyperlink" Target="https://www.facebook.com/icannorg" TargetMode="External"/><Relationship Id="rId19" Type="http://schemas.openxmlformats.org/officeDocument/2006/relationships/image" Target="../media/image31.png"/><Relationship Id="rId4" Type="http://schemas.openxmlformats.org/officeDocument/2006/relationships/hyperlink" Target="http://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9.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Master" Target="../slideMasters/slideMaster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4.png"/><Relationship Id="rId4" Type="http://schemas.openxmlformats.org/officeDocument/2006/relationships/image" Target="../media/image39.png"/><Relationship Id="rId9" Type="http://schemas.openxmlformats.org/officeDocument/2006/relationships/image" Target="../media/image35.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2 Decorative">
  <p:cSld name="Cover 2 Decorative">
    <p:spTree>
      <p:nvGrpSpPr>
        <p:cNvPr id="1" name="Shape 20"/>
        <p:cNvGrpSpPr/>
        <p:nvPr/>
      </p:nvGrpSpPr>
      <p:grpSpPr>
        <a:xfrm>
          <a:off x="0" y="0"/>
          <a:ext cx="0" cy="0"/>
          <a:chOff x="0" y="0"/>
          <a:chExt cx="0" cy="0"/>
        </a:xfrm>
      </p:grpSpPr>
      <p:pic>
        <p:nvPicPr>
          <p:cNvPr id="21" name="Google Shape;2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2" name="Google Shape;22;p2"/>
          <p:cNvSpPr txBox="1">
            <a:spLocks noGrp="1"/>
          </p:cNvSpPr>
          <p:nvPr>
            <p:ph type="body" idx="1"/>
          </p:nvPr>
        </p:nvSpPr>
        <p:spPr>
          <a:xfrm>
            <a:off x="2228479" y="4617720"/>
            <a:ext cx="9295500" cy="5751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 name="Google Shape;23;p2"/>
          <p:cNvSpPr txBox="1">
            <a:spLocks noGrp="1"/>
          </p:cNvSpPr>
          <p:nvPr>
            <p:ph type="body" idx="2"/>
          </p:nvPr>
        </p:nvSpPr>
        <p:spPr>
          <a:xfrm>
            <a:off x="2228479" y="5199656"/>
            <a:ext cx="9295500"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 name="Google Shape;24;p2"/>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5" name="Google Shape;25;p2"/>
          <p:cNvPicPr preferRelativeResize="0"/>
          <p:nvPr/>
        </p:nvPicPr>
        <p:blipFill rotWithShape="1">
          <a:blip r:embed="rId3">
            <a:alphaModFix/>
          </a:blip>
          <a:srcRect/>
          <a:stretch/>
        </p:blipFill>
        <p:spPr>
          <a:xfrm>
            <a:off x="326044" y="4878445"/>
            <a:ext cx="1193800" cy="952500"/>
          </a:xfrm>
          <a:prstGeom prst="rect">
            <a:avLst/>
          </a:prstGeom>
          <a:noFill/>
          <a:ln>
            <a:noFill/>
          </a:ln>
        </p:spPr>
      </p:pic>
      <p:sp>
        <p:nvSpPr>
          <p:cNvPr id="26" name="Google Shape;26;p2"/>
          <p:cNvSpPr/>
          <p:nvPr/>
        </p:nvSpPr>
        <p:spPr>
          <a:xfrm>
            <a:off x="1825043"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 name="Google Shape;27;p2"/>
          <p:cNvCxnSpPr/>
          <p:nvPr/>
        </p:nvCxnSpPr>
        <p:spPr>
          <a:xfrm rot="10800000">
            <a:off x="0" y="6124669"/>
            <a:ext cx="1793872" cy="0"/>
          </a:xfrm>
          <a:prstGeom prst="straightConnector1">
            <a:avLst/>
          </a:prstGeom>
          <a:noFill/>
          <a:ln w="12700" cap="flat" cmpd="sng">
            <a:solidFill>
              <a:schemeClr val="lt1"/>
            </a:solidFill>
            <a:prstDash val="solid"/>
            <a:round/>
            <a:headEnd type="none" w="sm" len="sm"/>
            <a:tailEnd type="none" w="sm" len="sm"/>
          </a:ln>
        </p:spPr>
      </p:cxnSp>
      <p:cxnSp>
        <p:nvCxnSpPr>
          <p:cNvPr id="28" name="Google Shape;28;p2"/>
          <p:cNvCxnSpPr/>
          <p:nvPr/>
        </p:nvCxnSpPr>
        <p:spPr>
          <a:xfrm rot="10800000">
            <a:off x="1892734" y="6124511"/>
            <a:ext cx="9720781" cy="0"/>
          </a:xfrm>
          <a:prstGeom prst="straightConnector1">
            <a:avLst/>
          </a:prstGeom>
          <a:noFill/>
          <a:ln w="12700" cap="flat" cmpd="sng">
            <a:solidFill>
              <a:schemeClr val="lt1"/>
            </a:solidFill>
            <a:prstDash val="solid"/>
            <a:round/>
            <a:headEnd type="none" w="sm" len="sm"/>
            <a:tailEnd type="none" w="sm" len="sm"/>
          </a:ln>
        </p:spPr>
      </p:cxnSp>
      <p:sp>
        <p:nvSpPr>
          <p:cNvPr id="29" name="Google Shape;29;p2"/>
          <p:cNvSpPr/>
          <p:nvPr/>
        </p:nvSpPr>
        <p:spPr>
          <a:xfrm flipH="1">
            <a:off x="11642081" y="6101651"/>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30" name="Google Shape;30;p2"/>
          <p:cNvSpPr/>
          <p:nvPr/>
        </p:nvSpPr>
        <p:spPr>
          <a:xfrm flipH="1">
            <a:off x="11642081" y="347037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1" name="Google Shape;31;p2"/>
          <p:cNvCxnSpPr/>
          <p:nvPr/>
        </p:nvCxnSpPr>
        <p:spPr>
          <a:xfrm rot="10800000">
            <a:off x="1849172" y="3552825"/>
            <a:ext cx="0" cy="2529959"/>
          </a:xfrm>
          <a:prstGeom prst="straightConnector1">
            <a:avLst/>
          </a:prstGeom>
          <a:noFill/>
          <a:ln w="12700" cap="flat" cmpd="sng">
            <a:solidFill>
              <a:schemeClr val="lt1"/>
            </a:solidFill>
            <a:prstDash val="solid"/>
            <a:round/>
            <a:headEnd type="none" w="sm" len="sm"/>
            <a:tailEnd type="none" w="sm" len="sm"/>
          </a:ln>
        </p:spPr>
      </p:cxnSp>
      <p:sp>
        <p:nvSpPr>
          <p:cNvPr id="32" name="Google Shape;32;p2"/>
          <p:cNvSpPr/>
          <p:nvPr/>
        </p:nvSpPr>
        <p:spPr>
          <a:xfrm rot="-5400000">
            <a:off x="1847726" y="3495590"/>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33" name="Google Shape;33;p2"/>
          <p:cNvCxnSpPr/>
          <p:nvPr/>
        </p:nvCxnSpPr>
        <p:spPr>
          <a:xfrm rot="10800000">
            <a:off x="1899083" y="3494144"/>
            <a:ext cx="9714432" cy="0"/>
          </a:xfrm>
          <a:prstGeom prst="straightConnector1">
            <a:avLst/>
          </a:prstGeom>
          <a:noFill/>
          <a:ln w="12700" cap="flat" cmpd="sng">
            <a:solidFill>
              <a:schemeClr val="lt1"/>
            </a:solidFill>
            <a:prstDash val="solid"/>
            <a:round/>
            <a:headEnd type="none" w="sm" len="sm"/>
            <a:tailEnd type="none" w="sm" len="sm"/>
          </a:ln>
        </p:spPr>
      </p:cxnSp>
      <p:sp>
        <p:nvSpPr>
          <p:cNvPr id="34" name="Google Shape;34;p2"/>
          <p:cNvSpPr txBox="1">
            <a:spLocks noGrp="1"/>
          </p:cNvSpPr>
          <p:nvPr>
            <p:ph type="title"/>
          </p:nvPr>
        </p:nvSpPr>
        <p:spPr>
          <a:xfrm>
            <a:off x="2228479" y="2020824"/>
            <a:ext cx="9295500" cy="1325563"/>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2"/>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No Header/Footer)">
  <p:cSld name="Blank (No Header/Footer)">
    <p:spTree>
      <p:nvGrpSpPr>
        <p:cNvPr id="1" name="Shape 116"/>
        <p:cNvGrpSpPr/>
        <p:nvPr/>
      </p:nvGrpSpPr>
      <p:grpSpPr>
        <a:xfrm>
          <a:off x="0" y="0"/>
          <a:ext cx="0" cy="0"/>
          <a:chOff x="0" y="0"/>
          <a:chExt cx="0" cy="0"/>
        </a:xfrm>
      </p:grpSpPr>
      <p:sp>
        <p:nvSpPr>
          <p:cNvPr id="117" name="Google Shape;117;p12"/>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18" name="Google Shape;118;p12"/>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9" name="Google Shape;119;p1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half page image">
  <p:cSld name="Title half page image">
    <p:spTree>
      <p:nvGrpSpPr>
        <p:cNvPr id="1" name="Shape 120"/>
        <p:cNvGrpSpPr/>
        <p:nvPr/>
      </p:nvGrpSpPr>
      <p:grpSpPr>
        <a:xfrm>
          <a:off x="0" y="0"/>
          <a:ext cx="0" cy="0"/>
          <a:chOff x="0" y="0"/>
          <a:chExt cx="0" cy="0"/>
        </a:xfrm>
      </p:grpSpPr>
      <p:sp>
        <p:nvSpPr>
          <p:cNvPr id="121" name="Google Shape;121;p13"/>
          <p:cNvSpPr/>
          <p:nvPr/>
        </p:nvSpPr>
        <p:spPr>
          <a:xfrm>
            <a:off x="0" y="6329943"/>
            <a:ext cx="12192000" cy="5280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22" name="Google Shape;122;p13"/>
          <p:cNvCxnSpPr/>
          <p:nvPr/>
        </p:nvCxnSpPr>
        <p:spPr>
          <a:xfrm rot="10800000">
            <a:off x="0" y="608083"/>
            <a:ext cx="12192000" cy="0"/>
          </a:xfrm>
          <a:prstGeom prst="straightConnector1">
            <a:avLst/>
          </a:prstGeom>
          <a:noFill/>
          <a:ln w="12700" cap="flat" cmpd="sng">
            <a:solidFill>
              <a:srgbClr val="0B3458"/>
            </a:solidFill>
            <a:prstDash val="solid"/>
            <a:round/>
            <a:headEnd type="none" w="sm" len="sm"/>
            <a:tailEnd type="none" w="sm" len="sm"/>
          </a:ln>
        </p:spPr>
      </p:cxnSp>
      <p:sp>
        <p:nvSpPr>
          <p:cNvPr id="123" name="Google Shape;123;p13"/>
          <p:cNvSpPr>
            <a:spLocks noGrp="1"/>
          </p:cNvSpPr>
          <p:nvPr>
            <p:ph type="pic" idx="2"/>
          </p:nvPr>
        </p:nvSpPr>
        <p:spPr>
          <a:xfrm>
            <a:off x="8965" y="614512"/>
            <a:ext cx="4655184" cy="5696712"/>
          </a:xfrm>
          <a:prstGeom prst="rect">
            <a:avLst/>
          </a:prstGeom>
          <a:noFill/>
          <a:ln>
            <a:noFill/>
          </a:ln>
        </p:spPr>
      </p:sp>
      <p:pic>
        <p:nvPicPr>
          <p:cNvPr id="124" name="Google Shape;124;p13"/>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25" name="Google Shape;125;p13"/>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26" name="Google Shape;126;p13"/>
          <p:cNvCxnSpPr/>
          <p:nvPr/>
        </p:nvCxnSpPr>
        <p:spPr>
          <a:xfrm rot="10800000">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127" name="Google Shape;127;p1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lternate Background 1">
  <p:cSld name="Alternate Background 1">
    <p:spTree>
      <p:nvGrpSpPr>
        <p:cNvPr id="1" name="Shape 128"/>
        <p:cNvGrpSpPr/>
        <p:nvPr/>
      </p:nvGrpSpPr>
      <p:grpSpPr>
        <a:xfrm>
          <a:off x="0" y="0"/>
          <a:ext cx="0" cy="0"/>
          <a:chOff x="0" y="0"/>
          <a:chExt cx="0" cy="0"/>
        </a:xfrm>
      </p:grpSpPr>
      <p:pic>
        <p:nvPicPr>
          <p:cNvPr id="129" name="Google Shape;129;p14"/>
          <p:cNvPicPr preferRelativeResize="0"/>
          <p:nvPr/>
        </p:nvPicPr>
        <p:blipFill rotWithShape="1">
          <a:blip r:embed="rId2">
            <a:alphaModFix/>
          </a:blip>
          <a:srcRect t="10075" b="8780"/>
          <a:stretch/>
        </p:blipFill>
        <p:spPr>
          <a:xfrm>
            <a:off x="0" y="683491"/>
            <a:ext cx="12192000" cy="5564909"/>
          </a:xfrm>
          <a:prstGeom prst="rect">
            <a:avLst/>
          </a:prstGeom>
          <a:noFill/>
          <a:ln>
            <a:noFill/>
          </a:ln>
        </p:spPr>
      </p:pic>
      <p:sp>
        <p:nvSpPr>
          <p:cNvPr id="130" name="Google Shape;130;p14"/>
          <p:cNvSpPr/>
          <p:nvPr/>
        </p:nvSpPr>
        <p:spPr>
          <a:xfrm>
            <a:off x="0" y="790814"/>
            <a:ext cx="12192000" cy="5346700"/>
          </a:xfrm>
          <a:prstGeom prst="rect">
            <a:avLst/>
          </a:prstGeom>
          <a:gradFill>
            <a:gsLst>
              <a:gs pos="0">
                <a:srgbClr val="FFFFFF">
                  <a:alpha val="74901"/>
                </a:srgbClr>
              </a:gs>
              <a:gs pos="24000">
                <a:srgbClr val="CCE8F8">
                  <a:alpha val="44705"/>
                </a:srgbClr>
              </a:gs>
              <a:gs pos="69000">
                <a:srgbClr val="CCE8F8">
                  <a:alpha val="61960"/>
                </a:srgbClr>
              </a:gs>
              <a:gs pos="100000">
                <a:schemeClr val="lt1"/>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31" name="Google Shape;131;p14"/>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Alternate Background 2">
  <p:cSld name="Alternate Background 2">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2">
            <a:alphaModFix/>
          </a:blip>
          <a:srcRect t="8972" b="7825"/>
          <a:stretch/>
        </p:blipFill>
        <p:spPr>
          <a:xfrm>
            <a:off x="0" y="654425"/>
            <a:ext cx="12192000" cy="5620869"/>
          </a:xfrm>
          <a:prstGeom prst="rect">
            <a:avLst/>
          </a:prstGeom>
          <a:noFill/>
          <a:ln>
            <a:noFill/>
          </a:ln>
        </p:spPr>
      </p:pic>
      <p:sp>
        <p:nvSpPr>
          <p:cNvPr id="134" name="Google Shape;134;p15"/>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Alternate Background 3">
  <p:cSld name="Alternate Background 3">
    <p:spTree>
      <p:nvGrpSpPr>
        <p:cNvPr id="1" name="Shape 135"/>
        <p:cNvGrpSpPr/>
        <p:nvPr/>
      </p:nvGrpSpPr>
      <p:grpSpPr>
        <a:xfrm>
          <a:off x="0" y="0"/>
          <a:ext cx="0" cy="0"/>
          <a:chOff x="0" y="0"/>
          <a:chExt cx="0" cy="0"/>
        </a:xfrm>
      </p:grpSpPr>
      <p:pic>
        <p:nvPicPr>
          <p:cNvPr id="136" name="Google Shape;136;p16"/>
          <p:cNvPicPr preferRelativeResize="0"/>
          <p:nvPr/>
        </p:nvPicPr>
        <p:blipFill rotWithShape="1">
          <a:blip r:embed="rId2">
            <a:alphaModFix/>
          </a:blip>
          <a:srcRect/>
          <a:stretch/>
        </p:blipFill>
        <p:spPr>
          <a:xfrm>
            <a:off x="0" y="613037"/>
            <a:ext cx="12192000" cy="5696861"/>
          </a:xfrm>
          <a:prstGeom prst="rect">
            <a:avLst/>
          </a:prstGeom>
          <a:noFill/>
          <a:ln>
            <a:noFill/>
          </a:ln>
        </p:spPr>
      </p:pic>
      <p:cxnSp>
        <p:nvCxnSpPr>
          <p:cNvPr id="137" name="Google Shape;137;p16"/>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38" name="Google Shape;138;p16"/>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sp>
        <p:nvSpPr>
          <p:cNvPr id="139" name="Google Shape;139;p16"/>
          <p:cNvSpPr txBox="1">
            <a:spLocks noGrp="1"/>
          </p:cNvSpPr>
          <p:nvPr>
            <p:ph type="title"/>
          </p:nvPr>
        </p:nvSpPr>
        <p:spPr>
          <a:xfrm>
            <a:off x="420624" y="48278"/>
            <a:ext cx="10208224"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0" name="Google Shape;140;p1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365760" y="6464808"/>
            <a:ext cx="390801" cy="312641"/>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Agenda 1.1">
  <p:cSld name="Agenda 1.1">
    <p:spTree>
      <p:nvGrpSpPr>
        <p:cNvPr id="1" name="Shape 142"/>
        <p:cNvGrpSpPr/>
        <p:nvPr/>
      </p:nvGrpSpPr>
      <p:grpSpPr>
        <a:xfrm>
          <a:off x="0" y="0"/>
          <a:ext cx="0" cy="0"/>
          <a:chOff x="0" y="0"/>
          <a:chExt cx="0" cy="0"/>
        </a:xfrm>
      </p:grpSpPr>
      <p:pic>
        <p:nvPicPr>
          <p:cNvPr id="143" name="Google Shape;143;p17"/>
          <p:cNvPicPr preferRelativeResize="0"/>
          <p:nvPr/>
        </p:nvPicPr>
        <p:blipFill rotWithShape="1">
          <a:blip r:embed="rId2">
            <a:alphaModFix/>
          </a:blip>
          <a:srcRect/>
          <a:stretch/>
        </p:blipFill>
        <p:spPr>
          <a:xfrm>
            <a:off x="0" y="-1"/>
            <a:ext cx="12192002" cy="6858000"/>
          </a:xfrm>
          <a:prstGeom prst="rect">
            <a:avLst/>
          </a:prstGeom>
          <a:noFill/>
          <a:ln>
            <a:noFill/>
          </a:ln>
        </p:spPr>
      </p:pic>
      <p:sp>
        <p:nvSpPr>
          <p:cNvPr id="144" name="Google Shape;144;p17"/>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45" name="Google Shape;145;p17"/>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46" name="Google Shape;146;p17"/>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47" name="Google Shape;147;p1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48" name="Google Shape;148;p1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49" name="Google Shape;149;p1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50" name="Google Shape;150;p1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151" name="Google Shape;151;p17"/>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52" name="Google Shape;152;p17"/>
          <p:cNvCxnSpPr>
            <a:endCxn id="15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53" name="Google Shape;153;p17"/>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54" name="Google Shape;154;p17"/>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55" name="Google Shape;155;p17"/>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1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Agenda 1.2">
  <p:cSld name="Agenda 1.2">
    <p:spTree>
      <p:nvGrpSpPr>
        <p:cNvPr id="1" name="Shape 157"/>
        <p:cNvGrpSpPr/>
        <p:nvPr/>
      </p:nvGrpSpPr>
      <p:grpSpPr>
        <a:xfrm>
          <a:off x="0" y="0"/>
          <a:ext cx="0" cy="0"/>
          <a:chOff x="0" y="0"/>
          <a:chExt cx="0" cy="0"/>
        </a:xfrm>
      </p:grpSpPr>
      <p:pic>
        <p:nvPicPr>
          <p:cNvPr id="158" name="Google Shape;158;p18"/>
          <p:cNvPicPr preferRelativeResize="0"/>
          <p:nvPr/>
        </p:nvPicPr>
        <p:blipFill rotWithShape="1">
          <a:blip r:embed="rId2">
            <a:alphaModFix/>
          </a:blip>
          <a:srcRect/>
          <a:stretch/>
        </p:blipFill>
        <p:spPr>
          <a:xfrm>
            <a:off x="0" y="0"/>
            <a:ext cx="12216385" cy="6858000"/>
          </a:xfrm>
          <a:prstGeom prst="rect">
            <a:avLst/>
          </a:prstGeom>
          <a:noFill/>
          <a:ln>
            <a:noFill/>
          </a:ln>
        </p:spPr>
      </p:pic>
      <p:pic>
        <p:nvPicPr>
          <p:cNvPr id="159" name="Google Shape;159;p18"/>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60" name="Google Shape;160;p18"/>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61" name="Google Shape;161;p18"/>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62" name="Google Shape;162;p1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3" name="Google Shape;163;p1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64" name="Google Shape;164;p1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65" name="Google Shape;165;p18"/>
          <p:cNvCxnSpPr>
            <a:endCxn id="166"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66" name="Google Shape;166;p18"/>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67" name="Google Shape;167;p18"/>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68" name="Google Shape;168;p18"/>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1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0" name="Google Shape;170;p18"/>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71" name="Google Shape;171;p1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Agenda 1.3">
  <p:cSld name="Agenda 1.3">
    <p:spTree>
      <p:nvGrpSpPr>
        <p:cNvPr id="1" name="Shape 172"/>
        <p:cNvGrpSpPr/>
        <p:nvPr/>
      </p:nvGrpSpPr>
      <p:grpSpPr>
        <a:xfrm>
          <a:off x="0" y="0"/>
          <a:ext cx="0" cy="0"/>
          <a:chOff x="0" y="0"/>
          <a:chExt cx="0" cy="0"/>
        </a:xfrm>
      </p:grpSpPr>
      <p:pic>
        <p:nvPicPr>
          <p:cNvPr id="173" name="Google Shape;173;p19"/>
          <p:cNvPicPr preferRelativeResize="0"/>
          <p:nvPr/>
        </p:nvPicPr>
        <p:blipFill rotWithShape="1">
          <a:blip r:embed="rId2">
            <a:alphaModFix/>
          </a:blip>
          <a:srcRect/>
          <a:stretch/>
        </p:blipFill>
        <p:spPr>
          <a:xfrm>
            <a:off x="0" y="0"/>
            <a:ext cx="12192000" cy="6857999"/>
          </a:xfrm>
          <a:prstGeom prst="rect">
            <a:avLst/>
          </a:prstGeom>
          <a:noFill/>
          <a:ln>
            <a:noFill/>
          </a:ln>
        </p:spPr>
      </p:pic>
      <p:cxnSp>
        <p:nvCxnSpPr>
          <p:cNvPr id="174" name="Google Shape;174;p19"/>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5" name="Google Shape;175;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pic>
        <p:nvPicPr>
          <p:cNvPr id="176" name="Google Shape;176;p19"/>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177" name="Google Shape;177;p1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78" name="Google Shape;178;p19"/>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9" name="Google Shape;179;p1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0" name="Google Shape;180;p1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81" name="Google Shape;181;p1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82" name="Google Shape;182;p19"/>
          <p:cNvCxnSpPr>
            <a:endCxn id="18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83" name="Google Shape;183;p19"/>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84" name="Google Shape;184;p19"/>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185" name="Google Shape;185;p19"/>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1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7" name="Google Shape;187;p19"/>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88" name="Google Shape;188;p1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1.4">
  <p:cSld name="Agenda 1.4">
    <p:spTree>
      <p:nvGrpSpPr>
        <p:cNvPr id="1" name="Shape 189"/>
        <p:cNvGrpSpPr/>
        <p:nvPr/>
      </p:nvGrpSpPr>
      <p:grpSpPr>
        <a:xfrm>
          <a:off x="0" y="0"/>
          <a:ext cx="0" cy="0"/>
          <a:chOff x="0" y="0"/>
          <a:chExt cx="0" cy="0"/>
        </a:xfrm>
      </p:grpSpPr>
      <p:pic>
        <p:nvPicPr>
          <p:cNvPr id="190" name="Google Shape;190;p20"/>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91" name="Google Shape;191;p20"/>
          <p:cNvPicPr preferRelativeResize="0"/>
          <p:nvPr/>
        </p:nvPicPr>
        <p:blipFill rotWithShape="1">
          <a:blip r:embed="rId3">
            <a:alphaModFix/>
          </a:blip>
          <a:srcRect/>
          <a:stretch/>
        </p:blipFill>
        <p:spPr>
          <a:xfrm>
            <a:off x="365760" y="6464808"/>
            <a:ext cx="365760" cy="291830"/>
          </a:xfrm>
          <a:prstGeom prst="rect">
            <a:avLst/>
          </a:prstGeom>
          <a:noFill/>
          <a:ln>
            <a:noFill/>
          </a:ln>
        </p:spPr>
      </p:pic>
      <p:sp>
        <p:nvSpPr>
          <p:cNvPr id="192" name="Google Shape;192;p2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193" name="Google Shape;193;p20"/>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94" name="Google Shape;194;p2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5" name="Google Shape;195;p2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196" name="Google Shape;196;p2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197" name="Google Shape;197;p20"/>
          <p:cNvCxnSpPr>
            <a:endCxn id="19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198" name="Google Shape;198;p20"/>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99" name="Google Shape;199;p20"/>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00" name="Google Shape;200;p20"/>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1" name="Google Shape;201;p2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2" name="Google Shape;202;p20"/>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03" name="Google Shape;203;p2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Agenda 1.5">
  <p:cSld name="Agenda 1.5">
    <p:spTree>
      <p:nvGrpSpPr>
        <p:cNvPr id="1" name="Shape 204"/>
        <p:cNvGrpSpPr/>
        <p:nvPr/>
      </p:nvGrpSpPr>
      <p:grpSpPr>
        <a:xfrm>
          <a:off x="0" y="0"/>
          <a:ext cx="0" cy="0"/>
          <a:chOff x="0" y="0"/>
          <a:chExt cx="0" cy="0"/>
        </a:xfrm>
      </p:grpSpPr>
      <p:pic>
        <p:nvPicPr>
          <p:cNvPr id="205" name="Google Shape;205;p21"/>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06" name="Google Shape;206;p21"/>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07" name="Google Shape;207;p21"/>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08" name="Google Shape;208;p21"/>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09" name="Google Shape;209;p2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0" name="Google Shape;210;p2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11" name="Google Shape;211;p2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12" name="Google Shape;212;p21"/>
          <p:cNvCxnSpPr>
            <a:endCxn id="213"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13" name="Google Shape;213;p21"/>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14" name="Google Shape;214;p21"/>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15" name="Google Shape;215;p21"/>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6" name="Google Shape;216;p21"/>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7" name="Google Shape;217;p21"/>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18" name="Google Shape;218;p21"/>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36"/>
        <p:cNvGrpSpPr/>
        <p:nvPr/>
      </p:nvGrpSpPr>
      <p:grpSpPr>
        <a:xfrm>
          <a:off x="0" y="0"/>
          <a:ext cx="0" cy="0"/>
          <a:chOff x="0" y="0"/>
          <a:chExt cx="0" cy="0"/>
        </a:xfrm>
      </p:grpSpPr>
      <p:sp>
        <p:nvSpPr>
          <p:cNvPr id="37" name="Google Shape;37;p3"/>
          <p:cNvSpPr txBox="1">
            <a:spLocks noGrp="1"/>
          </p:cNvSpPr>
          <p:nvPr>
            <p:ph type="title"/>
          </p:nvPr>
        </p:nvSpPr>
        <p:spPr>
          <a:xfrm>
            <a:off x="420624" y="46180"/>
            <a:ext cx="10847122"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Agenda 1.6">
  <p:cSld name="Agenda 1.6">
    <p:spTree>
      <p:nvGrpSpPr>
        <p:cNvPr id="1" name="Shape 219"/>
        <p:cNvGrpSpPr/>
        <p:nvPr/>
      </p:nvGrpSpPr>
      <p:grpSpPr>
        <a:xfrm>
          <a:off x="0" y="0"/>
          <a:ext cx="0" cy="0"/>
          <a:chOff x="0" y="0"/>
          <a:chExt cx="0" cy="0"/>
        </a:xfrm>
      </p:grpSpPr>
      <p:pic>
        <p:nvPicPr>
          <p:cNvPr id="220" name="Google Shape;220;p22"/>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221" name="Google Shape;221;p22"/>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22" name="Google Shape;222;p22"/>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23" name="Google Shape;223;p22"/>
          <p:cNvSpPr txBox="1">
            <a:spLocks noGrp="1"/>
          </p:cNvSpPr>
          <p:nvPr>
            <p:ph type="title"/>
          </p:nvPr>
        </p:nvSpPr>
        <p:spPr>
          <a:xfrm>
            <a:off x="779917" y="824754"/>
            <a:ext cx="10576000" cy="1768314"/>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4" name="Google Shape;224;p2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5" name="Google Shape;225;p2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226" name="Google Shape;226;p2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27" name="Google Shape;227;p22"/>
          <p:cNvCxnSpPr>
            <a:endCxn id="228" idx="0"/>
          </p:cNvCxnSpPr>
          <p:nvPr/>
        </p:nvCxnSpPr>
        <p:spPr>
          <a:xfrm rot="10800000">
            <a:off x="557799" y="2734410"/>
            <a:ext cx="0" cy="3544500"/>
          </a:xfrm>
          <a:prstGeom prst="straightConnector1">
            <a:avLst/>
          </a:prstGeom>
          <a:noFill/>
          <a:ln w="12700" cap="flat" cmpd="sng">
            <a:solidFill>
              <a:schemeClr val="lt1"/>
            </a:solidFill>
            <a:prstDash val="solid"/>
            <a:round/>
            <a:headEnd type="none" w="sm" len="sm"/>
            <a:tailEnd type="none" w="sm" len="sm"/>
          </a:ln>
        </p:spPr>
      </p:cxnSp>
      <p:sp>
        <p:nvSpPr>
          <p:cNvPr id="228" name="Google Shape;228;p22"/>
          <p:cNvSpPr/>
          <p:nvPr/>
        </p:nvSpPr>
        <p:spPr>
          <a:xfrm rot="-5400000">
            <a:off x="556353" y="2674974"/>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229" name="Google Shape;229;p22"/>
          <p:cNvCxnSpPr/>
          <p:nvPr/>
        </p:nvCxnSpPr>
        <p:spPr>
          <a:xfrm rot="10800000">
            <a:off x="616655" y="2673528"/>
            <a:ext cx="10957279" cy="0"/>
          </a:xfrm>
          <a:prstGeom prst="straightConnector1">
            <a:avLst/>
          </a:prstGeom>
          <a:noFill/>
          <a:ln w="12700" cap="flat" cmpd="sng">
            <a:solidFill>
              <a:schemeClr val="lt1"/>
            </a:solidFill>
            <a:prstDash val="solid"/>
            <a:round/>
            <a:headEnd type="none" w="sm" len="sm"/>
            <a:tailEnd type="none" w="sm" len="sm"/>
          </a:ln>
        </p:spPr>
      </p:cxnSp>
      <p:sp>
        <p:nvSpPr>
          <p:cNvPr id="230" name="Google Shape;230;p22"/>
          <p:cNvSpPr txBox="1">
            <a:spLocks noGrp="1"/>
          </p:cNvSpPr>
          <p:nvPr>
            <p:ph type="body" idx="1"/>
          </p:nvPr>
        </p:nvSpPr>
        <p:spPr>
          <a:xfrm>
            <a:off x="800099" y="2765533"/>
            <a:ext cx="10543117" cy="927926"/>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1" name="Google Shape;231;p22"/>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2" name="Google Shape;232;p22"/>
          <p:cNvSpPr/>
          <p:nvPr/>
        </p:nvSpPr>
        <p:spPr>
          <a:xfrm flipH="1">
            <a:off x="11619649" y="264975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233" name="Google Shape;233;p22"/>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Agenda Divider 2">
  <p:cSld name="Agenda Divider 2">
    <p:spTree>
      <p:nvGrpSpPr>
        <p:cNvPr id="1" name="Shape 234"/>
        <p:cNvGrpSpPr/>
        <p:nvPr/>
      </p:nvGrpSpPr>
      <p:grpSpPr>
        <a:xfrm>
          <a:off x="0" y="0"/>
          <a:ext cx="0" cy="0"/>
          <a:chOff x="0" y="0"/>
          <a:chExt cx="0" cy="0"/>
        </a:xfrm>
      </p:grpSpPr>
      <p:pic>
        <p:nvPicPr>
          <p:cNvPr id="235" name="Google Shape;235;p2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36" name="Google Shape;236;p23"/>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37" name="Google Shape;237;p23"/>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38" name="Google Shape;238;p23"/>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9" name="Google Shape;239;p23"/>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0" name="Google Shape;240;p23"/>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1" name="Google Shape;241;p2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Divider 3">
  <p:cSld name="Agenda Divider 3">
    <p:spTree>
      <p:nvGrpSpPr>
        <p:cNvPr id="1" name="Shape 242"/>
        <p:cNvGrpSpPr/>
        <p:nvPr/>
      </p:nvGrpSpPr>
      <p:grpSpPr>
        <a:xfrm>
          <a:off x="0" y="0"/>
          <a:ext cx="0" cy="0"/>
          <a:chOff x="0" y="0"/>
          <a:chExt cx="0" cy="0"/>
        </a:xfrm>
      </p:grpSpPr>
      <p:pic>
        <p:nvPicPr>
          <p:cNvPr id="243" name="Google Shape;243;p24"/>
          <p:cNvPicPr preferRelativeResize="0"/>
          <p:nvPr/>
        </p:nvPicPr>
        <p:blipFill rotWithShape="1">
          <a:blip r:embed="rId2">
            <a:alphaModFix/>
          </a:blip>
          <a:srcRect/>
          <a:stretch/>
        </p:blipFill>
        <p:spPr>
          <a:xfrm>
            <a:off x="0" y="-7257"/>
            <a:ext cx="12192000" cy="6857999"/>
          </a:xfrm>
          <a:prstGeom prst="rect">
            <a:avLst/>
          </a:prstGeom>
          <a:noFill/>
          <a:ln>
            <a:noFill/>
          </a:ln>
        </p:spPr>
      </p:pic>
      <p:sp>
        <p:nvSpPr>
          <p:cNvPr id="244" name="Google Shape;244;p24"/>
          <p:cNvSpPr/>
          <p:nvPr/>
        </p:nvSpPr>
        <p:spPr>
          <a:xfrm>
            <a:off x="0" y="6320548"/>
            <a:ext cx="12192000" cy="5374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45" name="Google Shape;245;p24"/>
          <p:cNvCxnSpPr/>
          <p:nvPr/>
        </p:nvCxnSpPr>
        <p:spPr>
          <a:xfrm>
            <a:off x="0" y="6320547"/>
            <a:ext cx="12192000" cy="0"/>
          </a:xfrm>
          <a:prstGeom prst="straightConnector1">
            <a:avLst/>
          </a:prstGeom>
          <a:noFill/>
          <a:ln w="12700" cap="flat" cmpd="sng">
            <a:solidFill>
              <a:srgbClr val="0B3458"/>
            </a:solidFill>
            <a:prstDash val="solid"/>
            <a:round/>
            <a:headEnd type="none" w="sm" len="sm"/>
            <a:tailEnd type="none" w="sm" len="sm"/>
          </a:ln>
        </p:spPr>
      </p:cxnSp>
      <p:sp>
        <p:nvSpPr>
          <p:cNvPr id="246" name="Google Shape;246;p24"/>
          <p:cNvSpPr txBox="1">
            <a:spLocks noGrp="1"/>
          </p:cNvSpPr>
          <p:nvPr>
            <p:ph type="body" idx="1"/>
          </p:nvPr>
        </p:nvSpPr>
        <p:spPr>
          <a:xfrm>
            <a:off x="764987" y="3030399"/>
            <a:ext cx="8329645" cy="17836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3500"/>
              <a:buFont typeface="Arial"/>
              <a:buNone/>
              <a:defRPr sz="3500" b="0" i="0" u="none" strike="noStrike" cap="none">
                <a:solidFill>
                  <a:schemeClr val="lt1"/>
                </a:solidFill>
                <a:latin typeface="Arial"/>
                <a:ea typeface="Arial"/>
                <a:cs typeface="Arial"/>
                <a:sym typeface="Arial"/>
              </a:defRPr>
            </a:lvl1pPr>
            <a:lvl2pPr marL="914400" marR="0" lvl="1" indent="-228600" algn="l" rtl="0">
              <a:spcBef>
                <a:spcPts val="560"/>
              </a:spcBef>
              <a:spcAft>
                <a:spcPts val="0"/>
              </a:spcAft>
              <a:buClr>
                <a:srgbClr val="DDD9C3"/>
              </a:buClr>
              <a:buSzPts val="2800"/>
              <a:buFont typeface="Arial"/>
              <a:buNone/>
              <a:defRPr sz="2800" b="0" i="0" u="none" strike="noStrike" cap="none">
                <a:solidFill>
                  <a:srgbClr val="DDD9C3"/>
                </a:solidFill>
                <a:latin typeface="Arial"/>
                <a:ea typeface="Arial"/>
                <a:cs typeface="Arial"/>
                <a:sym typeface="Arial"/>
              </a:defRPr>
            </a:lvl2pPr>
            <a:lvl3pPr marL="1371600" marR="0" lvl="2" indent="-228600" algn="l" rtl="0">
              <a:spcBef>
                <a:spcPts val="480"/>
              </a:spcBef>
              <a:spcAft>
                <a:spcPts val="0"/>
              </a:spcAft>
              <a:buClr>
                <a:srgbClr val="DDD9C3"/>
              </a:buClr>
              <a:buSzPts val="2400"/>
              <a:buFont typeface="Arial"/>
              <a:buNone/>
              <a:defRPr sz="2400" b="0" i="0" u="none" strike="noStrike" cap="none">
                <a:solidFill>
                  <a:srgbClr val="DDD9C3"/>
                </a:solidFill>
                <a:latin typeface="Arial"/>
                <a:ea typeface="Arial"/>
                <a:cs typeface="Arial"/>
                <a:sym typeface="Arial"/>
              </a:defRPr>
            </a:lvl3pPr>
            <a:lvl4pPr marL="1828800" marR="0" lvl="3"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4pPr>
            <a:lvl5pPr marL="2286000" marR="0" lvl="4" indent="-228600" algn="l" rtl="0">
              <a:spcBef>
                <a:spcPts val="400"/>
              </a:spcBef>
              <a:spcAft>
                <a:spcPts val="0"/>
              </a:spcAft>
              <a:buClr>
                <a:srgbClr val="DDD9C3"/>
              </a:buClr>
              <a:buSzPts val="2000"/>
              <a:buFont typeface="Arial"/>
              <a:buNone/>
              <a:defRPr sz="2000" b="0" i="0" u="none" strike="noStrike" cap="none">
                <a:solidFill>
                  <a:srgbClr val="DDD9C3"/>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7" name="Google Shape;247;p24"/>
          <p:cNvSpPr txBox="1">
            <a:spLocks noGrp="1"/>
          </p:cNvSpPr>
          <p:nvPr>
            <p:ph type="title"/>
          </p:nvPr>
        </p:nvSpPr>
        <p:spPr>
          <a:xfrm>
            <a:off x="752850" y="1308848"/>
            <a:ext cx="8341783" cy="1701535"/>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3500"/>
              <a:buFont typeface="Arial"/>
              <a:buNone/>
              <a:defRPr sz="35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48" name="Google Shape;248;p24"/>
          <p:cNvPicPr preferRelativeResize="0"/>
          <p:nvPr/>
        </p:nvPicPr>
        <p:blipFill rotWithShape="1">
          <a:blip r:embed="rId3">
            <a:alphaModFix/>
          </a:blip>
          <a:srcRect/>
          <a:stretch/>
        </p:blipFill>
        <p:spPr>
          <a:xfrm>
            <a:off x="365760" y="6464808"/>
            <a:ext cx="390801" cy="312641"/>
          </a:xfrm>
          <a:prstGeom prst="rect">
            <a:avLst/>
          </a:prstGeom>
          <a:noFill/>
          <a:ln>
            <a:noFill/>
          </a:ln>
        </p:spPr>
      </p:pic>
      <p:sp>
        <p:nvSpPr>
          <p:cNvPr id="249" name="Google Shape;249;p2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Presenters Divider 1.1">
  <p:cSld name="Presenters Divider 1.1">
    <p:spTree>
      <p:nvGrpSpPr>
        <p:cNvPr id="1" name="Shape 250"/>
        <p:cNvGrpSpPr/>
        <p:nvPr/>
      </p:nvGrpSpPr>
      <p:grpSpPr>
        <a:xfrm>
          <a:off x="0" y="0"/>
          <a:ext cx="0" cy="0"/>
          <a:chOff x="0" y="0"/>
          <a:chExt cx="0" cy="0"/>
        </a:xfrm>
      </p:grpSpPr>
      <p:pic>
        <p:nvPicPr>
          <p:cNvPr id="251" name="Google Shape;251;p2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52" name="Google Shape;252;p25"/>
          <p:cNvSpPr txBox="1">
            <a:spLocks noGrp="1"/>
          </p:cNvSpPr>
          <p:nvPr>
            <p:ph type="title"/>
          </p:nvPr>
        </p:nvSpPr>
        <p:spPr>
          <a:xfrm>
            <a:off x="416306" y="42394"/>
            <a:ext cx="10483281"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53" name="Google Shape;253;p25"/>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54" name="Google Shape;254;p2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55" name="Google Shape;255;p2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6" name="Google Shape;256;p2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57" name="Google Shape;257;p2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58" name="Google Shape;258;p2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59" name="Google Shape;259;p2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60" name="Google Shape;260;p2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61" name="Google Shape;261;p2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62" name="Google Shape;262;p2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63" name="Google Shape;263;p25"/>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64" name="Google Shape;264;p25"/>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65" name="Google Shape;265;p25"/>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6" name="Google Shape;266;p25"/>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7" name="Google Shape;267;p25"/>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8" name="Google Shape;268;p25"/>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9" name="Google Shape;269;p25"/>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70" name="Google Shape;270;p25"/>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71" name="Google Shape;271;p25"/>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Presenters Divider 1.2">
  <p:cSld name="Presenters Divider 1.2">
    <p:spTree>
      <p:nvGrpSpPr>
        <p:cNvPr id="1" name="Shape 272"/>
        <p:cNvGrpSpPr/>
        <p:nvPr/>
      </p:nvGrpSpPr>
      <p:grpSpPr>
        <a:xfrm>
          <a:off x="0" y="0"/>
          <a:ext cx="0" cy="0"/>
          <a:chOff x="0" y="0"/>
          <a:chExt cx="0" cy="0"/>
        </a:xfrm>
      </p:grpSpPr>
      <p:pic>
        <p:nvPicPr>
          <p:cNvPr id="273" name="Google Shape;273;p26"/>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274" name="Google Shape;274;p2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75" name="Google Shape;275;p26"/>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76" name="Google Shape;276;p2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77" name="Google Shape;277;p2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78" name="Google Shape;278;p2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279" name="Google Shape;279;p2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280" name="Google Shape;280;p2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1" name="Google Shape;281;p2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282" name="Google Shape;282;p2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283" name="Google Shape;283;p2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284" name="Google Shape;284;p2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285" name="Google Shape;285;p26"/>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286" name="Google Shape;286;p26"/>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287" name="Google Shape;287;p26"/>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8" name="Google Shape;288;p26"/>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9" name="Google Shape;289;p26"/>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0" name="Google Shape;290;p26"/>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1" name="Google Shape;291;p26"/>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292" name="Google Shape;292;p26"/>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3" name="Google Shape;293;p26"/>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Presenters Divider 1.3">
  <p:cSld name="Presenters Divider 1.3">
    <p:spTree>
      <p:nvGrpSpPr>
        <p:cNvPr id="1" name="Shape 294"/>
        <p:cNvGrpSpPr/>
        <p:nvPr/>
      </p:nvGrpSpPr>
      <p:grpSpPr>
        <a:xfrm>
          <a:off x="0" y="0"/>
          <a:ext cx="0" cy="0"/>
          <a:chOff x="0" y="0"/>
          <a:chExt cx="0" cy="0"/>
        </a:xfrm>
      </p:grpSpPr>
      <p:pic>
        <p:nvPicPr>
          <p:cNvPr id="295" name="Google Shape;295;p2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296" name="Google Shape;296;p2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297" name="Google Shape;297;p27"/>
          <p:cNvPicPr preferRelativeResize="0"/>
          <p:nvPr/>
        </p:nvPicPr>
        <p:blipFill rotWithShape="1">
          <a:blip r:embed="rId3">
            <a:alphaModFix/>
          </a:blip>
          <a:srcRect/>
          <a:stretch/>
        </p:blipFill>
        <p:spPr>
          <a:xfrm>
            <a:off x="368425" y="6464808"/>
            <a:ext cx="365760" cy="291830"/>
          </a:xfrm>
          <a:prstGeom prst="rect">
            <a:avLst/>
          </a:prstGeom>
          <a:noFill/>
          <a:ln>
            <a:noFill/>
          </a:ln>
        </p:spPr>
      </p:pic>
      <p:sp>
        <p:nvSpPr>
          <p:cNvPr id="298" name="Google Shape;298;p2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299" name="Google Shape;299;p2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0" name="Google Shape;300;p2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01" name="Google Shape;301;p2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02" name="Google Shape;302;p2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3" name="Google Shape;303;p2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04" name="Google Shape;304;p2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05" name="Google Shape;305;p2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06" name="Google Shape;306;p2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07" name="Google Shape;307;p27"/>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08" name="Google Shape;308;p27"/>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09" name="Google Shape;309;p27"/>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0" name="Google Shape;310;p27"/>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1" name="Google Shape;311;p27"/>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2" name="Google Shape;312;p27"/>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3" name="Google Shape;313;p27"/>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14" name="Google Shape;314;p27"/>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15" name="Google Shape;315;p27"/>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Presenters Divider 1.4">
  <p:cSld name="Presenters Divider 1.4">
    <p:spTree>
      <p:nvGrpSpPr>
        <p:cNvPr id="1" name="Shape 316"/>
        <p:cNvGrpSpPr/>
        <p:nvPr/>
      </p:nvGrpSpPr>
      <p:grpSpPr>
        <a:xfrm>
          <a:off x="0" y="0"/>
          <a:ext cx="0" cy="0"/>
          <a:chOff x="0" y="0"/>
          <a:chExt cx="0" cy="0"/>
        </a:xfrm>
      </p:grpSpPr>
      <p:pic>
        <p:nvPicPr>
          <p:cNvPr id="317" name="Google Shape;317;p2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18" name="Google Shape;318;p2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19" name="Google Shape;319;p2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20" name="Google Shape;320;p28"/>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21" name="Google Shape;321;p2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2" name="Google Shape;322;p2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23" name="Google Shape;323;p2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24" name="Google Shape;324;p2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5" name="Google Shape;325;p2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26" name="Google Shape;326;p2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27" name="Google Shape;327;p2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28" name="Google Shape;328;p2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29" name="Google Shape;329;p28"/>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30" name="Google Shape;330;p28"/>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31" name="Google Shape;331;p28"/>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2" name="Google Shape;332;p28"/>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3" name="Google Shape;333;p28"/>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4" name="Google Shape;334;p28"/>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5" name="Google Shape;335;p28"/>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36" name="Google Shape;336;p28"/>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37" name="Google Shape;337;p28"/>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Presenters Divider  1.5">
  <p:cSld name="Presenters Divider  1.5">
    <p:spTree>
      <p:nvGrpSpPr>
        <p:cNvPr id="1" name="Shape 338"/>
        <p:cNvGrpSpPr/>
        <p:nvPr/>
      </p:nvGrpSpPr>
      <p:grpSpPr>
        <a:xfrm>
          <a:off x="0" y="0"/>
          <a:ext cx="0" cy="0"/>
          <a:chOff x="0" y="0"/>
          <a:chExt cx="0" cy="0"/>
        </a:xfrm>
      </p:grpSpPr>
      <p:pic>
        <p:nvPicPr>
          <p:cNvPr id="339" name="Google Shape;339;p2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40" name="Google Shape;340;p29"/>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41" name="Google Shape;341;p2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42" name="Google Shape;342;p29"/>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43" name="Google Shape;343;p29"/>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4" name="Google Shape;344;p29"/>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45" name="Google Shape;345;p29"/>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46" name="Google Shape;346;p29"/>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47" name="Google Shape;347;p2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48" name="Google Shape;348;p2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49" name="Google Shape;349;p29"/>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50" name="Google Shape;350;p2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51" name="Google Shape;351;p29"/>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52" name="Google Shape;352;p29"/>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53" name="Google Shape;353;p29"/>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4" name="Google Shape;354;p29"/>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5" name="Google Shape;355;p29"/>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6" name="Google Shape;356;p29"/>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7" name="Google Shape;357;p29"/>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58" name="Google Shape;358;p29"/>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9" name="Google Shape;359;p29"/>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Presenters Divider 1.6">
  <p:cSld name="Presenters Divider 1.6">
    <p:spTree>
      <p:nvGrpSpPr>
        <p:cNvPr id="1" name="Shape 360"/>
        <p:cNvGrpSpPr/>
        <p:nvPr/>
      </p:nvGrpSpPr>
      <p:grpSpPr>
        <a:xfrm>
          <a:off x="0" y="0"/>
          <a:ext cx="0" cy="0"/>
          <a:chOff x="0" y="0"/>
          <a:chExt cx="0" cy="0"/>
        </a:xfrm>
      </p:grpSpPr>
      <p:pic>
        <p:nvPicPr>
          <p:cNvPr id="361" name="Google Shape;361;p30"/>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62" name="Google Shape;362;p30"/>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63" name="Google Shape;363;p3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64" name="Google Shape;364;p30"/>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65" name="Google Shape;365;p30"/>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6" name="Google Shape;366;p30"/>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67" name="Google Shape;367;p30"/>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68" name="Google Shape;368;p30"/>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69" name="Google Shape;369;p3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70" name="Google Shape;370;p3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71" name="Google Shape;371;p30"/>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72" name="Google Shape;372;p3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73" name="Google Shape;373;p30"/>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74" name="Google Shape;374;p30"/>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75" name="Google Shape;375;p30"/>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6" name="Google Shape;376;p30"/>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7" name="Google Shape;377;p30"/>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8" name="Google Shape;378;p30"/>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9" name="Google Shape;379;p30"/>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380" name="Google Shape;380;p30"/>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1" name="Google Shape;381;p30"/>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Presenters Divider 1.7">
  <p:cSld name="Presenters Divider 1.7">
    <p:spTree>
      <p:nvGrpSpPr>
        <p:cNvPr id="1" name="Shape 382"/>
        <p:cNvGrpSpPr/>
        <p:nvPr/>
      </p:nvGrpSpPr>
      <p:grpSpPr>
        <a:xfrm>
          <a:off x="0" y="0"/>
          <a:ext cx="0" cy="0"/>
          <a:chOff x="0" y="0"/>
          <a:chExt cx="0" cy="0"/>
        </a:xfrm>
      </p:grpSpPr>
      <p:pic>
        <p:nvPicPr>
          <p:cNvPr id="383" name="Google Shape;383;p3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384" name="Google Shape;384;p3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385" name="Google Shape;385;p3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386" name="Google Shape;386;p3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387" name="Google Shape;387;p3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88" name="Google Shape;388;p3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389" name="Google Shape;389;p3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390" name="Google Shape;390;p3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1" name="Google Shape;391;p3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392" name="Google Shape;392;p3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393" name="Google Shape;393;p3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394" name="Google Shape;394;p3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395" name="Google Shape;395;p31"/>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396" name="Google Shape;396;p31"/>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397" name="Google Shape;397;p31"/>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8" name="Google Shape;398;p31"/>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9" name="Google Shape;399;p31"/>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0" name="Google Shape;400;p31"/>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1" name="Google Shape;401;p31"/>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02" name="Google Shape;402;p31"/>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03" name="Google Shape;403;p31"/>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ullets">
  <p:cSld name="1_Bullets">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8" name="Google Shape;48;p5"/>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Autofit/>
          </a:bodyPr>
          <a:lstStyle>
            <a:lvl1pPr marL="457200" marR="0" lvl="0" indent="-319087" algn="l" rtl="0">
              <a:lnSpc>
                <a:spcPct val="100000"/>
              </a:lnSpc>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lnSpc>
                <a:spcPct val="100000"/>
              </a:lnSpc>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lnSpc>
                <a:spcPct val="100000"/>
              </a:lnSpc>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lnSpc>
                <a:spcPct val="100000"/>
              </a:lnSpc>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Presenters Divider 1.8">
  <p:cSld name="Presenters Divider 1.8">
    <p:spTree>
      <p:nvGrpSpPr>
        <p:cNvPr id="1" name="Shape 404"/>
        <p:cNvGrpSpPr/>
        <p:nvPr/>
      </p:nvGrpSpPr>
      <p:grpSpPr>
        <a:xfrm>
          <a:off x="0" y="0"/>
          <a:ext cx="0" cy="0"/>
          <a:chOff x="0" y="0"/>
          <a:chExt cx="0" cy="0"/>
        </a:xfrm>
      </p:grpSpPr>
      <p:pic>
        <p:nvPicPr>
          <p:cNvPr id="405" name="Google Shape;405;p32"/>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06" name="Google Shape;406;p3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07" name="Google Shape;407;p3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08" name="Google Shape;408;p3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09" name="Google Shape;409;p3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0" name="Google Shape;410;p3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411" name="Google Shape;411;p3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412" name="Google Shape;412;p3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3" name="Google Shape;413;p3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14" name="Google Shape;414;p3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415" name="Google Shape;415;p3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416" name="Google Shape;416;p3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17" name="Google Shape;417;p32"/>
          <p:cNvSpPr>
            <a:spLocks noGrp="1"/>
          </p:cNvSpPr>
          <p:nvPr>
            <p:ph type="pic" idx="2"/>
          </p:nvPr>
        </p:nvSpPr>
        <p:spPr>
          <a:xfrm>
            <a:off x="884520" y="953507"/>
            <a:ext cx="1289304" cy="1289304"/>
          </a:xfrm>
          <a:prstGeom prst="flowChartConnector">
            <a:avLst/>
          </a:prstGeom>
          <a:noFill/>
          <a:ln w="57150" cap="flat" cmpd="sng">
            <a:solidFill>
              <a:schemeClr val="lt1"/>
            </a:solidFill>
            <a:prstDash val="solid"/>
            <a:round/>
            <a:headEnd type="none" w="sm" len="sm"/>
            <a:tailEnd type="none" w="sm" len="sm"/>
          </a:ln>
        </p:spPr>
      </p:sp>
      <p:sp>
        <p:nvSpPr>
          <p:cNvPr id="418" name="Google Shape;418;p32"/>
          <p:cNvSpPr>
            <a:spLocks noGrp="1"/>
          </p:cNvSpPr>
          <p:nvPr>
            <p:ph type="pic" idx="3"/>
          </p:nvPr>
        </p:nvSpPr>
        <p:spPr>
          <a:xfrm>
            <a:off x="884520" y="2764377"/>
            <a:ext cx="1289304" cy="1289304"/>
          </a:xfrm>
          <a:prstGeom prst="flowChartConnector">
            <a:avLst/>
          </a:prstGeom>
          <a:noFill/>
          <a:ln w="57150" cap="flat" cmpd="sng">
            <a:solidFill>
              <a:schemeClr val="lt1"/>
            </a:solidFill>
            <a:prstDash val="solid"/>
            <a:round/>
            <a:headEnd type="none" w="sm" len="sm"/>
            <a:tailEnd type="none" w="sm" len="sm"/>
          </a:ln>
        </p:spPr>
      </p:sp>
      <p:sp>
        <p:nvSpPr>
          <p:cNvPr id="419" name="Google Shape;419;p32"/>
          <p:cNvSpPr txBox="1">
            <a:spLocks noGrp="1"/>
          </p:cNvSpPr>
          <p:nvPr>
            <p:ph type="body" idx="1"/>
          </p:nvPr>
        </p:nvSpPr>
        <p:spPr>
          <a:xfrm>
            <a:off x="2496847" y="976835"/>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0" name="Google Shape;420;p32"/>
          <p:cNvSpPr txBox="1">
            <a:spLocks noGrp="1"/>
          </p:cNvSpPr>
          <p:nvPr>
            <p:ph type="body" idx="4"/>
          </p:nvPr>
        </p:nvSpPr>
        <p:spPr>
          <a:xfrm>
            <a:off x="2496847" y="278770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1" name="Google Shape;421;p32"/>
          <p:cNvSpPr txBox="1">
            <a:spLocks noGrp="1"/>
          </p:cNvSpPr>
          <p:nvPr>
            <p:ph type="body" idx="5"/>
          </p:nvPr>
        </p:nvSpPr>
        <p:spPr>
          <a:xfrm>
            <a:off x="2496847" y="1390295"/>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2" name="Google Shape;422;p32"/>
          <p:cNvSpPr txBox="1">
            <a:spLocks noGrp="1"/>
          </p:cNvSpPr>
          <p:nvPr>
            <p:ph type="body" idx="6"/>
          </p:nvPr>
        </p:nvSpPr>
        <p:spPr>
          <a:xfrm>
            <a:off x="2496847" y="3192198"/>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3" name="Google Shape;423;p32"/>
          <p:cNvSpPr>
            <a:spLocks noGrp="1"/>
          </p:cNvSpPr>
          <p:nvPr>
            <p:ph type="pic" idx="7"/>
          </p:nvPr>
        </p:nvSpPr>
        <p:spPr>
          <a:xfrm>
            <a:off x="884520" y="4580278"/>
            <a:ext cx="1289304" cy="1289304"/>
          </a:xfrm>
          <a:prstGeom prst="flowChartConnector">
            <a:avLst/>
          </a:prstGeom>
          <a:noFill/>
          <a:ln w="57150" cap="flat" cmpd="sng">
            <a:solidFill>
              <a:schemeClr val="lt1"/>
            </a:solidFill>
            <a:prstDash val="solid"/>
            <a:round/>
            <a:headEnd type="none" w="sm" len="sm"/>
            <a:tailEnd type="none" w="sm" len="sm"/>
          </a:ln>
        </p:spPr>
      </p:sp>
      <p:sp>
        <p:nvSpPr>
          <p:cNvPr id="424" name="Google Shape;424;p32"/>
          <p:cNvSpPr txBox="1">
            <a:spLocks noGrp="1"/>
          </p:cNvSpPr>
          <p:nvPr>
            <p:ph type="body" idx="8"/>
          </p:nvPr>
        </p:nvSpPr>
        <p:spPr>
          <a:xfrm>
            <a:off x="2496847" y="4603614"/>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5" name="Google Shape;425;p32"/>
          <p:cNvSpPr txBox="1">
            <a:spLocks noGrp="1"/>
          </p:cNvSpPr>
          <p:nvPr>
            <p:ph type="body" idx="9"/>
          </p:nvPr>
        </p:nvSpPr>
        <p:spPr>
          <a:xfrm>
            <a:off x="2496847" y="5008110"/>
            <a:ext cx="7122563" cy="822098"/>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Presenters Divider 2.1">
  <p:cSld name="Presenters Divider 2.1">
    <p:spTree>
      <p:nvGrpSpPr>
        <p:cNvPr id="1" name="Shape 426"/>
        <p:cNvGrpSpPr/>
        <p:nvPr/>
      </p:nvGrpSpPr>
      <p:grpSpPr>
        <a:xfrm>
          <a:off x="0" y="0"/>
          <a:ext cx="0" cy="0"/>
          <a:chOff x="0" y="0"/>
          <a:chExt cx="0" cy="0"/>
        </a:xfrm>
      </p:grpSpPr>
      <p:pic>
        <p:nvPicPr>
          <p:cNvPr id="427" name="Google Shape;427;p33"/>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428" name="Google Shape;428;p33"/>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29" name="Google Shape;429;p33"/>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30" name="Google Shape;430;p33"/>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31" name="Google Shape;431;p33"/>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32" name="Google Shape;432;p33"/>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3" name="Google Shape;433;p33"/>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4" name="Google Shape;434;p33"/>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5" name="Google Shape;435;p33"/>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6" name="Google Shape;436;p33"/>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7" name="Google Shape;437;p33"/>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38" name="Google Shape;438;p33"/>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9" name="Google Shape;439;p33"/>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40" name="Google Shape;440;p3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41" name="Google Shape;441;p33"/>
          <p:cNvSpPr txBox="1"/>
          <p:nvPr/>
        </p:nvSpPr>
        <p:spPr>
          <a:xfrm>
            <a:off x="1149013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cxnSp>
        <p:nvCxnSpPr>
          <p:cNvPr id="442" name="Google Shape;442;p33"/>
          <p:cNvCxnSpPr>
            <a:endCxn id="428" idx="0"/>
          </p:cNvCxnSpPr>
          <p:nvPr/>
        </p:nvCxnSpPr>
        <p:spPr>
          <a:xfrm rot="10800000">
            <a:off x="557799" y="1936549"/>
            <a:ext cx="0" cy="4342200"/>
          </a:xfrm>
          <a:prstGeom prst="straightConnector1">
            <a:avLst/>
          </a:prstGeom>
          <a:noFill/>
          <a:ln w="12700" cap="flat" cmpd="sng">
            <a:solidFill>
              <a:schemeClr val="lt1"/>
            </a:solidFill>
            <a:prstDash val="solid"/>
            <a:round/>
            <a:headEnd type="none" w="sm" len="sm"/>
            <a:tailEnd type="none" w="sm" len="sm"/>
          </a:ln>
        </p:spPr>
      </p:cxnSp>
      <p:cxnSp>
        <p:nvCxnSpPr>
          <p:cNvPr id="443" name="Google Shape;443;p3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44" name="Google Shape;444;p3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45" name="Google Shape;445;p3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
        <p:nvSpPr>
          <p:cNvPr id="446" name="Google Shape;446;p33"/>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7" name="Google Shape;447;p33"/>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48" name="Google Shape;448;p33"/>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Presenters Divider 2.2">
  <p:cSld name="Presenters Divider 2.2">
    <p:spTree>
      <p:nvGrpSpPr>
        <p:cNvPr id="1" name="Shape 449"/>
        <p:cNvGrpSpPr/>
        <p:nvPr/>
      </p:nvGrpSpPr>
      <p:grpSpPr>
        <a:xfrm>
          <a:off x="0" y="0"/>
          <a:ext cx="0" cy="0"/>
          <a:chOff x="0" y="0"/>
          <a:chExt cx="0" cy="0"/>
        </a:xfrm>
      </p:grpSpPr>
      <p:pic>
        <p:nvPicPr>
          <p:cNvPr id="450" name="Google Shape;450;p34"/>
          <p:cNvPicPr preferRelativeResize="0"/>
          <p:nvPr/>
        </p:nvPicPr>
        <p:blipFill rotWithShape="1">
          <a:blip r:embed="rId2">
            <a:alphaModFix/>
          </a:blip>
          <a:srcRect/>
          <a:stretch/>
        </p:blipFill>
        <p:spPr>
          <a:xfrm>
            <a:off x="0" y="-413"/>
            <a:ext cx="12216385" cy="6858000"/>
          </a:xfrm>
          <a:prstGeom prst="rect">
            <a:avLst/>
          </a:prstGeom>
          <a:noFill/>
          <a:ln>
            <a:noFill/>
          </a:ln>
        </p:spPr>
      </p:pic>
      <p:sp>
        <p:nvSpPr>
          <p:cNvPr id="451" name="Google Shape;451;p34"/>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52" name="Google Shape;452;p3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53" name="Google Shape;453;p34"/>
          <p:cNvSpPr txBox="1"/>
          <p:nvPr/>
        </p:nvSpPr>
        <p:spPr>
          <a:xfrm>
            <a:off x="11490366"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54" name="Google Shape;454;p34"/>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455" name="Google Shape;455;p34"/>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56" name="Google Shape;456;p34"/>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57" name="Google Shape;457;p34"/>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58" name="Google Shape;458;p34"/>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59" name="Google Shape;459;p34"/>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0" name="Google Shape;460;p34"/>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34"/>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2" name="Google Shape;462;p34"/>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63" name="Google Shape;463;p34"/>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4" name="Google Shape;464;p34"/>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65" name="Google Shape;465;p3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6" name="Google Shape;466;p3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67" name="Google Shape;467;p3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68" name="Google Shape;468;p34"/>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69" name="Google Shape;469;p34"/>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0" name="Google Shape;470;p34"/>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471" name="Google Shape;471;p34"/>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Presenters Divider 2.3">
  <p:cSld name="Presenters Divider 2.3">
    <p:spTree>
      <p:nvGrpSpPr>
        <p:cNvPr id="1" name="Shape 472"/>
        <p:cNvGrpSpPr/>
        <p:nvPr/>
      </p:nvGrpSpPr>
      <p:grpSpPr>
        <a:xfrm>
          <a:off x="0" y="0"/>
          <a:ext cx="0" cy="0"/>
          <a:chOff x="0" y="0"/>
          <a:chExt cx="0" cy="0"/>
        </a:xfrm>
      </p:grpSpPr>
      <p:pic>
        <p:nvPicPr>
          <p:cNvPr id="473" name="Google Shape;473;p3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74" name="Google Shape;474;p35"/>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75" name="Google Shape;475;p3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76" name="Google Shape;476;p35"/>
          <p:cNvSpPr txBox="1"/>
          <p:nvPr/>
        </p:nvSpPr>
        <p:spPr>
          <a:xfrm>
            <a:off x="1149774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477" name="Google Shape;477;p35"/>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Arial"/>
              <a:ea typeface="Arial"/>
              <a:cs typeface="Arial"/>
              <a:sym typeface="Arial"/>
            </a:endParaRPr>
          </a:p>
        </p:txBody>
      </p:sp>
      <p:cxnSp>
        <p:nvCxnSpPr>
          <p:cNvPr id="478" name="Google Shape;478;p35"/>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479" name="Google Shape;479;p35"/>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480" name="Google Shape;480;p35"/>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481" name="Google Shape;481;p35"/>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2" name="Google Shape;482;p35"/>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3" name="Google Shape;483;p35"/>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4" name="Google Shape;484;p35"/>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5" name="Google Shape;485;p35"/>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486" name="Google Shape;486;p35"/>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7" name="Google Shape;487;p35"/>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488" name="Google Shape;488;p3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89" name="Google Shape;489;p3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490" name="Google Shape;490;p3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491" name="Google Shape;491;p35"/>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492" name="Google Shape;492;p35"/>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3" name="Google Shape;493;p35"/>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494" name="Google Shape;494;p35"/>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Presenters Divider 2.4">
  <p:cSld name="Presenters Divider 2.4">
    <p:spTree>
      <p:nvGrpSpPr>
        <p:cNvPr id="1" name="Shape 495"/>
        <p:cNvGrpSpPr/>
        <p:nvPr/>
      </p:nvGrpSpPr>
      <p:grpSpPr>
        <a:xfrm>
          <a:off x="0" y="0"/>
          <a:ext cx="0" cy="0"/>
          <a:chOff x="0" y="0"/>
          <a:chExt cx="0" cy="0"/>
        </a:xfrm>
      </p:grpSpPr>
      <p:pic>
        <p:nvPicPr>
          <p:cNvPr id="496" name="Google Shape;496;p3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497" name="Google Shape;497;p36"/>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498" name="Google Shape;498;p3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499" name="Google Shape;499;p36"/>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00" name="Google Shape;500;p36"/>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01" name="Google Shape;501;p36"/>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02" name="Google Shape;502;p36"/>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03" name="Google Shape;503;p36"/>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04" name="Google Shape;504;p36"/>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5" name="Google Shape;505;p36"/>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6" name="Google Shape;506;p36"/>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7" name="Google Shape;507;p36"/>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8" name="Google Shape;508;p36"/>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09" name="Google Shape;509;p36"/>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0" name="Google Shape;510;p36"/>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11" name="Google Shape;511;p3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2" name="Google Shape;512;p3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13" name="Google Shape;513;p3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14" name="Google Shape;514;p36"/>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15" name="Google Shape;515;p36"/>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6" name="Google Shape;516;p36"/>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17" name="Google Shape;517;p36"/>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Presenters Divider 2.5">
  <p:cSld name="Presenters Divider 2.5">
    <p:spTree>
      <p:nvGrpSpPr>
        <p:cNvPr id="1" name="Shape 518"/>
        <p:cNvGrpSpPr/>
        <p:nvPr/>
      </p:nvGrpSpPr>
      <p:grpSpPr>
        <a:xfrm>
          <a:off x="0" y="0"/>
          <a:ext cx="0" cy="0"/>
          <a:chOff x="0" y="0"/>
          <a:chExt cx="0" cy="0"/>
        </a:xfrm>
      </p:grpSpPr>
      <p:pic>
        <p:nvPicPr>
          <p:cNvPr id="519" name="Google Shape;519;p3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20" name="Google Shape;520;p37"/>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21" name="Google Shape;521;p3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22" name="Google Shape;522;p37"/>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23" name="Google Shape;523;p37"/>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24" name="Google Shape;524;p37"/>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25" name="Google Shape;525;p37"/>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26" name="Google Shape;526;p37"/>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27" name="Google Shape;527;p37"/>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8" name="Google Shape;528;p37"/>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29" name="Google Shape;529;p37"/>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0" name="Google Shape;530;p37"/>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1" name="Google Shape;531;p37"/>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32" name="Google Shape;532;p37"/>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3" name="Google Shape;533;p37"/>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34" name="Google Shape;534;p3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5" name="Google Shape;535;p3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36" name="Google Shape;536;p3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37" name="Google Shape;537;p37"/>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38" name="Google Shape;538;p37"/>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39" name="Google Shape;539;p37"/>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40" name="Google Shape;540;p37"/>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Presenters Divider 2.6">
  <p:cSld name="Presenters Divider 2.6">
    <p:spTree>
      <p:nvGrpSpPr>
        <p:cNvPr id="1" name="Shape 541"/>
        <p:cNvGrpSpPr/>
        <p:nvPr/>
      </p:nvGrpSpPr>
      <p:grpSpPr>
        <a:xfrm>
          <a:off x="0" y="0"/>
          <a:ext cx="0" cy="0"/>
          <a:chOff x="0" y="0"/>
          <a:chExt cx="0" cy="0"/>
        </a:xfrm>
      </p:grpSpPr>
      <p:pic>
        <p:nvPicPr>
          <p:cNvPr id="542" name="Google Shape;542;p38"/>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43" name="Google Shape;543;p38"/>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44" name="Google Shape;544;p38"/>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45" name="Google Shape;545;p38"/>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46" name="Google Shape;546;p38"/>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47" name="Google Shape;547;p38"/>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48" name="Google Shape;548;p38"/>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49" name="Google Shape;549;p38"/>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50" name="Google Shape;550;p38"/>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1" name="Google Shape;551;p38"/>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2" name="Google Shape;552;p38"/>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3" name="Google Shape;553;p38"/>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4" name="Google Shape;554;p38"/>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55" name="Google Shape;555;p38"/>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56" name="Google Shape;556;p38"/>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57" name="Google Shape;557;p3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58" name="Google Shape;558;p3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59" name="Google Shape;559;p3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60" name="Google Shape;560;p38"/>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61" name="Google Shape;561;p38"/>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2" name="Google Shape;562;p38"/>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63" name="Google Shape;563;p38"/>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resenters Divider 2.7">
  <p:cSld name="Presenters Divider 2.7">
    <p:spTree>
      <p:nvGrpSpPr>
        <p:cNvPr id="1" name="Shape 564"/>
        <p:cNvGrpSpPr/>
        <p:nvPr/>
      </p:nvGrpSpPr>
      <p:grpSpPr>
        <a:xfrm>
          <a:off x="0" y="0"/>
          <a:ext cx="0" cy="0"/>
          <a:chOff x="0" y="0"/>
          <a:chExt cx="0" cy="0"/>
        </a:xfrm>
      </p:grpSpPr>
      <p:pic>
        <p:nvPicPr>
          <p:cNvPr id="565" name="Google Shape;565;p39"/>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566" name="Google Shape;566;p39"/>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67" name="Google Shape;567;p39"/>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68" name="Google Shape;568;p39"/>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69" name="Google Shape;569;p39"/>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70" name="Google Shape;570;p39"/>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71" name="Google Shape;571;p39"/>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72" name="Google Shape;572;p39"/>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73" name="Google Shape;573;p39"/>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4" name="Google Shape;574;p39"/>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5" name="Google Shape;575;p39"/>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6" name="Google Shape;576;p39"/>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7" name="Google Shape;577;p39"/>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578" name="Google Shape;578;p39"/>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79" name="Google Shape;579;p39"/>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580" name="Google Shape;580;p39"/>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1" name="Google Shape;581;p39"/>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582" name="Google Shape;582;p39"/>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583" name="Google Shape;583;p39"/>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584" name="Google Shape;584;p39"/>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5" name="Google Shape;585;p39"/>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586" name="Google Shape;586;p39"/>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resenters Divider 2.8">
  <p:cSld name="Presenters Divider 2.8">
    <p:spTree>
      <p:nvGrpSpPr>
        <p:cNvPr id="1" name="Shape 587"/>
        <p:cNvGrpSpPr/>
        <p:nvPr/>
      </p:nvGrpSpPr>
      <p:grpSpPr>
        <a:xfrm>
          <a:off x="0" y="0"/>
          <a:ext cx="0" cy="0"/>
          <a:chOff x="0" y="0"/>
          <a:chExt cx="0" cy="0"/>
        </a:xfrm>
      </p:grpSpPr>
      <p:pic>
        <p:nvPicPr>
          <p:cNvPr id="588" name="Google Shape;588;p40"/>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589" name="Google Shape;589;p40"/>
          <p:cNvSpPr txBox="1">
            <a:spLocks noGrp="1"/>
          </p:cNvSpPr>
          <p:nvPr>
            <p:ph type="title"/>
          </p:nvPr>
        </p:nvSpPr>
        <p:spPr>
          <a:xfrm>
            <a:off x="790387" y="490636"/>
            <a:ext cx="10515600" cy="1325563"/>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590" name="Google Shape;590;p40"/>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591" name="Google Shape;591;p40"/>
          <p:cNvSpPr txBox="1"/>
          <p:nvPr/>
        </p:nvSpPr>
        <p:spPr>
          <a:xfrm>
            <a:off x="1149774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592" name="Google Shape;592;p40"/>
          <p:cNvSpPr/>
          <p:nvPr/>
        </p:nvSpPr>
        <p:spPr>
          <a:xfrm rot="-5400000">
            <a:off x="556353" y="1877113"/>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593" name="Google Shape;593;p40"/>
          <p:cNvCxnSpPr/>
          <p:nvPr/>
        </p:nvCxnSpPr>
        <p:spPr>
          <a:xfrm rot="10800000">
            <a:off x="616655" y="1875667"/>
            <a:ext cx="10957279" cy="0"/>
          </a:xfrm>
          <a:prstGeom prst="straightConnector1">
            <a:avLst/>
          </a:prstGeom>
          <a:noFill/>
          <a:ln w="12700" cap="flat" cmpd="sng">
            <a:solidFill>
              <a:schemeClr val="lt1"/>
            </a:solidFill>
            <a:prstDash val="solid"/>
            <a:round/>
            <a:headEnd type="none" w="sm" len="sm"/>
            <a:tailEnd type="none" w="sm" len="sm"/>
          </a:ln>
        </p:spPr>
      </p:cxnSp>
      <p:sp>
        <p:nvSpPr>
          <p:cNvPr id="594" name="Google Shape;594;p40"/>
          <p:cNvSpPr>
            <a:spLocks noGrp="1"/>
          </p:cNvSpPr>
          <p:nvPr>
            <p:ph type="pic" idx="2"/>
          </p:nvPr>
        </p:nvSpPr>
        <p:spPr>
          <a:xfrm>
            <a:off x="913739" y="2088493"/>
            <a:ext cx="950976" cy="950976"/>
          </a:xfrm>
          <a:prstGeom prst="flowChartConnector">
            <a:avLst/>
          </a:prstGeom>
          <a:noFill/>
          <a:ln w="28575" cap="flat" cmpd="sng">
            <a:solidFill>
              <a:schemeClr val="lt1"/>
            </a:solidFill>
            <a:prstDash val="solid"/>
            <a:round/>
            <a:headEnd type="none" w="sm" len="sm"/>
            <a:tailEnd type="none" w="sm" len="sm"/>
          </a:ln>
        </p:spPr>
      </p:sp>
      <p:sp>
        <p:nvSpPr>
          <p:cNvPr id="595" name="Google Shape;595;p40"/>
          <p:cNvSpPr>
            <a:spLocks noGrp="1"/>
          </p:cNvSpPr>
          <p:nvPr>
            <p:ph type="pic" idx="3"/>
          </p:nvPr>
        </p:nvSpPr>
        <p:spPr>
          <a:xfrm>
            <a:off x="914404" y="3514162"/>
            <a:ext cx="950976" cy="950976"/>
          </a:xfrm>
          <a:prstGeom prst="flowChartConnector">
            <a:avLst/>
          </a:prstGeom>
          <a:noFill/>
          <a:ln w="28575" cap="flat" cmpd="sng">
            <a:solidFill>
              <a:schemeClr val="lt1"/>
            </a:solidFill>
            <a:prstDash val="solid"/>
            <a:round/>
            <a:headEnd type="none" w="sm" len="sm"/>
            <a:tailEnd type="none" w="sm" len="sm"/>
          </a:ln>
        </p:spPr>
      </p:sp>
      <p:sp>
        <p:nvSpPr>
          <p:cNvPr id="596" name="Google Shape;596;p40"/>
          <p:cNvSpPr txBox="1">
            <a:spLocks noGrp="1"/>
          </p:cNvSpPr>
          <p:nvPr>
            <p:ph type="body" idx="1"/>
          </p:nvPr>
        </p:nvSpPr>
        <p:spPr>
          <a:xfrm>
            <a:off x="2210778" y="1951273"/>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7" name="Google Shape;597;p40"/>
          <p:cNvSpPr txBox="1">
            <a:spLocks noGrp="1"/>
          </p:cNvSpPr>
          <p:nvPr>
            <p:ph type="body" idx="4"/>
          </p:nvPr>
        </p:nvSpPr>
        <p:spPr>
          <a:xfrm>
            <a:off x="2210778" y="3385622"/>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8" name="Google Shape;598;p40"/>
          <p:cNvSpPr txBox="1">
            <a:spLocks noGrp="1"/>
          </p:cNvSpPr>
          <p:nvPr>
            <p:ph type="body" idx="5"/>
          </p:nvPr>
        </p:nvSpPr>
        <p:spPr>
          <a:xfrm>
            <a:off x="2210778" y="2364733"/>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99" name="Google Shape;599;p40"/>
          <p:cNvSpPr txBox="1">
            <a:spLocks noGrp="1"/>
          </p:cNvSpPr>
          <p:nvPr>
            <p:ph type="body" idx="6"/>
          </p:nvPr>
        </p:nvSpPr>
        <p:spPr>
          <a:xfrm>
            <a:off x="2210778" y="3790119"/>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0" name="Google Shape;600;p40"/>
          <p:cNvSpPr>
            <a:spLocks noGrp="1"/>
          </p:cNvSpPr>
          <p:nvPr>
            <p:ph type="pic" idx="7"/>
          </p:nvPr>
        </p:nvSpPr>
        <p:spPr>
          <a:xfrm>
            <a:off x="914404" y="4948515"/>
            <a:ext cx="950976" cy="950976"/>
          </a:xfrm>
          <a:prstGeom prst="flowChartConnector">
            <a:avLst/>
          </a:prstGeom>
          <a:noFill/>
          <a:ln w="28575" cap="flat" cmpd="sng">
            <a:solidFill>
              <a:schemeClr val="lt1"/>
            </a:solidFill>
            <a:prstDash val="solid"/>
            <a:round/>
            <a:headEnd type="none" w="sm" len="sm"/>
            <a:tailEnd type="none" w="sm" len="sm"/>
          </a:ln>
        </p:spPr>
      </p:sp>
      <p:sp>
        <p:nvSpPr>
          <p:cNvPr id="601" name="Google Shape;601;p40"/>
          <p:cNvSpPr txBox="1">
            <a:spLocks noGrp="1"/>
          </p:cNvSpPr>
          <p:nvPr>
            <p:ph type="body" idx="8"/>
          </p:nvPr>
        </p:nvSpPr>
        <p:spPr>
          <a:xfrm>
            <a:off x="2210778" y="4819976"/>
            <a:ext cx="7122563"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200"/>
              <a:buFont typeface="Arial"/>
              <a:buNone/>
              <a:defRPr sz="22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2" name="Google Shape;602;p40"/>
          <p:cNvSpPr txBox="1">
            <a:spLocks noGrp="1"/>
          </p:cNvSpPr>
          <p:nvPr>
            <p:ph type="body" idx="9"/>
          </p:nvPr>
        </p:nvSpPr>
        <p:spPr>
          <a:xfrm>
            <a:off x="2210778" y="5224472"/>
            <a:ext cx="7122563"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200"/>
              <a:buFont typeface="Arial"/>
              <a:buNone/>
              <a:defRPr sz="22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603" name="Google Shape;603;p40"/>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4" name="Google Shape;604;p40"/>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cxnSp>
        <p:nvCxnSpPr>
          <p:cNvPr id="605" name="Google Shape;605;p40"/>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06" name="Google Shape;606;p40"/>
          <p:cNvCxnSpPr/>
          <p:nvPr/>
        </p:nvCxnSpPr>
        <p:spPr>
          <a:xfrm rot="10800000">
            <a:off x="557799" y="1936549"/>
            <a:ext cx="0" cy="4342271"/>
          </a:xfrm>
          <a:prstGeom prst="straightConnector1">
            <a:avLst/>
          </a:prstGeom>
          <a:noFill/>
          <a:ln w="12700" cap="flat" cmpd="sng">
            <a:solidFill>
              <a:schemeClr val="lt1"/>
            </a:solidFill>
            <a:prstDash val="solid"/>
            <a:round/>
            <a:headEnd type="none" w="sm" len="sm"/>
            <a:tailEnd type="none" w="sm" len="sm"/>
          </a:ln>
        </p:spPr>
      </p:cxnSp>
      <p:sp>
        <p:nvSpPr>
          <p:cNvPr id="607" name="Google Shape;607;p40"/>
          <p:cNvSpPr/>
          <p:nvPr/>
        </p:nvSpPr>
        <p:spPr>
          <a:xfrm>
            <a:off x="536845"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8" name="Google Shape;608;p40"/>
          <p:cNvSpPr/>
          <p:nvPr/>
        </p:nvSpPr>
        <p:spPr>
          <a:xfrm flipH="1">
            <a:off x="11619649" y="1852832"/>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609" name="Google Shape;609;p40"/>
          <p:cNvSpPr/>
          <p:nvPr/>
        </p:nvSpPr>
        <p:spPr>
          <a:xfrm flipH="1">
            <a:off x="11614601" y="6297687"/>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Presenters Divider 3.1">
  <p:cSld name="Presenters Divider 3.1">
    <p:spTree>
      <p:nvGrpSpPr>
        <p:cNvPr id="1" name="Shape 610"/>
        <p:cNvGrpSpPr/>
        <p:nvPr/>
      </p:nvGrpSpPr>
      <p:grpSpPr>
        <a:xfrm>
          <a:off x="0" y="0"/>
          <a:ext cx="0" cy="0"/>
          <a:chOff x="0" y="0"/>
          <a:chExt cx="0" cy="0"/>
        </a:xfrm>
      </p:grpSpPr>
      <p:pic>
        <p:nvPicPr>
          <p:cNvPr id="611" name="Google Shape;611;p41"/>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12" name="Google Shape;612;p41"/>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3" name="Google Shape;613;p41"/>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4" name="Google Shape;614;p41"/>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5" name="Google Shape;615;p41"/>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6" name="Google Shape;616;p41"/>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7" name="Google Shape;617;p41"/>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18" name="Google Shape;618;p41"/>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19" name="Google Shape;619;p41"/>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20" name="Google Shape;620;p4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21" name="Google Shape;621;p41"/>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2" name="Google Shape;622;p41"/>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23" name="Google Shape;623;p41"/>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24" name="Google Shape;624;p41"/>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5" name="Google Shape;625;p41"/>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26" name="Google Shape;626;p41"/>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27" name="Google Shape;627;p41"/>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28" name="Google Shape;628;p41"/>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gage with ICANN Blue">
  <p:cSld name="Engage with ICANN Blue">
    <p:spTree>
      <p:nvGrpSpPr>
        <p:cNvPr id="1" name="Shape 49"/>
        <p:cNvGrpSpPr/>
        <p:nvPr/>
      </p:nvGrpSpPr>
      <p:grpSpPr>
        <a:xfrm>
          <a:off x="0" y="0"/>
          <a:ext cx="0" cy="0"/>
          <a:chOff x="0" y="0"/>
          <a:chExt cx="0" cy="0"/>
        </a:xfrm>
      </p:grpSpPr>
      <p:sp>
        <p:nvSpPr>
          <p:cNvPr id="50" name="Google Shape;50;p6"/>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1" name="Google Shape;51;p6"/>
          <p:cNvSpPr txBox="1"/>
          <p:nvPr/>
        </p:nvSpPr>
        <p:spPr>
          <a:xfrm>
            <a:off x="498950" y="862602"/>
            <a:ext cx="9870957" cy="393119"/>
          </a:xfrm>
          <a:prstGeom prst="rect">
            <a:avLst/>
          </a:prstGeom>
          <a:noFill/>
          <a:ln>
            <a:noFill/>
          </a:ln>
        </p:spPr>
        <p:txBody>
          <a:bodyPr spcFirstLastPara="1" wrap="square" lIns="0" tIns="0" rIns="0" bIns="0" anchor="t" anchorCtr="0">
            <a:normAutofit/>
          </a:bodyPr>
          <a:lstStyle/>
          <a:p>
            <a:pPr marL="0" marR="0" lvl="0" indent="0" algn="l" rtl="0">
              <a:lnSpc>
                <a:spcPct val="90000"/>
              </a:lnSpc>
              <a:spcBef>
                <a:spcPts val="0"/>
              </a:spcBef>
              <a:spcAft>
                <a:spcPts val="0"/>
              </a:spcAft>
              <a:buNone/>
            </a:pPr>
            <a:endParaRPr sz="2700" b="1" i="0" u="none" strike="noStrike" cap="none">
              <a:solidFill>
                <a:schemeClr val="lt1"/>
              </a:solidFill>
              <a:latin typeface="Arial"/>
              <a:ea typeface="Arial"/>
              <a:cs typeface="Arial"/>
              <a:sym typeface="Arial"/>
            </a:endParaRPr>
          </a:p>
        </p:txBody>
      </p:sp>
      <p:sp>
        <p:nvSpPr>
          <p:cNvPr id="52" name="Google Shape;52;p6"/>
          <p:cNvSpPr/>
          <p:nvPr/>
        </p:nvSpPr>
        <p:spPr>
          <a:xfrm>
            <a:off x="527320" y="58522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3" name="Google Shape;53;p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54" name="Google Shape;54;p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55" name="Google Shape;55;p6"/>
          <p:cNvSpPr/>
          <p:nvPr/>
        </p:nvSpPr>
        <p:spPr>
          <a:xfrm>
            <a:off x="2421943"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6" name="Google Shape;56;p6"/>
          <p:cNvCxnSpPr/>
          <p:nvPr/>
        </p:nvCxnSpPr>
        <p:spPr>
          <a:xfrm rot="10800000">
            <a:off x="1" y="6320453"/>
            <a:ext cx="2387223" cy="0"/>
          </a:xfrm>
          <a:prstGeom prst="straightConnector1">
            <a:avLst/>
          </a:prstGeom>
          <a:noFill/>
          <a:ln w="12700" cap="flat" cmpd="sng">
            <a:solidFill>
              <a:schemeClr val="lt1"/>
            </a:solidFill>
            <a:prstDash val="solid"/>
            <a:round/>
            <a:headEnd type="none" w="sm" len="sm"/>
            <a:tailEnd type="none" w="sm" len="sm"/>
          </a:ln>
        </p:spPr>
      </p:cxnSp>
      <p:cxnSp>
        <p:nvCxnSpPr>
          <p:cNvPr id="57" name="Google Shape;57;p6"/>
          <p:cNvCxnSpPr/>
          <p:nvPr/>
        </p:nvCxnSpPr>
        <p:spPr>
          <a:xfrm rot="10800000">
            <a:off x="2504929" y="6320453"/>
            <a:ext cx="9065823" cy="0"/>
          </a:xfrm>
          <a:prstGeom prst="straightConnector1">
            <a:avLst/>
          </a:prstGeom>
          <a:noFill/>
          <a:ln w="12700" cap="flat" cmpd="sng">
            <a:solidFill>
              <a:schemeClr val="lt1"/>
            </a:solidFill>
            <a:prstDash val="solid"/>
            <a:round/>
            <a:headEnd type="none" w="sm" len="sm"/>
            <a:tailEnd type="none" w="sm" len="sm"/>
          </a:ln>
        </p:spPr>
      </p:cxnSp>
      <p:sp>
        <p:nvSpPr>
          <p:cNvPr id="58" name="Google Shape;58;p6"/>
          <p:cNvSpPr/>
          <p:nvPr/>
        </p:nvSpPr>
        <p:spPr>
          <a:xfrm flipH="1">
            <a:off x="11615191" y="6297593"/>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59" name="Google Shape;59;p6"/>
          <p:cNvCxnSpPr>
            <a:endCxn id="60" idx="0"/>
          </p:cNvCxnSpPr>
          <p:nvPr/>
        </p:nvCxnSpPr>
        <p:spPr>
          <a:xfrm rot="10800000">
            <a:off x="2446072" y="2281331"/>
            <a:ext cx="0" cy="3976500"/>
          </a:xfrm>
          <a:prstGeom prst="straightConnector1">
            <a:avLst/>
          </a:prstGeom>
          <a:noFill/>
          <a:ln w="12700" cap="flat" cmpd="sng">
            <a:solidFill>
              <a:schemeClr val="lt1"/>
            </a:solidFill>
            <a:prstDash val="solid"/>
            <a:round/>
            <a:headEnd type="none" w="sm" len="sm"/>
            <a:tailEnd type="none" w="sm" len="sm"/>
          </a:ln>
        </p:spPr>
      </p:cxnSp>
      <p:sp>
        <p:nvSpPr>
          <p:cNvPr id="60" name="Google Shape;60;p6"/>
          <p:cNvSpPr/>
          <p:nvPr/>
        </p:nvSpPr>
        <p:spPr>
          <a:xfrm rot="-5400000">
            <a:off x="2444626" y="2221895"/>
            <a:ext cx="121764" cy="118872"/>
          </a:xfrm>
          <a:prstGeom prst="arc">
            <a:avLst>
              <a:gd name="adj1" fmla="val 16200000"/>
              <a:gd name="adj2" fmla="val 0"/>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61" name="Google Shape;61;p6"/>
          <p:cNvCxnSpPr/>
          <p:nvPr/>
        </p:nvCxnSpPr>
        <p:spPr>
          <a:xfrm rot="10800000">
            <a:off x="2504929" y="2220449"/>
            <a:ext cx="9065823" cy="0"/>
          </a:xfrm>
          <a:prstGeom prst="straightConnector1">
            <a:avLst/>
          </a:prstGeom>
          <a:noFill/>
          <a:ln w="12700" cap="flat" cmpd="sng">
            <a:solidFill>
              <a:schemeClr val="lt1"/>
            </a:solidFill>
            <a:prstDash val="solid"/>
            <a:round/>
            <a:headEnd type="none" w="sm" len="sm"/>
            <a:tailEnd type="none" w="sm" len="sm"/>
          </a:ln>
        </p:spPr>
      </p:cxnSp>
      <p:cxnSp>
        <p:nvCxnSpPr>
          <p:cNvPr id="62" name="Google Shape;62;p6"/>
          <p:cNvCxnSpPr/>
          <p:nvPr/>
        </p:nvCxnSpPr>
        <p:spPr>
          <a:xfrm rot="10800000">
            <a:off x="11700996" y="6320453"/>
            <a:ext cx="494179" cy="0"/>
          </a:xfrm>
          <a:prstGeom prst="straightConnector1">
            <a:avLst/>
          </a:prstGeom>
          <a:noFill/>
          <a:ln w="12700" cap="flat" cmpd="sng">
            <a:solidFill>
              <a:schemeClr val="lt1"/>
            </a:solidFill>
            <a:prstDash val="solid"/>
            <a:round/>
            <a:headEnd type="none" w="sm" len="sm"/>
            <a:tailEnd type="none" w="sm" len="sm"/>
          </a:ln>
        </p:spPr>
      </p:cxnSp>
      <p:sp>
        <p:nvSpPr>
          <p:cNvPr id="63" name="Google Shape;63;p6"/>
          <p:cNvSpPr txBox="1">
            <a:spLocks noGrp="1"/>
          </p:cNvSpPr>
          <p:nvPr>
            <p:ph type="title"/>
          </p:nvPr>
        </p:nvSpPr>
        <p:spPr>
          <a:xfrm>
            <a:off x="420624" y="42394"/>
            <a:ext cx="11808013"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4" name="Google Shape;64;p6"/>
          <p:cNvPicPr preferRelativeResize="0"/>
          <p:nvPr/>
        </p:nvPicPr>
        <p:blipFill rotWithShape="1">
          <a:blip r:embed="rId2">
            <a:alphaModFix/>
          </a:blip>
          <a:srcRect/>
          <a:stretch/>
        </p:blipFill>
        <p:spPr>
          <a:xfrm>
            <a:off x="2826932" y="1039938"/>
            <a:ext cx="4287549" cy="760694"/>
          </a:xfrm>
          <a:prstGeom prst="rect">
            <a:avLst/>
          </a:prstGeom>
          <a:noFill/>
          <a:ln>
            <a:noFill/>
          </a:ln>
        </p:spPr>
      </p:pic>
      <p:sp>
        <p:nvSpPr>
          <p:cNvPr id="65" name="Google Shape;65;p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6" name="Google Shape;66;p6"/>
          <p:cNvSpPr/>
          <p:nvPr/>
        </p:nvSpPr>
        <p:spPr>
          <a:xfrm flipH="1">
            <a:off x="11615191" y="2196678"/>
            <a:ext cx="45720" cy="4572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 name="Google Shape;67;p6"/>
          <p:cNvCxnSpPr/>
          <p:nvPr/>
        </p:nvCxnSpPr>
        <p:spPr>
          <a:xfrm rot="10800000">
            <a:off x="11700996" y="2219538"/>
            <a:ext cx="494179" cy="0"/>
          </a:xfrm>
          <a:prstGeom prst="straightConnector1">
            <a:avLst/>
          </a:prstGeom>
          <a:noFill/>
          <a:ln w="12700" cap="flat" cmpd="sng">
            <a:solidFill>
              <a:schemeClr val="lt1"/>
            </a:solidFill>
            <a:prstDash val="solid"/>
            <a:round/>
            <a:headEnd type="none" w="sm" len="sm"/>
            <a:tailEnd type="none" w="sm" len="sm"/>
          </a:ln>
        </p:spPr>
      </p:cxnSp>
      <p:sp>
        <p:nvSpPr>
          <p:cNvPr id="68" name="Google Shape;68;p6"/>
          <p:cNvSpPr txBox="1"/>
          <p:nvPr/>
        </p:nvSpPr>
        <p:spPr>
          <a:xfrm>
            <a:off x="4034931" y="2425013"/>
            <a:ext cx="3079550" cy="34706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500" b="0" i="0" u="none" strike="noStrike" cap="none">
                <a:solidFill>
                  <a:schemeClr val="lt1"/>
                </a:solidFill>
                <a:latin typeface="Arial"/>
                <a:sym typeface="Arial"/>
              </a:rPr>
              <a:t>Visítenos en </a:t>
            </a:r>
            <a:r>
              <a:rPr lang="es-MX" sz="1500" b="1" i="0" u="none" strike="noStrike" cap="none">
                <a:solidFill>
                  <a:schemeClr val="lt1"/>
                </a:solidFill>
                <a:latin typeface="Arial"/>
                <a:sym typeface="Arial"/>
              </a:rPr>
              <a:t>icann.org</a:t>
            </a:r>
            <a:endParaRPr lang="es-MX" sz="1500" b="1" i="0" u="none" strike="noStrike" cap="none">
              <a:solidFill>
                <a:schemeClr val="lt1"/>
              </a:solidFill>
              <a:latin typeface="Arial"/>
              <a:ea typeface="Arial"/>
              <a:cs typeface="Arial"/>
              <a:sym typeface="Arial"/>
            </a:endParaRPr>
          </a:p>
        </p:txBody>
      </p:sp>
      <p:pic>
        <p:nvPicPr>
          <p:cNvPr id="69" name="Google Shape;69;p6"/>
          <p:cNvPicPr preferRelativeResize="0"/>
          <p:nvPr/>
        </p:nvPicPr>
        <p:blipFill rotWithShape="1">
          <a:blip r:embed="rId3">
            <a:alphaModFix/>
          </a:blip>
          <a:srcRect/>
          <a:stretch/>
        </p:blipFill>
        <p:spPr>
          <a:xfrm>
            <a:off x="4008232" y="5799972"/>
            <a:ext cx="2735473" cy="457953"/>
          </a:xfrm>
          <a:prstGeom prst="rect">
            <a:avLst/>
          </a:prstGeom>
          <a:noFill/>
          <a:ln>
            <a:noFill/>
          </a:ln>
        </p:spPr>
      </p:pic>
      <p:pic>
        <p:nvPicPr>
          <p:cNvPr id="70" name="Google Shape;70;p6"/>
          <p:cNvPicPr preferRelativeResize="0"/>
          <p:nvPr/>
        </p:nvPicPr>
        <p:blipFill rotWithShape="1">
          <a:blip r:embed="rId4">
            <a:alphaModFix/>
          </a:blip>
          <a:srcRect/>
          <a:stretch/>
        </p:blipFill>
        <p:spPr>
          <a:xfrm>
            <a:off x="4008232" y="4792811"/>
            <a:ext cx="3078483" cy="457200"/>
          </a:xfrm>
          <a:prstGeom prst="rect">
            <a:avLst/>
          </a:prstGeom>
          <a:noFill/>
          <a:ln>
            <a:noFill/>
          </a:ln>
        </p:spPr>
      </p:pic>
      <p:pic>
        <p:nvPicPr>
          <p:cNvPr id="71" name="Google Shape;71;p6"/>
          <p:cNvPicPr preferRelativeResize="0"/>
          <p:nvPr/>
        </p:nvPicPr>
        <p:blipFill rotWithShape="1">
          <a:blip r:embed="rId5">
            <a:alphaModFix/>
          </a:blip>
          <a:srcRect/>
          <a:stretch/>
        </p:blipFill>
        <p:spPr>
          <a:xfrm>
            <a:off x="4008232" y="5296392"/>
            <a:ext cx="2570481" cy="457200"/>
          </a:xfrm>
          <a:prstGeom prst="rect">
            <a:avLst/>
          </a:prstGeom>
          <a:noFill/>
          <a:ln>
            <a:noFill/>
          </a:ln>
        </p:spPr>
      </p:pic>
      <p:pic>
        <p:nvPicPr>
          <p:cNvPr id="72" name="Google Shape;72;p6"/>
          <p:cNvPicPr preferRelativeResize="0"/>
          <p:nvPr/>
        </p:nvPicPr>
        <p:blipFill rotWithShape="1">
          <a:blip r:embed="rId6">
            <a:alphaModFix/>
          </a:blip>
          <a:srcRect/>
          <a:stretch/>
        </p:blipFill>
        <p:spPr>
          <a:xfrm>
            <a:off x="4008232" y="3279809"/>
            <a:ext cx="2649759" cy="457953"/>
          </a:xfrm>
          <a:prstGeom prst="rect">
            <a:avLst/>
          </a:prstGeom>
          <a:noFill/>
          <a:ln>
            <a:noFill/>
          </a:ln>
        </p:spPr>
      </p:pic>
      <p:pic>
        <p:nvPicPr>
          <p:cNvPr id="73" name="Google Shape;73;p6"/>
          <p:cNvPicPr preferRelativeResize="0"/>
          <p:nvPr/>
        </p:nvPicPr>
        <p:blipFill rotWithShape="1">
          <a:blip r:embed="rId7">
            <a:alphaModFix/>
          </a:blip>
          <a:srcRect/>
          <a:stretch/>
        </p:blipFill>
        <p:spPr>
          <a:xfrm>
            <a:off x="4008232" y="3784143"/>
            <a:ext cx="2710983" cy="457953"/>
          </a:xfrm>
          <a:prstGeom prst="rect">
            <a:avLst/>
          </a:prstGeom>
          <a:noFill/>
          <a:ln>
            <a:noFill/>
          </a:ln>
        </p:spPr>
      </p:pic>
      <p:pic>
        <p:nvPicPr>
          <p:cNvPr id="74" name="Google Shape;74;p6"/>
          <p:cNvPicPr preferRelativeResize="0"/>
          <p:nvPr/>
        </p:nvPicPr>
        <p:blipFill rotWithShape="1">
          <a:blip r:embed="rId8">
            <a:alphaModFix/>
          </a:blip>
          <a:srcRect/>
          <a:stretch/>
        </p:blipFill>
        <p:spPr>
          <a:xfrm>
            <a:off x="4008232" y="4288477"/>
            <a:ext cx="1986096" cy="457953"/>
          </a:xfrm>
          <a:prstGeom prst="rect">
            <a:avLst/>
          </a:prstGeom>
          <a:noFill/>
          <a:ln>
            <a:noFill/>
          </a:ln>
        </p:spPr>
      </p:pic>
      <p:pic>
        <p:nvPicPr>
          <p:cNvPr id="75" name="Google Shape;75;p6"/>
          <p:cNvPicPr preferRelativeResize="0"/>
          <p:nvPr/>
        </p:nvPicPr>
        <p:blipFill rotWithShape="1">
          <a:blip r:embed="rId9">
            <a:alphaModFix/>
          </a:blip>
          <a:srcRect/>
          <a:stretch/>
        </p:blipFill>
        <p:spPr>
          <a:xfrm>
            <a:off x="4009183" y="2775475"/>
            <a:ext cx="1322975" cy="457953"/>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Presenters Divider 3.2">
  <p:cSld name="Presenters Divider 3.2">
    <p:spTree>
      <p:nvGrpSpPr>
        <p:cNvPr id="1" name="Shape 629"/>
        <p:cNvGrpSpPr/>
        <p:nvPr/>
      </p:nvGrpSpPr>
      <p:grpSpPr>
        <a:xfrm>
          <a:off x="0" y="0"/>
          <a:ext cx="0" cy="0"/>
          <a:chOff x="0" y="0"/>
          <a:chExt cx="0" cy="0"/>
        </a:xfrm>
      </p:grpSpPr>
      <p:pic>
        <p:nvPicPr>
          <p:cNvPr id="630" name="Google Shape;630;p42"/>
          <p:cNvPicPr preferRelativeResize="0"/>
          <p:nvPr/>
        </p:nvPicPr>
        <p:blipFill rotWithShape="1">
          <a:blip r:embed="rId2">
            <a:alphaModFix/>
          </a:blip>
          <a:srcRect/>
          <a:stretch/>
        </p:blipFill>
        <p:spPr>
          <a:xfrm>
            <a:off x="0" y="-414"/>
            <a:ext cx="12216385" cy="6858000"/>
          </a:xfrm>
          <a:prstGeom prst="rect">
            <a:avLst/>
          </a:prstGeom>
          <a:noFill/>
          <a:ln>
            <a:noFill/>
          </a:ln>
        </p:spPr>
      </p:pic>
      <p:sp>
        <p:nvSpPr>
          <p:cNvPr id="631" name="Google Shape;631;p42"/>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32" name="Google Shape;632;p42"/>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33" name="Google Shape;633;p42"/>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34" name="Google Shape;634;p42"/>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5" name="Google Shape;635;p42"/>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6" name="Google Shape;636;p42"/>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7" name="Google Shape;637;p42"/>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8" name="Google Shape;638;p42"/>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9" name="Google Shape;639;p42"/>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0" name="Google Shape;640;p42"/>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1" name="Google Shape;641;p42"/>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42" name="Google Shape;642;p42"/>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43" name="Google Shape;643;p42"/>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4" name="Google Shape;644;p42"/>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45" name="Google Shape;645;p42"/>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46" name="Google Shape;646;p42"/>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47" name="Google Shape;647;p42"/>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Presenters Divider 3.3">
  <p:cSld name="Presenters Divider 3.3">
    <p:spTree>
      <p:nvGrpSpPr>
        <p:cNvPr id="1" name="Shape 648"/>
        <p:cNvGrpSpPr/>
        <p:nvPr/>
      </p:nvGrpSpPr>
      <p:grpSpPr>
        <a:xfrm>
          <a:off x="0" y="0"/>
          <a:ext cx="0" cy="0"/>
          <a:chOff x="0" y="0"/>
          <a:chExt cx="0" cy="0"/>
        </a:xfrm>
      </p:grpSpPr>
      <p:pic>
        <p:nvPicPr>
          <p:cNvPr id="649" name="Google Shape;649;p43"/>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50" name="Google Shape;650;p43"/>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51" name="Google Shape;651;p43"/>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52" name="Google Shape;652;p43"/>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53" name="Google Shape;653;p43"/>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4" name="Google Shape;654;p43"/>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5" name="Google Shape;655;p43"/>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6" name="Google Shape;656;p43"/>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7" name="Google Shape;657;p43"/>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8" name="Google Shape;658;p43"/>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59" name="Google Shape;659;p43"/>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0" name="Google Shape;660;p43"/>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61" name="Google Shape;661;p43"/>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62" name="Google Shape;662;p43"/>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3" name="Google Shape;663;p43"/>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64" name="Google Shape;664;p43"/>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65" name="Google Shape;665;p43"/>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66" name="Google Shape;666;p43"/>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Presenters Divider 3.4">
  <p:cSld name="Presenters Divider 3.4">
    <p:spTree>
      <p:nvGrpSpPr>
        <p:cNvPr id="1" name="Shape 667"/>
        <p:cNvGrpSpPr/>
        <p:nvPr/>
      </p:nvGrpSpPr>
      <p:grpSpPr>
        <a:xfrm>
          <a:off x="0" y="0"/>
          <a:ext cx="0" cy="0"/>
          <a:chOff x="0" y="0"/>
          <a:chExt cx="0" cy="0"/>
        </a:xfrm>
      </p:grpSpPr>
      <p:pic>
        <p:nvPicPr>
          <p:cNvPr id="668" name="Google Shape;668;p44"/>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69" name="Google Shape;669;p44"/>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70" name="Google Shape;670;p44"/>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71" name="Google Shape;671;p44"/>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72" name="Google Shape;672;p44"/>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3" name="Google Shape;673;p44"/>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4" name="Google Shape;674;p44"/>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5" name="Google Shape;675;p44"/>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6" name="Google Shape;676;p44"/>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7" name="Google Shape;677;p44"/>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78" name="Google Shape;678;p44"/>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79" name="Google Shape;679;p44"/>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80" name="Google Shape;680;p44"/>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681" name="Google Shape;681;p44"/>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2" name="Google Shape;682;p44"/>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683" name="Google Shape;683;p44"/>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684" name="Google Shape;684;p44"/>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85" name="Google Shape;685;p44"/>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Presenters Divider 3.5">
  <p:cSld name="Presenters Divider 3.5">
    <p:spTree>
      <p:nvGrpSpPr>
        <p:cNvPr id="1" name="Shape 686"/>
        <p:cNvGrpSpPr/>
        <p:nvPr/>
      </p:nvGrpSpPr>
      <p:grpSpPr>
        <a:xfrm>
          <a:off x="0" y="0"/>
          <a:ext cx="0" cy="0"/>
          <a:chOff x="0" y="0"/>
          <a:chExt cx="0" cy="0"/>
        </a:xfrm>
      </p:grpSpPr>
      <p:pic>
        <p:nvPicPr>
          <p:cNvPr id="687" name="Google Shape;687;p45"/>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688" name="Google Shape;688;p45"/>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689" name="Google Shape;689;p45"/>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690" name="Google Shape;690;p45"/>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691" name="Google Shape;691;p45"/>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2" name="Google Shape;692;p45"/>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3" name="Google Shape;693;p45"/>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4" name="Google Shape;694;p45"/>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5" name="Google Shape;695;p45"/>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6" name="Google Shape;696;p45"/>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7" name="Google Shape;697;p45"/>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698" name="Google Shape;698;p45"/>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699" name="Google Shape;699;p45"/>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00" name="Google Shape;700;p45"/>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1" name="Google Shape;701;p45"/>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02" name="Google Shape;702;p45"/>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03" name="Google Shape;703;p45"/>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04" name="Google Shape;704;p45"/>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Presenters Divider 3.6">
  <p:cSld name="Presenters Divider 3.6">
    <p:spTree>
      <p:nvGrpSpPr>
        <p:cNvPr id="1" name="Shape 705"/>
        <p:cNvGrpSpPr/>
        <p:nvPr/>
      </p:nvGrpSpPr>
      <p:grpSpPr>
        <a:xfrm>
          <a:off x="0" y="0"/>
          <a:ext cx="0" cy="0"/>
          <a:chOff x="0" y="0"/>
          <a:chExt cx="0" cy="0"/>
        </a:xfrm>
      </p:grpSpPr>
      <p:pic>
        <p:nvPicPr>
          <p:cNvPr id="706" name="Google Shape;706;p46"/>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07" name="Google Shape;707;p46"/>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08" name="Google Shape;708;p46"/>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09" name="Google Shape;709;p46"/>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10" name="Google Shape;710;p46"/>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1" name="Google Shape;711;p46"/>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2" name="Google Shape;712;p46"/>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3" name="Google Shape;713;p46"/>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4" name="Google Shape;714;p46"/>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5" name="Google Shape;715;p46"/>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6" name="Google Shape;716;p46"/>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17" name="Google Shape;717;p46"/>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18" name="Google Shape;718;p46"/>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19" name="Google Shape;719;p46"/>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0" name="Google Shape;720;p46"/>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21" name="Google Shape;721;p46"/>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22" name="Google Shape;722;p46"/>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23" name="Google Shape;723;p46"/>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resenters Divider 3.7">
  <p:cSld name="Presenters Divider 3.7">
    <p:spTree>
      <p:nvGrpSpPr>
        <p:cNvPr id="1" name="Shape 724"/>
        <p:cNvGrpSpPr/>
        <p:nvPr/>
      </p:nvGrpSpPr>
      <p:grpSpPr>
        <a:xfrm>
          <a:off x="0" y="0"/>
          <a:ext cx="0" cy="0"/>
          <a:chOff x="0" y="0"/>
          <a:chExt cx="0" cy="0"/>
        </a:xfrm>
      </p:grpSpPr>
      <p:pic>
        <p:nvPicPr>
          <p:cNvPr id="725" name="Google Shape;725;p47"/>
          <p:cNvPicPr preferRelativeResize="0"/>
          <p:nvPr/>
        </p:nvPicPr>
        <p:blipFill rotWithShape="1">
          <a:blip r:embed="rId2">
            <a:alphaModFix/>
          </a:blip>
          <a:srcRect/>
          <a:stretch/>
        </p:blipFill>
        <p:spPr>
          <a:xfrm>
            <a:off x="0" y="0"/>
            <a:ext cx="12192000" cy="6857999"/>
          </a:xfrm>
          <a:prstGeom prst="rect">
            <a:avLst/>
          </a:prstGeom>
          <a:noFill/>
          <a:ln>
            <a:noFill/>
          </a:ln>
        </p:spPr>
      </p:pic>
      <p:sp>
        <p:nvSpPr>
          <p:cNvPr id="726" name="Google Shape;726;p47"/>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27" name="Google Shape;727;p47"/>
          <p:cNvPicPr preferRelativeResize="0"/>
          <p:nvPr/>
        </p:nvPicPr>
        <p:blipFill rotWithShape="1">
          <a:blip r:embed="rId3">
            <a:alphaModFix/>
          </a:blip>
          <a:srcRect/>
          <a:stretch/>
        </p:blipFill>
        <p:spPr>
          <a:xfrm>
            <a:off x="368425" y="6462763"/>
            <a:ext cx="365760" cy="291830"/>
          </a:xfrm>
          <a:prstGeom prst="rect">
            <a:avLst/>
          </a:prstGeom>
          <a:noFill/>
          <a:ln>
            <a:noFill/>
          </a:ln>
        </p:spPr>
      </p:pic>
      <p:sp>
        <p:nvSpPr>
          <p:cNvPr id="728" name="Google Shape;728;p47"/>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29" name="Google Shape;729;p47"/>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0" name="Google Shape;730;p47"/>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1" name="Google Shape;731;p47"/>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2" name="Google Shape;732;p47"/>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3" name="Google Shape;733;p47"/>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4" name="Google Shape;734;p47"/>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rm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35" name="Google Shape;735;p47"/>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6" name="Google Shape;736;p47"/>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37" name="Google Shape;737;p47"/>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38" name="Google Shape;738;p47"/>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39" name="Google Shape;739;p47"/>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40" name="Google Shape;740;p47"/>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41" name="Google Shape;741;p47"/>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742" name="Google Shape;742;p47"/>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Presenters Divider 3.8">
  <p:cSld name="Presenters Divider 3.8">
    <p:spTree>
      <p:nvGrpSpPr>
        <p:cNvPr id="1" name="Shape 743"/>
        <p:cNvGrpSpPr/>
        <p:nvPr/>
      </p:nvGrpSpPr>
      <p:grpSpPr>
        <a:xfrm>
          <a:off x="0" y="0"/>
          <a:ext cx="0" cy="0"/>
          <a:chOff x="0" y="0"/>
          <a:chExt cx="0" cy="0"/>
        </a:xfrm>
      </p:grpSpPr>
      <p:pic>
        <p:nvPicPr>
          <p:cNvPr id="744" name="Google Shape;744;p48"/>
          <p:cNvPicPr preferRelativeResize="0"/>
          <p:nvPr/>
        </p:nvPicPr>
        <p:blipFill rotWithShape="1">
          <a:blip r:embed="rId2">
            <a:alphaModFix/>
          </a:blip>
          <a:srcRect/>
          <a:stretch/>
        </p:blipFill>
        <p:spPr>
          <a:xfrm>
            <a:off x="-3" y="-1"/>
            <a:ext cx="12192000" cy="6857999"/>
          </a:xfrm>
          <a:prstGeom prst="rect">
            <a:avLst/>
          </a:prstGeom>
          <a:noFill/>
          <a:ln>
            <a:noFill/>
          </a:ln>
        </p:spPr>
      </p:pic>
      <p:sp>
        <p:nvSpPr>
          <p:cNvPr id="745" name="Google Shape;745;p48"/>
          <p:cNvSpPr txBox="1">
            <a:spLocks noGrp="1"/>
          </p:cNvSpPr>
          <p:nvPr>
            <p:ph type="title"/>
          </p:nvPr>
        </p:nvSpPr>
        <p:spPr>
          <a:xfrm>
            <a:off x="416306" y="42394"/>
            <a:ext cx="10547350" cy="53134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1"/>
              </a:buClr>
              <a:buSzPts val="2800"/>
              <a:buFont typeface="Arial"/>
              <a:buNone/>
              <a:defRPr sz="28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46" name="Google Shape;746;p48"/>
          <p:cNvPicPr preferRelativeResize="0"/>
          <p:nvPr/>
        </p:nvPicPr>
        <p:blipFill rotWithShape="1">
          <a:blip r:embed="rId3">
            <a:alphaModFix/>
          </a:blip>
          <a:srcRect/>
          <a:stretch/>
        </p:blipFill>
        <p:spPr>
          <a:xfrm>
            <a:off x="365760" y="6462763"/>
            <a:ext cx="365760" cy="291830"/>
          </a:xfrm>
          <a:prstGeom prst="rect">
            <a:avLst/>
          </a:prstGeom>
          <a:noFill/>
          <a:ln>
            <a:noFill/>
          </a:ln>
        </p:spPr>
      </p:pic>
      <p:sp>
        <p:nvSpPr>
          <p:cNvPr id="747" name="Google Shape;747;p48"/>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chemeClr val="lt1"/>
                </a:solidFill>
                <a:latin typeface="Arial"/>
                <a:sym typeface="Arial"/>
              </a:rPr>
              <a:t>   | </a:t>
            </a:r>
            <a:fld id="{00000000-1234-1234-1234-123412341234}" type="slidenum">
              <a:rPr lang="en-US" sz="1200" b="0"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
        <p:nvSpPr>
          <p:cNvPr id="748" name="Google Shape;748;p48"/>
          <p:cNvSpPr txBox="1">
            <a:spLocks noGrp="1"/>
          </p:cNvSpPr>
          <p:nvPr>
            <p:ph type="body" idx="1"/>
          </p:nvPr>
        </p:nvSpPr>
        <p:spPr>
          <a:xfrm>
            <a:off x="556890" y="131478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49" name="Google Shape;749;p48"/>
          <p:cNvSpPr txBox="1">
            <a:spLocks noGrp="1"/>
          </p:cNvSpPr>
          <p:nvPr>
            <p:ph type="body" idx="2"/>
          </p:nvPr>
        </p:nvSpPr>
        <p:spPr>
          <a:xfrm>
            <a:off x="556890" y="2784995"/>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0" name="Google Shape;750;p48"/>
          <p:cNvSpPr txBox="1">
            <a:spLocks noGrp="1"/>
          </p:cNvSpPr>
          <p:nvPr>
            <p:ph type="body" idx="3"/>
          </p:nvPr>
        </p:nvSpPr>
        <p:spPr>
          <a:xfrm>
            <a:off x="556890" y="1728243"/>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1" name="Google Shape;751;p48"/>
          <p:cNvSpPr txBox="1">
            <a:spLocks noGrp="1"/>
          </p:cNvSpPr>
          <p:nvPr>
            <p:ph type="body" idx="4"/>
          </p:nvPr>
        </p:nvSpPr>
        <p:spPr>
          <a:xfrm>
            <a:off x="556890" y="3189491"/>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2" name="Google Shape;752;p48"/>
          <p:cNvSpPr txBox="1">
            <a:spLocks noGrp="1"/>
          </p:cNvSpPr>
          <p:nvPr>
            <p:ph type="body" idx="5"/>
          </p:nvPr>
        </p:nvSpPr>
        <p:spPr>
          <a:xfrm>
            <a:off x="556890" y="4228313"/>
            <a:ext cx="9399909" cy="39487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3" name="Google Shape;753;p48"/>
          <p:cNvSpPr txBox="1">
            <a:spLocks noGrp="1"/>
          </p:cNvSpPr>
          <p:nvPr>
            <p:ph type="body" idx="6"/>
          </p:nvPr>
        </p:nvSpPr>
        <p:spPr>
          <a:xfrm>
            <a:off x="556890" y="4632809"/>
            <a:ext cx="9399909" cy="914400"/>
          </a:xfrm>
          <a:prstGeom prst="rect">
            <a:avLst/>
          </a:prstGeom>
          <a:noFill/>
          <a:ln>
            <a:noFill/>
          </a:ln>
        </p:spPr>
        <p:txBody>
          <a:bodyPr spcFirstLastPara="1" wrap="square" lIns="91425" tIns="0" rIns="91425" bIns="0" anchor="t" anchorCtr="0">
            <a:noAutofit/>
          </a:bodyPr>
          <a:lstStyle>
            <a:lvl1pPr marL="457200" marR="0" lvl="0"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L="914400" marR="0" lvl="1" indent="-228600" algn="l" rtl="0">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4" name="Google Shape;754;p48"/>
          <p:cNvSpPr/>
          <p:nvPr/>
        </p:nvSpPr>
        <p:spPr>
          <a:xfrm>
            <a:off x="533670" y="585223"/>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5" name="Google Shape;755;p48"/>
          <p:cNvCxnSpPr/>
          <p:nvPr/>
        </p:nvCxnSpPr>
        <p:spPr>
          <a:xfrm rot="10800000">
            <a:off x="3230" y="608083"/>
            <a:ext cx="495719" cy="0"/>
          </a:xfrm>
          <a:prstGeom prst="straightConnector1">
            <a:avLst/>
          </a:prstGeom>
          <a:noFill/>
          <a:ln w="12700" cap="flat" cmpd="sng">
            <a:solidFill>
              <a:schemeClr val="lt1"/>
            </a:solidFill>
            <a:prstDash val="solid"/>
            <a:round/>
            <a:headEnd type="none" w="sm" len="sm"/>
            <a:tailEnd type="none" w="sm" len="sm"/>
          </a:ln>
        </p:spPr>
      </p:cxnSp>
      <p:cxnSp>
        <p:nvCxnSpPr>
          <p:cNvPr id="756" name="Google Shape;756;p48"/>
          <p:cNvCxnSpPr/>
          <p:nvPr/>
        </p:nvCxnSpPr>
        <p:spPr>
          <a:xfrm rot="10800000">
            <a:off x="616656" y="608083"/>
            <a:ext cx="11575344" cy="0"/>
          </a:xfrm>
          <a:prstGeom prst="straightConnector1">
            <a:avLst/>
          </a:prstGeom>
          <a:noFill/>
          <a:ln w="12700" cap="flat" cmpd="sng">
            <a:solidFill>
              <a:schemeClr val="lt1"/>
            </a:solidFill>
            <a:prstDash val="solid"/>
            <a:round/>
            <a:headEnd type="none" w="sm" len="sm"/>
            <a:tailEnd type="none" w="sm" len="sm"/>
          </a:ln>
        </p:spPr>
      </p:cxnSp>
      <p:sp>
        <p:nvSpPr>
          <p:cNvPr id="757" name="Google Shape;757;p48"/>
          <p:cNvSpPr/>
          <p:nvPr/>
        </p:nvSpPr>
        <p:spPr>
          <a:xfrm>
            <a:off x="533670"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58" name="Google Shape;758;p48"/>
          <p:cNvCxnSpPr/>
          <p:nvPr/>
        </p:nvCxnSpPr>
        <p:spPr>
          <a:xfrm rot="10800000">
            <a:off x="3230" y="6320547"/>
            <a:ext cx="495719" cy="0"/>
          </a:xfrm>
          <a:prstGeom prst="straightConnector1">
            <a:avLst/>
          </a:prstGeom>
          <a:noFill/>
          <a:ln w="12700" cap="flat" cmpd="sng">
            <a:solidFill>
              <a:schemeClr val="lt1"/>
            </a:solidFill>
            <a:prstDash val="solid"/>
            <a:round/>
            <a:headEnd type="none" w="sm" len="sm"/>
            <a:tailEnd type="none" w="sm" len="sm"/>
          </a:ln>
        </p:spPr>
      </p:cxnSp>
      <p:cxnSp>
        <p:nvCxnSpPr>
          <p:cNvPr id="759" name="Google Shape;759;p48"/>
          <p:cNvCxnSpPr/>
          <p:nvPr/>
        </p:nvCxnSpPr>
        <p:spPr>
          <a:xfrm rot="10800000">
            <a:off x="616655" y="6320547"/>
            <a:ext cx="10957279" cy="0"/>
          </a:xfrm>
          <a:prstGeom prst="straightConnector1">
            <a:avLst/>
          </a:prstGeom>
          <a:noFill/>
          <a:ln w="12700" cap="flat" cmpd="sng">
            <a:solidFill>
              <a:schemeClr val="lt1"/>
            </a:solidFill>
            <a:prstDash val="solid"/>
            <a:round/>
            <a:headEnd type="none" w="sm" len="sm"/>
            <a:tailEnd type="none" w="sm" len="sm"/>
          </a:ln>
        </p:spPr>
      </p:cxnSp>
      <p:sp>
        <p:nvSpPr>
          <p:cNvPr id="760" name="Google Shape;760;p48"/>
          <p:cNvSpPr/>
          <p:nvPr/>
        </p:nvSpPr>
        <p:spPr>
          <a:xfrm flipH="1">
            <a:off x="11606949" y="6297687"/>
            <a:ext cx="45720" cy="45720"/>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761" name="Google Shape;761;p48"/>
          <p:cNvCxnSpPr/>
          <p:nvPr/>
        </p:nvCxnSpPr>
        <p:spPr>
          <a:xfrm>
            <a:off x="11696282" y="6320547"/>
            <a:ext cx="495719" cy="0"/>
          </a:xfrm>
          <a:prstGeom prst="straightConnector1">
            <a:avLst/>
          </a:prstGeom>
          <a:noFill/>
          <a:ln w="12700" cap="flat" cmpd="sng">
            <a:solidFill>
              <a:schemeClr val="lt1"/>
            </a:solidFill>
            <a:prstDash val="solid"/>
            <a:round/>
            <a:headEnd type="none" w="sm" len="sm"/>
            <a:tailEnd type="none" w="sm" len="sm"/>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ngage with ICANN White">
  <p:cSld name="Engage with ICANN White">
    <p:spTree>
      <p:nvGrpSpPr>
        <p:cNvPr id="1" name="Shape 762"/>
        <p:cNvGrpSpPr/>
        <p:nvPr/>
      </p:nvGrpSpPr>
      <p:grpSpPr>
        <a:xfrm>
          <a:off x="0" y="0"/>
          <a:ext cx="0" cy="0"/>
          <a:chOff x="0" y="0"/>
          <a:chExt cx="0" cy="0"/>
        </a:xfrm>
      </p:grpSpPr>
      <p:sp>
        <p:nvSpPr>
          <p:cNvPr id="763" name="Google Shape;763;p49"/>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4" name="Google Shape;764;p49"/>
          <p:cNvSpPr txBox="1"/>
          <p:nvPr/>
        </p:nvSpPr>
        <p:spPr>
          <a:xfrm>
            <a:off x="3391319" y="1552703"/>
            <a:ext cx="8800679" cy="329885"/>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None/>
            </a:pPr>
            <a:r>
              <a:rPr lang="es-MX" sz="2000" b="0" i="0" u="none" strike="noStrike" cap="none">
                <a:solidFill>
                  <a:schemeClr val="lt1"/>
                </a:solidFill>
                <a:latin typeface="Arial"/>
                <a:sym typeface="Arial"/>
              </a:rPr>
              <a:t>Visítenos en </a:t>
            </a:r>
            <a:r>
              <a:rPr lang="es-MX" sz="2000" b="1" i="0" u="none" strike="noStrike" cap="none">
                <a:solidFill>
                  <a:schemeClr val="lt1"/>
                </a:solidFill>
                <a:latin typeface="Arial"/>
                <a:sym typeface="Arial"/>
              </a:rPr>
              <a:t>icann.org</a:t>
            </a:r>
            <a:endParaRPr lang="es-MX" sz="2000" b="1" i="0" u="none" strike="noStrike" cap="none">
              <a:solidFill>
                <a:schemeClr val="lt1"/>
              </a:solidFill>
              <a:latin typeface="Arial"/>
              <a:ea typeface="Arial"/>
              <a:cs typeface="Arial"/>
              <a:sym typeface="Arial"/>
            </a:endParaRPr>
          </a:p>
        </p:txBody>
      </p:sp>
      <p:sp>
        <p:nvSpPr>
          <p:cNvPr id="765" name="Google Shape;765;p49"/>
          <p:cNvSpPr txBox="1"/>
          <p:nvPr/>
        </p:nvSpPr>
        <p:spPr>
          <a:xfrm>
            <a:off x="3391319" y="1049145"/>
            <a:ext cx="6974253" cy="325949"/>
          </a:xfrm>
          <a:prstGeom prst="rect">
            <a:avLst/>
          </a:prstGeom>
          <a:noFill/>
          <a:ln>
            <a:noFill/>
          </a:ln>
        </p:spPr>
        <p:txBody>
          <a:bodyPr spcFirstLastPara="1" wrap="square" lIns="0" tIns="0" rIns="0" bIns="0" anchor="t" anchorCtr="0">
            <a:normAutofit fontScale="92500" lnSpcReduction="10000"/>
          </a:bodyPr>
          <a:lstStyle/>
          <a:p>
            <a:pPr marL="0" marR="0" lvl="0" indent="0" algn="l" rtl="0">
              <a:lnSpc>
                <a:spcPct val="90000"/>
              </a:lnSpc>
              <a:spcBef>
                <a:spcPts val="0"/>
              </a:spcBef>
              <a:spcAft>
                <a:spcPts val="0"/>
              </a:spcAft>
              <a:buNone/>
            </a:pPr>
            <a:r>
              <a:rPr lang="es-MX" sz="2700" b="1" i="0" u="none" strike="noStrike" cap="none">
                <a:solidFill>
                  <a:schemeClr val="lt1"/>
                </a:solidFill>
                <a:latin typeface="Arial"/>
                <a:sym typeface="Arial"/>
              </a:rPr>
              <a:t>Gracias. ¿Preguntas?</a:t>
            </a:r>
            <a:endParaRPr lang="es-MX"/>
          </a:p>
        </p:txBody>
      </p:sp>
      <p:sp>
        <p:nvSpPr>
          <p:cNvPr id="766" name="Google Shape;766;p49"/>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67" name="Google Shape;767;p49"/>
          <p:cNvSpPr txBox="1">
            <a:spLocks noGrp="1"/>
          </p:cNvSpPr>
          <p:nvPr>
            <p:ph type="body" idx="1"/>
          </p:nvPr>
        </p:nvSpPr>
        <p:spPr>
          <a:xfrm>
            <a:off x="3391319" y="1865312"/>
            <a:ext cx="7964599" cy="346541"/>
          </a:xfrm>
          <a:prstGeom prst="rect">
            <a:avLst/>
          </a:prstGeom>
          <a:noFill/>
          <a:ln>
            <a:noFill/>
          </a:ln>
        </p:spPr>
        <p:txBody>
          <a:bodyPr spcFirstLastPara="1" wrap="square" lIns="0" tIns="0" rIns="0" bIns="0" anchor="t" anchorCtr="0">
            <a:normAutofit/>
          </a:bodyPr>
          <a:lstStyle>
            <a:lvl1pPr marL="457200" marR="0" lvl="0"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L="1371600" marR="0" lvl="2"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3pPr>
            <a:lvl4pPr marL="1828800" marR="0" lvl="3"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L="2286000" marR="0" lvl="4" indent="-228600" algn="l" rtl="0">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8" name="Google Shape;768;p49"/>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69" name="Google Shape;769;p49"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grpSp>
        <p:nvGrpSpPr>
          <p:cNvPr id="770" name="Google Shape;770;p49"/>
          <p:cNvGrpSpPr/>
          <p:nvPr/>
        </p:nvGrpSpPr>
        <p:grpSpPr>
          <a:xfrm>
            <a:off x="3380163" y="2747142"/>
            <a:ext cx="3730320" cy="3442072"/>
            <a:chOff x="3380163" y="2747142"/>
            <a:chExt cx="3730320" cy="3442072"/>
          </a:xfrm>
        </p:grpSpPr>
        <p:grpSp>
          <p:nvGrpSpPr>
            <p:cNvPr id="771" name="Google Shape;771;p49"/>
            <p:cNvGrpSpPr/>
            <p:nvPr/>
          </p:nvGrpSpPr>
          <p:grpSpPr>
            <a:xfrm>
              <a:off x="3380163" y="2761140"/>
              <a:ext cx="3730320" cy="3428074"/>
              <a:chOff x="3380163" y="2761140"/>
              <a:chExt cx="3730320" cy="3428074"/>
            </a:xfrm>
          </p:grpSpPr>
          <p:grpSp>
            <p:nvGrpSpPr>
              <p:cNvPr id="772" name="Google Shape;772;p49"/>
              <p:cNvGrpSpPr/>
              <p:nvPr/>
            </p:nvGrpSpPr>
            <p:grpSpPr>
              <a:xfrm>
                <a:off x="3380163" y="4285658"/>
                <a:ext cx="3416667" cy="365760"/>
                <a:chOff x="5325979" y="4715893"/>
                <a:chExt cx="3416667" cy="365760"/>
              </a:xfrm>
            </p:grpSpPr>
            <p:sp>
              <p:nvSpPr>
                <p:cNvPr id="773" name="Google Shape;773;p49"/>
                <p:cNvSpPr txBox="1"/>
                <p:nvPr/>
              </p:nvSpPr>
              <p:spPr>
                <a:xfrm>
                  <a:off x="5793339" y="4734885"/>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3"/>
                    </a:rPr>
                    <a:t>flickr.com/icann</a:t>
                  </a:r>
                  <a:endParaRPr lang="es-MX" sz="1400" b="0" i="0" u="none" strike="noStrike" cap="none">
                    <a:solidFill>
                      <a:srgbClr val="0A304B"/>
                    </a:solidFill>
                    <a:latin typeface="Arial"/>
                    <a:ea typeface="Arial"/>
                    <a:cs typeface="Arial"/>
                    <a:sym typeface="Arial"/>
                  </a:endParaRPr>
                </a:p>
              </p:txBody>
            </p:sp>
            <p:pic>
              <p:nvPicPr>
                <p:cNvPr id="774" name="Google Shape;774;p49" descr="1420947842_social_style_3_flikr-128.png">
                  <a:hlinkClick r:id="rId4"/>
                </p:cNvPr>
                <p:cNvPicPr preferRelativeResize="0"/>
                <p:nvPr/>
              </p:nvPicPr>
              <p:blipFill rotWithShape="1">
                <a:blip r:embed="rId5">
                  <a:alphaModFix/>
                </a:blip>
                <a:srcRect/>
                <a:stretch/>
              </p:blipFill>
              <p:spPr>
                <a:xfrm>
                  <a:off x="5325979" y="4715893"/>
                  <a:ext cx="365760" cy="365760"/>
                </a:xfrm>
                <a:prstGeom prst="rect">
                  <a:avLst/>
                </a:prstGeom>
                <a:noFill/>
                <a:ln>
                  <a:noFill/>
                </a:ln>
              </p:spPr>
            </p:pic>
          </p:grpSp>
          <p:grpSp>
            <p:nvGrpSpPr>
              <p:cNvPr id="775" name="Google Shape;775;p49"/>
              <p:cNvGrpSpPr/>
              <p:nvPr/>
            </p:nvGrpSpPr>
            <p:grpSpPr>
              <a:xfrm>
                <a:off x="3380163" y="4800604"/>
                <a:ext cx="3636602" cy="365760"/>
                <a:chOff x="1235726" y="5571713"/>
                <a:chExt cx="3636602" cy="365760"/>
              </a:xfrm>
            </p:grpSpPr>
            <p:sp>
              <p:nvSpPr>
                <p:cNvPr id="776" name="Google Shape;776;p49"/>
                <p:cNvSpPr txBox="1"/>
                <p:nvPr/>
              </p:nvSpPr>
              <p:spPr>
                <a:xfrm>
                  <a:off x="1703086" y="5592033"/>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6"/>
                    </a:rPr>
                    <a:t>linkedin/company/icann</a:t>
                  </a:r>
                  <a:endParaRPr lang="es-MX" sz="1400" b="0" i="0" u="none" strike="noStrike" cap="none">
                    <a:solidFill>
                      <a:srgbClr val="0A304B"/>
                    </a:solidFill>
                    <a:latin typeface="Arial"/>
                    <a:ea typeface="Arial"/>
                    <a:cs typeface="Arial"/>
                    <a:sym typeface="Arial"/>
                  </a:endParaRPr>
                </a:p>
              </p:txBody>
            </p:sp>
            <p:pic>
              <p:nvPicPr>
                <p:cNvPr id="777" name="Google Shape;777;p49" descr="1420948164_social_style_3_in-128.png">
                  <a:hlinkClick r:id="rId7"/>
                </p:cNvPr>
                <p:cNvPicPr preferRelativeResize="0"/>
                <p:nvPr/>
              </p:nvPicPr>
              <p:blipFill rotWithShape="1">
                <a:blip r:embed="rId8">
                  <a:alphaModFix/>
                </a:blip>
                <a:srcRect/>
                <a:stretch/>
              </p:blipFill>
              <p:spPr>
                <a:xfrm>
                  <a:off x="1235726" y="5571713"/>
                  <a:ext cx="365760" cy="365760"/>
                </a:xfrm>
                <a:prstGeom prst="rect">
                  <a:avLst/>
                </a:prstGeom>
                <a:noFill/>
                <a:ln>
                  <a:noFill/>
                </a:ln>
              </p:spPr>
            </p:pic>
          </p:grpSp>
          <p:sp>
            <p:nvSpPr>
              <p:cNvPr id="778" name="Google Shape;778;p49"/>
              <p:cNvSpPr txBox="1"/>
              <p:nvPr/>
            </p:nvSpPr>
            <p:spPr>
              <a:xfrm>
                <a:off x="3847524" y="2761140"/>
                <a:ext cx="2342226"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9"/>
                  </a:rPr>
                  <a:t>@icann</a:t>
                </a:r>
                <a:endParaRPr lang="es-MX" sz="1400" b="0" i="0" u="none" strike="noStrike" cap="none">
                  <a:solidFill>
                    <a:srgbClr val="0A304B"/>
                  </a:solidFill>
                  <a:latin typeface="Arial"/>
                  <a:ea typeface="Arial"/>
                  <a:cs typeface="Arial"/>
                  <a:sym typeface="Arial"/>
                </a:endParaRPr>
              </a:p>
            </p:txBody>
          </p:sp>
          <p:grpSp>
            <p:nvGrpSpPr>
              <p:cNvPr id="779" name="Google Shape;779;p49"/>
              <p:cNvGrpSpPr/>
              <p:nvPr/>
            </p:nvGrpSpPr>
            <p:grpSpPr>
              <a:xfrm>
                <a:off x="3380163" y="3255766"/>
                <a:ext cx="3730320" cy="365760"/>
                <a:chOff x="1235727" y="3892739"/>
                <a:chExt cx="3730320" cy="365760"/>
              </a:xfrm>
            </p:grpSpPr>
            <p:sp>
              <p:nvSpPr>
                <p:cNvPr id="780" name="Google Shape;780;p49"/>
                <p:cNvSpPr txBox="1"/>
                <p:nvPr/>
              </p:nvSpPr>
              <p:spPr>
                <a:xfrm>
                  <a:off x="1703086" y="3913059"/>
                  <a:ext cx="3262961"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0"/>
                    </a:rPr>
                    <a:t>facebook.com/icannorg </a:t>
                  </a:r>
                  <a:endParaRPr lang="es-MX" sz="1400" b="0" i="0" u="none" strike="noStrike" cap="none">
                    <a:solidFill>
                      <a:srgbClr val="0A304B"/>
                    </a:solidFill>
                    <a:latin typeface="Arial"/>
                    <a:ea typeface="Arial"/>
                    <a:cs typeface="Arial"/>
                    <a:sym typeface="Arial"/>
                  </a:endParaRPr>
                </a:p>
              </p:txBody>
            </p:sp>
            <p:pic>
              <p:nvPicPr>
                <p:cNvPr id="781" name="Google Shape;781;p49" descr="1420948141_social_style_3_facebook-128.png">
                  <a:hlinkClick r:id="rId11"/>
                </p:cNvPr>
                <p:cNvPicPr preferRelativeResize="0"/>
                <p:nvPr/>
              </p:nvPicPr>
              <p:blipFill rotWithShape="1">
                <a:blip r:embed="rId12">
                  <a:alphaModFix/>
                </a:blip>
                <a:srcRect/>
                <a:stretch/>
              </p:blipFill>
              <p:spPr>
                <a:xfrm>
                  <a:off x="1235727" y="3892739"/>
                  <a:ext cx="365760" cy="365760"/>
                </a:xfrm>
                <a:prstGeom prst="rect">
                  <a:avLst/>
                </a:prstGeom>
                <a:noFill/>
                <a:ln>
                  <a:noFill/>
                </a:ln>
              </p:spPr>
            </p:pic>
          </p:grpSp>
          <p:grpSp>
            <p:nvGrpSpPr>
              <p:cNvPr id="782" name="Google Shape;782;p49"/>
              <p:cNvGrpSpPr/>
              <p:nvPr/>
            </p:nvGrpSpPr>
            <p:grpSpPr>
              <a:xfrm>
                <a:off x="3380163" y="3770712"/>
                <a:ext cx="3636602" cy="365760"/>
                <a:chOff x="1235726" y="4721075"/>
                <a:chExt cx="3636602" cy="365760"/>
              </a:xfrm>
            </p:grpSpPr>
            <p:pic>
              <p:nvPicPr>
                <p:cNvPr id="783" name="Google Shape;783;p49" descr="1420948149_social_style_3_youtube-128.png">
                  <a:hlinkClick r:id="rId13"/>
                </p:cNvPr>
                <p:cNvPicPr preferRelativeResize="0"/>
                <p:nvPr/>
              </p:nvPicPr>
              <p:blipFill rotWithShape="1">
                <a:blip r:embed="rId14">
                  <a:alphaModFix/>
                </a:blip>
                <a:srcRect/>
                <a:stretch/>
              </p:blipFill>
              <p:spPr>
                <a:xfrm>
                  <a:off x="1235726" y="4721075"/>
                  <a:ext cx="365760" cy="365760"/>
                </a:xfrm>
                <a:prstGeom prst="rect">
                  <a:avLst/>
                </a:prstGeom>
                <a:noFill/>
                <a:ln>
                  <a:noFill/>
                </a:ln>
              </p:spPr>
            </p:pic>
            <p:sp>
              <p:nvSpPr>
                <p:cNvPr id="784" name="Google Shape;784;p49"/>
                <p:cNvSpPr txBox="1"/>
                <p:nvPr/>
              </p:nvSpPr>
              <p:spPr>
                <a:xfrm>
                  <a:off x="1703086" y="4734885"/>
                  <a:ext cx="3169242"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5"/>
                    </a:rPr>
                    <a:t>youtube.com/icannnews</a:t>
                  </a:r>
                  <a:endParaRPr lang="es-MX" sz="1400" b="0" i="0" u="none" strike="noStrike" cap="none">
                    <a:solidFill>
                      <a:srgbClr val="0A304B"/>
                    </a:solidFill>
                    <a:latin typeface="Arial"/>
                    <a:ea typeface="Arial"/>
                    <a:cs typeface="Arial"/>
                    <a:sym typeface="Arial"/>
                  </a:endParaRPr>
                </a:p>
              </p:txBody>
            </p:sp>
          </p:grpSp>
          <p:grpSp>
            <p:nvGrpSpPr>
              <p:cNvPr id="785" name="Google Shape;785;p49"/>
              <p:cNvGrpSpPr/>
              <p:nvPr/>
            </p:nvGrpSpPr>
            <p:grpSpPr>
              <a:xfrm>
                <a:off x="3380163" y="5315550"/>
                <a:ext cx="2586167" cy="365760"/>
                <a:chOff x="5325979" y="3073176"/>
                <a:chExt cx="2586167" cy="365760"/>
              </a:xfrm>
            </p:grpSpPr>
            <p:sp>
              <p:nvSpPr>
                <p:cNvPr id="786" name="Google Shape;786;p49"/>
                <p:cNvSpPr txBox="1"/>
                <p:nvPr/>
              </p:nvSpPr>
              <p:spPr>
                <a:xfrm>
                  <a:off x="5793339" y="3093496"/>
                  <a:ext cx="21188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6"/>
                    </a:rPr>
                    <a:t>soundcloud.com/icann</a:t>
                  </a:r>
                  <a:endParaRPr lang="es-MX" sz="1400" b="0" i="0" u="none" strike="noStrike" cap="none">
                    <a:solidFill>
                      <a:srgbClr val="0A304B"/>
                    </a:solidFill>
                    <a:latin typeface="Arial"/>
                    <a:ea typeface="Arial"/>
                    <a:cs typeface="Arial"/>
                    <a:sym typeface="Arial"/>
                  </a:endParaRPr>
                </a:p>
              </p:txBody>
            </p:sp>
            <p:pic>
              <p:nvPicPr>
                <p:cNvPr id="787" name="Google Shape;787;p49"/>
                <p:cNvPicPr preferRelativeResize="0"/>
                <p:nvPr/>
              </p:nvPicPr>
              <p:blipFill rotWithShape="1">
                <a:blip r:embed="rId17">
                  <a:alphaModFix/>
                </a:blip>
                <a:srcRect/>
                <a:stretch/>
              </p:blipFill>
              <p:spPr>
                <a:xfrm>
                  <a:off x="5325979" y="3073176"/>
                  <a:ext cx="365760" cy="365760"/>
                </a:xfrm>
                <a:prstGeom prst="rect">
                  <a:avLst/>
                </a:prstGeom>
                <a:noFill/>
                <a:ln>
                  <a:noFill/>
                </a:ln>
              </p:spPr>
            </p:pic>
          </p:grpSp>
          <p:grpSp>
            <p:nvGrpSpPr>
              <p:cNvPr id="788" name="Google Shape;788;p49"/>
              <p:cNvGrpSpPr/>
              <p:nvPr/>
            </p:nvGrpSpPr>
            <p:grpSpPr>
              <a:xfrm>
                <a:off x="3380163" y="5830497"/>
                <a:ext cx="3416667" cy="358717"/>
                <a:chOff x="6434703" y="4228306"/>
                <a:chExt cx="3416667" cy="358717"/>
              </a:xfrm>
            </p:grpSpPr>
            <p:sp>
              <p:nvSpPr>
                <p:cNvPr id="789" name="Google Shape;789;p49"/>
                <p:cNvSpPr txBox="1"/>
                <p:nvPr/>
              </p:nvSpPr>
              <p:spPr>
                <a:xfrm>
                  <a:off x="6902063" y="4247298"/>
                  <a:ext cx="2949307" cy="339725"/>
                </a:xfrm>
                <a:prstGeom prst="rect">
                  <a:avLst/>
                </a:prstGeom>
                <a:noFill/>
                <a:ln>
                  <a:noFill/>
                </a:ln>
              </p:spPr>
              <p:txBody>
                <a:bodyPr spcFirstLastPara="1" wrap="square" lIns="0" tIns="0" rIns="0" bIns="0" anchor="ctr" anchorCtr="0">
                  <a:normAutofit/>
                </a:bodyPr>
                <a:lstStyle/>
                <a:p>
                  <a:pPr marL="0" marR="0" lvl="0" indent="0" algn="l" rtl="0">
                    <a:lnSpc>
                      <a:spcPct val="90000"/>
                    </a:lnSpc>
                    <a:spcBef>
                      <a:spcPts val="0"/>
                    </a:spcBef>
                    <a:spcAft>
                      <a:spcPts val="0"/>
                    </a:spcAft>
                    <a:buClr>
                      <a:srgbClr val="0A304B"/>
                    </a:buClr>
                    <a:buSzPts val="1400"/>
                    <a:buFont typeface="Arial"/>
                    <a:buNone/>
                  </a:pPr>
                  <a:r>
                    <a:rPr lang="es-MX" sz="1400" b="0" i="0" u="sng" strike="noStrike" cap="none">
                      <a:solidFill>
                        <a:schemeClr val="hlink"/>
                      </a:solidFill>
                      <a:latin typeface="Arial"/>
                      <a:sym typeface="Arial"/>
                      <a:hlinkClick r:id="rId18"/>
                    </a:rPr>
                    <a:t>instagram.com/icannorg</a:t>
                  </a:r>
                  <a:endParaRPr lang="es-MX" sz="1400" b="0" i="0" u="none" strike="noStrike" cap="none">
                    <a:solidFill>
                      <a:srgbClr val="0A304B"/>
                    </a:solidFill>
                    <a:latin typeface="Arial"/>
                    <a:ea typeface="Arial"/>
                    <a:cs typeface="Arial"/>
                    <a:sym typeface="Arial"/>
                  </a:endParaRPr>
                </a:p>
              </p:txBody>
            </p:sp>
            <p:pic>
              <p:nvPicPr>
                <p:cNvPr id="790" name="Google Shape;790;p49"/>
                <p:cNvPicPr preferRelativeResize="0"/>
                <p:nvPr/>
              </p:nvPicPr>
              <p:blipFill rotWithShape="1">
                <a:blip r:embed="rId19">
                  <a:alphaModFix/>
                </a:blip>
                <a:srcRect/>
                <a:stretch/>
              </p:blipFill>
              <p:spPr>
                <a:xfrm>
                  <a:off x="6434703" y="4228306"/>
                  <a:ext cx="358717" cy="358717"/>
                </a:xfrm>
                <a:prstGeom prst="rect">
                  <a:avLst/>
                </a:prstGeom>
                <a:noFill/>
                <a:ln>
                  <a:noFill/>
                </a:ln>
              </p:spPr>
            </p:pic>
          </p:grpSp>
        </p:grpSp>
        <p:pic>
          <p:nvPicPr>
            <p:cNvPr id="791" name="Google Shape;791;p49"/>
            <p:cNvPicPr preferRelativeResize="0"/>
            <p:nvPr/>
          </p:nvPicPr>
          <p:blipFill rotWithShape="1">
            <a:blip r:embed="rId20">
              <a:alphaModFix/>
            </a:blip>
            <a:srcRect/>
            <a:stretch/>
          </p:blipFill>
          <p:spPr>
            <a:xfrm>
              <a:off x="3387205" y="2747142"/>
              <a:ext cx="358718" cy="358718"/>
            </a:xfrm>
            <a:prstGeom prst="rect">
              <a:avLst/>
            </a:prstGeom>
            <a:noFill/>
            <a:ln>
              <a:noFill/>
            </a:ln>
          </p:spPr>
        </p:pic>
      </p:gr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Engage with ICANN White">
  <p:cSld name="1_Engage with ICANN White">
    <p:spTree>
      <p:nvGrpSpPr>
        <p:cNvPr id="1" name="Shape 792"/>
        <p:cNvGrpSpPr/>
        <p:nvPr/>
      </p:nvGrpSpPr>
      <p:grpSpPr>
        <a:xfrm>
          <a:off x="0" y="0"/>
          <a:ext cx="0" cy="0"/>
          <a:chOff x="0" y="0"/>
          <a:chExt cx="0" cy="0"/>
        </a:xfrm>
      </p:grpSpPr>
      <p:sp>
        <p:nvSpPr>
          <p:cNvPr id="793" name="Google Shape;793;p50"/>
          <p:cNvSpPr/>
          <p:nvPr/>
        </p:nvSpPr>
        <p:spPr>
          <a:xfrm>
            <a:off x="3084875" y="685225"/>
            <a:ext cx="9107124" cy="186493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4" name="Google Shape;794;p50"/>
          <p:cNvSpPr/>
          <p:nvPr/>
        </p:nvSpPr>
        <p:spPr>
          <a:xfrm>
            <a:off x="2" y="685225"/>
            <a:ext cx="2977273" cy="186493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Arial"/>
              <a:ea typeface="Arial"/>
              <a:cs typeface="Arial"/>
              <a:sym typeface="Arial"/>
            </a:endParaRPr>
          </a:p>
        </p:txBody>
      </p:sp>
      <p:sp>
        <p:nvSpPr>
          <p:cNvPr id="795" name="Google Shape;795;p50"/>
          <p:cNvSpPr txBox="1">
            <a:spLocks noGrp="1"/>
          </p:cNvSpPr>
          <p:nvPr>
            <p:ph type="title"/>
          </p:nvPr>
        </p:nvSpPr>
        <p:spPr>
          <a:xfrm>
            <a:off x="420624" y="42394"/>
            <a:ext cx="10547350" cy="531346"/>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796" name="Google Shape;796;p50" descr="ICANN_Logo_W.eps"/>
          <p:cNvPicPr preferRelativeResize="0"/>
          <p:nvPr/>
        </p:nvPicPr>
        <p:blipFill rotWithShape="1">
          <a:blip r:embed="rId2">
            <a:alphaModFix/>
          </a:blip>
          <a:srcRect/>
          <a:stretch/>
        </p:blipFill>
        <p:spPr>
          <a:xfrm>
            <a:off x="507392" y="856105"/>
            <a:ext cx="1962493" cy="1523172"/>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797"/>
        <p:cNvGrpSpPr/>
        <p:nvPr/>
      </p:nvGrpSpPr>
      <p:grpSpPr>
        <a:xfrm>
          <a:off x="0" y="0"/>
          <a:ext cx="0" cy="0"/>
          <a:chOff x="0" y="0"/>
          <a:chExt cx="0" cy="0"/>
        </a:xfrm>
      </p:grpSpPr>
      <p:sp>
        <p:nvSpPr>
          <p:cNvPr id="798" name="Google Shape;798;p51"/>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99" name="Google Shape;799;p51"/>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00" name="Google Shape;800;p51"/>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76"/>
        <p:cNvGrpSpPr/>
        <p:nvPr/>
      </p:nvGrpSpPr>
      <p:grpSpPr>
        <a:xfrm>
          <a:off x="0" y="0"/>
          <a:ext cx="0" cy="0"/>
          <a:chOff x="0" y="0"/>
          <a:chExt cx="0" cy="0"/>
        </a:xfrm>
      </p:grpSpPr>
      <p:sp>
        <p:nvSpPr>
          <p:cNvPr id="77" name="Google Shape;77;p7"/>
          <p:cNvSpPr txBox="1">
            <a:spLocks noGrp="1"/>
          </p:cNvSpPr>
          <p:nvPr>
            <p:ph type="title"/>
          </p:nvPr>
        </p:nvSpPr>
        <p:spPr>
          <a:xfrm>
            <a:off x="420624" y="46180"/>
            <a:ext cx="10805055" cy="450663"/>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8" name="Google Shape;78;p7"/>
          <p:cNvSpPr txBox="1">
            <a:spLocks noGrp="1"/>
          </p:cNvSpPr>
          <p:nvPr>
            <p:ph type="body" idx="1"/>
          </p:nvPr>
        </p:nvSpPr>
        <p:spPr>
          <a:xfrm>
            <a:off x="812800" y="1470213"/>
            <a:ext cx="10543117" cy="4571813"/>
          </a:xfrm>
          <a:prstGeom prst="rect">
            <a:avLst/>
          </a:prstGeom>
          <a:noFill/>
          <a:ln>
            <a:noFill/>
          </a:ln>
        </p:spPr>
        <p:txBody>
          <a:bodyPr spcFirstLastPara="1" wrap="square" lIns="0" tIns="0" rIns="0" bIns="0" anchor="t" anchorCtr="0">
            <a:normAutofit/>
          </a:bodyPr>
          <a:lstStyle>
            <a:lvl1pPr marL="457200" marR="0" lvl="0" indent="-319087" algn="l" rtl="0">
              <a:spcBef>
                <a:spcPts val="20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1pPr>
            <a:lvl2pPr marL="914400" marR="0" lvl="1" indent="-319087" algn="l" rtl="0">
              <a:spcBef>
                <a:spcPts val="500"/>
              </a:spcBef>
              <a:spcAft>
                <a:spcPts val="0"/>
              </a:spcAft>
              <a:buClr>
                <a:srgbClr val="000000"/>
              </a:buClr>
              <a:buSzPts val="1425"/>
              <a:buFont typeface="Noto Sans Symbols"/>
              <a:buChar char="⚪"/>
              <a:defRPr sz="1900" b="0" i="0" u="none" strike="noStrike" cap="none">
                <a:solidFill>
                  <a:srgbClr val="000000"/>
                </a:solidFill>
                <a:latin typeface="Arial"/>
                <a:ea typeface="Arial"/>
                <a:cs typeface="Arial"/>
                <a:sym typeface="Arial"/>
              </a:defRPr>
            </a:lvl2pPr>
            <a:lvl3pPr marL="1371600" marR="0" lvl="2" indent="-349250" algn="l" rtl="0">
              <a:spcBef>
                <a:spcPts val="5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3pPr>
            <a:lvl4pPr marL="1828800" marR="0" lvl="3" indent="-228600" algn="l" rtl="0">
              <a:spcBef>
                <a:spcPts val="380"/>
              </a:spcBef>
              <a:spcAft>
                <a:spcPts val="0"/>
              </a:spcAft>
              <a:buClr>
                <a:srgbClr val="000000"/>
              </a:buClr>
              <a:buSzPts val="1900"/>
              <a:buFont typeface="Arial"/>
              <a:buNone/>
              <a:defRPr sz="1900" b="0" i="0" u="none" strike="noStrike" cap="none">
                <a:solidFill>
                  <a:srgbClr val="000000"/>
                </a:solidFill>
                <a:latin typeface="Arial"/>
                <a:ea typeface="Arial"/>
                <a:cs typeface="Arial"/>
                <a:sym typeface="Arial"/>
              </a:defRPr>
            </a:lvl4pPr>
            <a:lvl5pPr marL="2286000" marR="0" lvl="4" indent="-349250" algn="l" rtl="0">
              <a:spcBef>
                <a:spcPts val="38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bg>
      <p:bgPr>
        <a:solidFill>
          <a:srgbClr val="002A49"/>
        </a:solidFill>
        <a:effectLst/>
      </p:bgPr>
    </p:bg>
    <p:spTree>
      <p:nvGrpSpPr>
        <p:cNvPr id="1" name="Shape 803"/>
        <p:cNvGrpSpPr/>
        <p:nvPr/>
      </p:nvGrpSpPr>
      <p:grpSpPr>
        <a:xfrm>
          <a:off x="0" y="0"/>
          <a:ext cx="0" cy="0"/>
          <a:chOff x="0" y="0"/>
          <a:chExt cx="0" cy="0"/>
        </a:xfrm>
      </p:grpSpPr>
      <p:sp>
        <p:nvSpPr>
          <p:cNvPr id="804" name="Google Shape;804;p53"/>
          <p:cNvSpPr txBox="1">
            <a:spLocks noGrp="1"/>
          </p:cNvSpPr>
          <p:nvPr>
            <p:ph type="title"/>
          </p:nvPr>
        </p:nvSpPr>
        <p:spPr>
          <a:xfrm>
            <a:off x="720000" y="2049472"/>
            <a:ext cx="5672700" cy="2058300"/>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Clr>
                <a:schemeClr val="lt1"/>
              </a:buClr>
              <a:buSzPts val="4800"/>
              <a:buFont typeface="Arial"/>
              <a:buNone/>
              <a:defRPr sz="4800" b="1" i="0" u="none" strike="noStrike" cap="non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05" name="Google Shape;805;p53"/>
          <p:cNvSpPr txBox="1">
            <a:spLocks noGrp="1"/>
          </p:cNvSpPr>
          <p:nvPr>
            <p:ph type="body" idx="1"/>
          </p:nvPr>
        </p:nvSpPr>
        <p:spPr>
          <a:xfrm>
            <a:off x="720000" y="4344247"/>
            <a:ext cx="5683200" cy="716700"/>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500"/>
              <a:buFont typeface="Arial"/>
              <a:buNone/>
              <a:defRPr sz="15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pic>
        <p:nvPicPr>
          <p:cNvPr id="806" name="Google Shape;806;p53"/>
          <p:cNvPicPr preferRelativeResize="0"/>
          <p:nvPr/>
        </p:nvPicPr>
        <p:blipFill rotWithShape="1">
          <a:blip r:embed="rId2">
            <a:alphaModFix/>
          </a:blip>
          <a:srcRect/>
          <a:stretch/>
        </p:blipFill>
        <p:spPr>
          <a:xfrm>
            <a:off x="720000" y="5375868"/>
            <a:ext cx="1186519" cy="943970"/>
          </a:xfrm>
          <a:prstGeom prst="rect">
            <a:avLst/>
          </a:prstGeom>
          <a:noFill/>
          <a:ln>
            <a:noFill/>
          </a:ln>
        </p:spPr>
      </p:pic>
      <p:pic>
        <p:nvPicPr>
          <p:cNvPr id="807" name="Google Shape;807;p53"/>
          <p:cNvPicPr preferRelativeResize="0"/>
          <p:nvPr/>
        </p:nvPicPr>
        <p:blipFill rotWithShape="1">
          <a:blip r:embed="rId3">
            <a:alphaModFix/>
          </a:blip>
          <a:srcRect/>
          <a:stretch/>
        </p:blipFill>
        <p:spPr>
          <a:xfrm>
            <a:off x="720000" y="611558"/>
            <a:ext cx="6054631" cy="198000"/>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attern slide">
  <p:cSld name="pattern slide">
    <p:bg>
      <p:bgPr>
        <a:solidFill>
          <a:srgbClr val="F1EFEA"/>
        </a:solidFill>
        <a:effectLst/>
      </p:bgPr>
    </p:bg>
    <p:spTree>
      <p:nvGrpSpPr>
        <p:cNvPr id="1" name="Shape 808"/>
        <p:cNvGrpSpPr/>
        <p:nvPr/>
      </p:nvGrpSpPr>
      <p:grpSpPr>
        <a:xfrm>
          <a:off x="0" y="0"/>
          <a:ext cx="0" cy="0"/>
          <a:chOff x="0" y="0"/>
          <a:chExt cx="0" cy="0"/>
        </a:xfrm>
      </p:grpSpPr>
      <p:sp>
        <p:nvSpPr>
          <p:cNvPr id="809" name="Google Shape;809;p54"/>
          <p:cNvSpPr txBox="1">
            <a:spLocks noGrp="1"/>
          </p:cNvSpPr>
          <p:nvPr>
            <p:ph type="title"/>
          </p:nvPr>
        </p:nvSpPr>
        <p:spPr>
          <a:xfrm>
            <a:off x="575999" y="900001"/>
            <a:ext cx="79731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0" name="Google Shape;810;p54"/>
          <p:cNvSpPr/>
          <p:nvPr/>
        </p:nvSpPr>
        <p:spPr>
          <a:xfrm rot="8587839">
            <a:off x="2970275" y="5603633"/>
            <a:ext cx="6251580" cy="6251580"/>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1" name="Google Shape;811;p54"/>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Divider slide">
  <p:cSld name="Divider slide">
    <p:bg>
      <p:bgPr>
        <a:solidFill>
          <a:srgbClr val="F1633E"/>
        </a:solidFill>
        <a:effectLst/>
      </p:bgPr>
    </p:bg>
    <p:spTree>
      <p:nvGrpSpPr>
        <p:cNvPr id="1" name="Shape 812"/>
        <p:cNvGrpSpPr/>
        <p:nvPr/>
      </p:nvGrpSpPr>
      <p:grpSpPr>
        <a:xfrm>
          <a:off x="0" y="0"/>
          <a:ext cx="0" cy="0"/>
          <a:chOff x="0" y="0"/>
          <a:chExt cx="0" cy="0"/>
        </a:xfrm>
      </p:grpSpPr>
      <p:sp>
        <p:nvSpPr>
          <p:cNvPr id="813" name="Google Shape;813;p55"/>
          <p:cNvSpPr txBox="1">
            <a:spLocks noGrp="1"/>
          </p:cNvSpPr>
          <p:nvPr>
            <p:ph type="body" idx="1"/>
          </p:nvPr>
        </p:nvSpPr>
        <p:spPr>
          <a:xfrm>
            <a:off x="575999" y="1736256"/>
            <a:ext cx="6638840" cy="8967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2A49"/>
              </a:buClr>
              <a:buSzPts val="5400"/>
              <a:buFont typeface="Arial"/>
              <a:buNone/>
              <a:defRPr sz="5400" b="0" i="0" u="none" strike="noStrike" cap="none">
                <a:solidFill>
                  <a:srgbClr val="002A49"/>
                </a:solidFill>
                <a:latin typeface="Arial"/>
                <a:ea typeface="Arial"/>
                <a:cs typeface="Arial"/>
                <a:sym typeface="Arial"/>
              </a:defRPr>
            </a:lvl1pPr>
            <a:lvl2pPr marL="914400" marR="0" lvl="1"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4pPr>
            <a:lvl5pPr marL="2286000" marR="0" lvl="4"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dirty="0"/>
          </a:p>
        </p:txBody>
      </p:sp>
      <p:sp>
        <p:nvSpPr>
          <p:cNvPr id="814" name="Google Shape;814;p55"/>
          <p:cNvSpPr txBox="1">
            <a:spLocks noGrp="1"/>
          </p:cNvSpPr>
          <p:nvPr>
            <p:ph type="title"/>
          </p:nvPr>
        </p:nvSpPr>
        <p:spPr>
          <a:xfrm>
            <a:off x="576000" y="2785561"/>
            <a:ext cx="7767600" cy="55410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Clr>
                <a:srgbClr val="002A49"/>
              </a:buClr>
              <a:buSzPts val="3600"/>
              <a:buFont typeface="Arial"/>
              <a:buNone/>
              <a:defRPr sz="3600" b="1" i="0" u="none" strike="noStrike" cap="none">
                <a:solidFill>
                  <a:srgbClr val="002A49"/>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pic>
        <p:nvPicPr>
          <p:cNvPr id="815" name="Google Shape;815;p55"/>
          <p:cNvPicPr preferRelativeResize="0"/>
          <p:nvPr/>
        </p:nvPicPr>
        <p:blipFill rotWithShape="1">
          <a:blip r:embed="rId2">
            <a:alphaModFix/>
          </a:blip>
          <a:srcRect r="24075"/>
          <a:stretch/>
        </p:blipFill>
        <p:spPr>
          <a:xfrm>
            <a:off x="8456488" y="-3637"/>
            <a:ext cx="2378930" cy="6867515"/>
          </a:xfrm>
          <a:prstGeom prst="rect">
            <a:avLst/>
          </a:prstGeom>
          <a:noFill/>
          <a:ln>
            <a:noFill/>
          </a:ln>
        </p:spPr>
      </p:pic>
      <p:sp>
        <p:nvSpPr>
          <p:cNvPr id="2" name="Rectangle 1">
            <a:extLst>
              <a:ext uri="{FF2B5EF4-FFF2-40B4-BE49-F238E27FC236}">
                <a16:creationId xmlns:a16="http://schemas.microsoft.com/office/drawing/2014/main" id="{149CB659-2BF5-E2AF-0946-11F0AA0F5A0B}"/>
              </a:ext>
            </a:extLst>
          </p:cNvPr>
          <p:cNvSpPr/>
          <p:nvPr userDrawn="1"/>
        </p:nvSpPr>
        <p:spPr>
          <a:xfrm>
            <a:off x="10582506" y="0"/>
            <a:ext cx="1609493"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Regular slide">
  <p:cSld name="Regular slide">
    <p:bg>
      <p:bgPr>
        <a:solidFill>
          <a:srgbClr val="F1EFEA"/>
        </a:solidFill>
        <a:effectLst/>
      </p:bgPr>
    </p:bg>
    <p:spTree>
      <p:nvGrpSpPr>
        <p:cNvPr id="1" name="Shape 816"/>
        <p:cNvGrpSpPr/>
        <p:nvPr/>
      </p:nvGrpSpPr>
      <p:grpSpPr>
        <a:xfrm>
          <a:off x="0" y="0"/>
          <a:ext cx="0" cy="0"/>
          <a:chOff x="0" y="0"/>
          <a:chExt cx="0" cy="0"/>
        </a:xfrm>
      </p:grpSpPr>
      <p:sp>
        <p:nvSpPr>
          <p:cNvPr id="817" name="Google Shape;817;p56"/>
          <p:cNvSpPr txBox="1">
            <a:spLocks noGrp="1"/>
          </p:cNvSpPr>
          <p:nvPr>
            <p:ph type="title"/>
          </p:nvPr>
        </p:nvSpPr>
        <p:spPr>
          <a:xfrm>
            <a:off x="576000" y="900001"/>
            <a:ext cx="7150500" cy="5757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818" name="Google Shape;818;p56"/>
          <p:cNvSpPr/>
          <p:nvPr/>
        </p:nvSpPr>
        <p:spPr>
          <a:xfrm>
            <a:off x="11232001" y="287999"/>
            <a:ext cx="384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t>‹#›</a:t>
            </a:fld>
            <a:endParaRPr lang="es-MX" sz="12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gage with ICANN">
  <p:cSld name="Engage with ICANN">
    <p:bg>
      <p:bgPr>
        <a:solidFill>
          <a:srgbClr val="002A49"/>
        </a:solidFill>
        <a:effectLst/>
      </p:bgPr>
    </p:bg>
    <p:spTree>
      <p:nvGrpSpPr>
        <p:cNvPr id="1" name="Shape 819"/>
        <p:cNvGrpSpPr/>
        <p:nvPr/>
      </p:nvGrpSpPr>
      <p:grpSpPr>
        <a:xfrm>
          <a:off x="0" y="0"/>
          <a:ext cx="0" cy="0"/>
          <a:chOff x="0" y="0"/>
          <a:chExt cx="0" cy="0"/>
        </a:xfrm>
      </p:grpSpPr>
      <p:cxnSp>
        <p:nvCxnSpPr>
          <p:cNvPr id="820" name="Google Shape;820;p57"/>
          <p:cNvCxnSpPr/>
          <p:nvPr/>
        </p:nvCxnSpPr>
        <p:spPr>
          <a:xfrm>
            <a:off x="5039179" y="3198304"/>
            <a:ext cx="3600" cy="3659700"/>
          </a:xfrm>
          <a:prstGeom prst="straightConnector1">
            <a:avLst/>
          </a:prstGeom>
          <a:noFill/>
          <a:ln w="15875" cap="flat" cmpd="sng">
            <a:solidFill>
              <a:srgbClr val="36BEC1"/>
            </a:solidFill>
            <a:prstDash val="solid"/>
            <a:round/>
            <a:headEnd type="none" w="sm" len="sm"/>
            <a:tailEnd type="none" w="sm" len="sm"/>
          </a:ln>
        </p:spPr>
      </p:cxnSp>
      <p:cxnSp>
        <p:nvCxnSpPr>
          <p:cNvPr id="821" name="Google Shape;821;p57"/>
          <p:cNvCxnSpPr/>
          <p:nvPr/>
        </p:nvCxnSpPr>
        <p:spPr>
          <a:xfrm>
            <a:off x="1008305" y="3198304"/>
            <a:ext cx="0" cy="3659700"/>
          </a:xfrm>
          <a:prstGeom prst="straightConnector1">
            <a:avLst/>
          </a:prstGeom>
          <a:noFill/>
          <a:ln w="15875" cap="flat" cmpd="sng">
            <a:solidFill>
              <a:srgbClr val="36BEC1"/>
            </a:solidFill>
            <a:prstDash val="solid"/>
            <a:round/>
            <a:headEnd type="none" w="sm" len="sm"/>
            <a:tailEnd type="none" w="sm" len="sm"/>
          </a:ln>
        </p:spPr>
      </p:cxnSp>
      <p:sp>
        <p:nvSpPr>
          <p:cNvPr id="822" name="Google Shape;822;p57"/>
          <p:cNvSpPr txBox="1"/>
          <p:nvPr/>
        </p:nvSpPr>
        <p:spPr>
          <a:xfrm>
            <a:off x="5482687" y="3141058"/>
            <a:ext cx="35592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flickr.com/icann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linkedin/company/icann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instagram.com/icannorg</a:t>
            </a:r>
            <a:endParaRPr lang="es-MX" sz="1600">
              <a:solidFill>
                <a:srgbClr val="4BCDD5"/>
              </a:solidFill>
              <a:latin typeface="Arial"/>
              <a:ea typeface="Arial"/>
              <a:cs typeface="Arial"/>
              <a:sym typeface="Arial"/>
            </a:endParaRPr>
          </a:p>
        </p:txBody>
      </p:sp>
      <p:sp>
        <p:nvSpPr>
          <p:cNvPr id="823" name="Google Shape;823;p57"/>
          <p:cNvSpPr/>
          <p:nvPr/>
        </p:nvSpPr>
        <p:spPr>
          <a:xfrm>
            <a:off x="4755149"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4" name="Google Shape;824;p57"/>
          <p:cNvSpPr/>
          <p:nvPr/>
        </p:nvSpPr>
        <p:spPr>
          <a:xfrm>
            <a:off x="4755149"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5" name="Google Shape;825;p57"/>
          <p:cNvSpPr/>
          <p:nvPr/>
        </p:nvSpPr>
        <p:spPr>
          <a:xfrm>
            <a:off x="4755149" y="4565473"/>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6" name="Google Shape;826;p57"/>
          <p:cNvSpPr/>
          <p:nvPr/>
        </p:nvSpPr>
        <p:spPr>
          <a:xfrm>
            <a:off x="720000" y="3064681"/>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7" name="Google Shape;827;p57"/>
          <p:cNvSpPr/>
          <p:nvPr/>
        </p:nvSpPr>
        <p:spPr>
          <a:xfrm>
            <a:off x="720000" y="3814930"/>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28" name="Google Shape;828;p57"/>
          <p:cNvSpPr/>
          <p:nvPr/>
        </p:nvSpPr>
        <p:spPr>
          <a:xfrm>
            <a:off x="720000" y="4565472"/>
            <a:ext cx="576000" cy="432000"/>
          </a:xfrm>
          <a:prstGeom prst="ellipse">
            <a:avLst/>
          </a:prstGeom>
          <a:solidFill>
            <a:srgbClr val="36BEC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29" name="Google Shape;829;p57"/>
          <p:cNvPicPr preferRelativeResize="0"/>
          <p:nvPr/>
        </p:nvPicPr>
        <p:blipFill rotWithShape="1">
          <a:blip r:embed="rId2">
            <a:alphaModFix/>
          </a:blip>
          <a:srcRect/>
          <a:stretch/>
        </p:blipFill>
        <p:spPr>
          <a:xfrm>
            <a:off x="4917915" y="4698193"/>
            <a:ext cx="184206" cy="177742"/>
          </a:xfrm>
          <a:prstGeom prst="rect">
            <a:avLst/>
          </a:prstGeom>
          <a:noFill/>
          <a:ln>
            <a:noFill/>
          </a:ln>
        </p:spPr>
      </p:pic>
      <p:pic>
        <p:nvPicPr>
          <p:cNvPr id="830" name="Google Shape;830;p57"/>
          <p:cNvPicPr preferRelativeResize="0"/>
          <p:nvPr/>
        </p:nvPicPr>
        <p:blipFill rotWithShape="1">
          <a:blip r:embed="rId3">
            <a:alphaModFix/>
          </a:blip>
          <a:srcRect/>
          <a:stretch/>
        </p:blipFill>
        <p:spPr>
          <a:xfrm>
            <a:off x="4823571" y="3860920"/>
            <a:ext cx="340338" cy="340338"/>
          </a:xfrm>
          <a:prstGeom prst="rect">
            <a:avLst/>
          </a:prstGeom>
          <a:noFill/>
          <a:ln>
            <a:noFill/>
          </a:ln>
        </p:spPr>
      </p:pic>
      <p:sp>
        <p:nvSpPr>
          <p:cNvPr id="831" name="Google Shape;831;p57"/>
          <p:cNvSpPr/>
          <p:nvPr/>
        </p:nvSpPr>
        <p:spPr>
          <a:xfrm>
            <a:off x="4892484"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2" name="Google Shape;832;p57"/>
          <p:cNvSpPr/>
          <p:nvPr/>
        </p:nvSpPr>
        <p:spPr>
          <a:xfrm>
            <a:off x="5059023" y="3234580"/>
            <a:ext cx="144000" cy="108000"/>
          </a:xfrm>
          <a:prstGeom prst="ellipse">
            <a:avLst/>
          </a:prstGeom>
          <a:solidFill>
            <a:srgbClr val="002A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33" name="Google Shape;833;p57"/>
          <p:cNvSpPr txBox="1">
            <a:spLocks noGrp="1"/>
          </p:cNvSpPr>
          <p:nvPr>
            <p:ph type="body" idx="1"/>
          </p:nvPr>
        </p:nvSpPr>
        <p:spPr>
          <a:xfrm>
            <a:off x="720000" y="1718062"/>
            <a:ext cx="5744400" cy="369300"/>
          </a:xfrm>
          <a:prstGeom prst="rect">
            <a:avLst/>
          </a:prstGeom>
          <a:noFill/>
          <a:ln>
            <a:noFill/>
          </a:ln>
        </p:spPr>
        <p:txBody>
          <a:bodyPr spcFirstLastPara="1" wrap="square" lIns="0" tIns="0" rIns="0" bIns="0" anchor="t" anchorCtr="0">
            <a:spAutoFit/>
          </a:bodyPr>
          <a:lstStyle>
            <a:lvl1pPr marL="457200" marR="0" lvl="0" indent="-228600" algn="l" rtl="0">
              <a:spcBef>
                <a:spcPts val="540"/>
              </a:spcBef>
              <a:spcAft>
                <a:spcPts val="0"/>
              </a:spcAft>
              <a:buClr>
                <a:schemeClr val="lt1"/>
              </a:buClr>
              <a:buSzPts val="2700"/>
              <a:buFont typeface="Arial"/>
              <a:buNone/>
              <a:defRPr sz="2700" b="1" i="0" u="none" strike="noStrike" cap="none">
                <a:solidFill>
                  <a:schemeClr val="lt1"/>
                </a:solidFill>
                <a:latin typeface="Arial"/>
                <a:ea typeface="Arial"/>
                <a:cs typeface="Arial"/>
                <a:sym typeface="Arial"/>
              </a:defRPr>
            </a:lvl1pPr>
            <a:lvl2pPr marL="914400" marR="0" lvl="1" indent="-361950" algn="l" rtl="0">
              <a:spcBef>
                <a:spcPts val="420"/>
              </a:spcBef>
              <a:spcAft>
                <a:spcPts val="0"/>
              </a:spcAft>
              <a:buClr>
                <a:srgbClr val="0B3458"/>
              </a:buClr>
              <a:buSzPts val="2100"/>
              <a:buFont typeface="Arial"/>
              <a:buChar char="–"/>
              <a:defRPr sz="2100" b="0" i="0" u="none" strike="noStrike" cap="none">
                <a:solidFill>
                  <a:srgbClr val="0B3458"/>
                </a:solidFill>
                <a:latin typeface="Arial"/>
                <a:ea typeface="Arial"/>
                <a:cs typeface="Arial"/>
                <a:sym typeface="Arial"/>
              </a:defRPr>
            </a:lvl2pPr>
            <a:lvl3pPr marL="1371600" marR="0" lvl="2" indent="-342900" algn="l" rtl="0">
              <a:spcBef>
                <a:spcPts val="360"/>
              </a:spcBef>
              <a:spcAft>
                <a:spcPts val="0"/>
              </a:spcAft>
              <a:buClr>
                <a:srgbClr val="0B3458"/>
              </a:buClr>
              <a:buSzPts val="1800"/>
              <a:buFont typeface="Arial"/>
              <a:buChar char="•"/>
              <a:defRPr sz="1800" b="0" i="0" u="none" strike="noStrike" cap="none">
                <a:solidFill>
                  <a:srgbClr val="0B3458"/>
                </a:solidFill>
                <a:latin typeface="Arial"/>
                <a:ea typeface="Arial"/>
                <a:cs typeface="Arial"/>
                <a:sym typeface="Arial"/>
              </a:defRPr>
            </a:lvl3pPr>
            <a:lvl4pPr marL="1828800" marR="0" lvl="3"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4pPr>
            <a:lvl5pPr marL="2286000" marR="0" lvl="4" indent="-323850" algn="l" rtl="0">
              <a:spcBef>
                <a:spcPts val="300"/>
              </a:spcBef>
              <a:spcAft>
                <a:spcPts val="0"/>
              </a:spcAft>
              <a:buClr>
                <a:srgbClr val="0B3458"/>
              </a:buClr>
              <a:buSzPts val="1500"/>
              <a:buFont typeface="Arial"/>
              <a:buChar char="»"/>
              <a:defRPr sz="1500" b="0" i="0" u="none" strike="noStrike" cap="none">
                <a:solidFill>
                  <a:srgbClr val="0B3458"/>
                </a:solidFill>
                <a:latin typeface="Arial"/>
                <a:ea typeface="Arial"/>
                <a:cs typeface="Arial"/>
                <a:sym typeface="Arial"/>
              </a:defRPr>
            </a:lvl5pPr>
            <a:lvl6pPr marL="2743200" marR="0" lvl="5"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6pPr>
            <a:lvl7pPr marL="3200400" marR="0" lvl="6"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7pPr>
            <a:lvl8pPr marL="3657600" marR="0" lvl="7"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8pPr>
            <a:lvl9pPr marL="4114800" marR="0" lvl="8" indent="-323850" algn="l" rtl="0">
              <a:spcBef>
                <a:spcPts val="3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834" name="Google Shape;834;p57"/>
          <p:cNvSpPr txBox="1"/>
          <p:nvPr/>
        </p:nvSpPr>
        <p:spPr>
          <a:xfrm>
            <a:off x="1450339" y="3145187"/>
            <a:ext cx="2891700" cy="1736400"/>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s-MX" sz="1600">
                <a:solidFill>
                  <a:srgbClr val="4BCDD5"/>
                </a:solidFill>
                <a:latin typeface="Arial"/>
                <a:sym typeface="Arial"/>
              </a:rPr>
              <a:t>@icann</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facebook.com/icannorg</a:t>
            </a:r>
            <a:endParaRPr lang="es-MX" sz="1600">
              <a:solidFill>
                <a:srgbClr val="4BCDD5"/>
              </a:solidFill>
              <a:latin typeface="Arial"/>
              <a:ea typeface="Arial"/>
              <a:cs typeface="Arial"/>
              <a:sym typeface="Arial"/>
            </a:endParaRPr>
          </a:p>
          <a:p>
            <a:pPr marL="0" marR="0" lvl="0" indent="0" algn="l" rtl="0">
              <a:lnSpc>
                <a:spcPct val="115000"/>
              </a:lnSpc>
              <a:spcBef>
                <a:spcPts val="3600"/>
              </a:spcBef>
              <a:spcAft>
                <a:spcPts val="0"/>
              </a:spcAft>
              <a:buNone/>
            </a:pPr>
            <a:r>
              <a:rPr lang="es-MX" sz="1600">
                <a:solidFill>
                  <a:srgbClr val="4BCDD5"/>
                </a:solidFill>
                <a:latin typeface="Arial"/>
                <a:sym typeface="Arial"/>
              </a:rPr>
              <a:t>youtube.com/icannnews</a:t>
            </a:r>
            <a:endParaRPr lang="es-MX" sz="1600">
              <a:solidFill>
                <a:srgbClr val="4BCDD5"/>
              </a:solidFill>
              <a:latin typeface="Arial"/>
              <a:ea typeface="Arial"/>
              <a:cs typeface="Arial"/>
              <a:sym typeface="Arial"/>
            </a:endParaRPr>
          </a:p>
        </p:txBody>
      </p:sp>
      <p:pic>
        <p:nvPicPr>
          <p:cNvPr id="835" name="Google Shape;835;p57"/>
          <p:cNvPicPr preferRelativeResize="0"/>
          <p:nvPr/>
        </p:nvPicPr>
        <p:blipFill rotWithShape="1">
          <a:blip r:embed="rId4">
            <a:alphaModFix/>
          </a:blip>
          <a:srcRect/>
          <a:stretch/>
        </p:blipFill>
        <p:spPr>
          <a:xfrm>
            <a:off x="881524" y="4718555"/>
            <a:ext cx="193406" cy="131017"/>
          </a:xfrm>
          <a:prstGeom prst="rect">
            <a:avLst/>
          </a:prstGeom>
          <a:noFill/>
          <a:ln>
            <a:noFill/>
          </a:ln>
        </p:spPr>
      </p:pic>
      <p:pic>
        <p:nvPicPr>
          <p:cNvPr id="836" name="Google Shape;836;p57"/>
          <p:cNvPicPr preferRelativeResize="0"/>
          <p:nvPr/>
        </p:nvPicPr>
        <p:blipFill rotWithShape="1">
          <a:blip r:embed="rId5">
            <a:alphaModFix/>
          </a:blip>
          <a:srcRect/>
          <a:stretch/>
        </p:blipFill>
        <p:spPr>
          <a:xfrm>
            <a:off x="880825" y="3199155"/>
            <a:ext cx="189759" cy="171687"/>
          </a:xfrm>
          <a:prstGeom prst="rect">
            <a:avLst/>
          </a:prstGeom>
          <a:noFill/>
          <a:ln>
            <a:noFill/>
          </a:ln>
        </p:spPr>
      </p:pic>
      <p:pic>
        <p:nvPicPr>
          <p:cNvPr id="837" name="Google Shape;837;p57"/>
          <p:cNvPicPr preferRelativeResize="0"/>
          <p:nvPr/>
        </p:nvPicPr>
        <p:blipFill rotWithShape="1">
          <a:blip r:embed="rId6">
            <a:alphaModFix/>
          </a:blip>
          <a:srcRect/>
          <a:stretch/>
        </p:blipFill>
        <p:spPr>
          <a:xfrm>
            <a:off x="791407" y="3876167"/>
            <a:ext cx="320919" cy="320919"/>
          </a:xfrm>
          <a:prstGeom prst="rect">
            <a:avLst/>
          </a:prstGeom>
          <a:noFill/>
          <a:ln>
            <a:noFill/>
          </a:ln>
        </p:spPr>
      </p:pic>
      <p:pic>
        <p:nvPicPr>
          <p:cNvPr id="838" name="Google Shape;838;p57"/>
          <p:cNvPicPr preferRelativeResize="0"/>
          <p:nvPr/>
        </p:nvPicPr>
        <p:blipFill rotWithShape="1">
          <a:blip r:embed="rId7">
            <a:alphaModFix/>
          </a:blip>
          <a:srcRect/>
          <a:stretch/>
        </p:blipFill>
        <p:spPr>
          <a:xfrm>
            <a:off x="7302821" y="4446953"/>
            <a:ext cx="3666885" cy="2414222"/>
          </a:xfrm>
          <a:prstGeom prst="rect">
            <a:avLst/>
          </a:prstGeom>
          <a:noFill/>
          <a:ln>
            <a:noFill/>
          </a:ln>
        </p:spPr>
      </p:pic>
      <p:sp>
        <p:nvSpPr>
          <p:cNvPr id="839" name="Google Shape;839;p57"/>
          <p:cNvSpPr/>
          <p:nvPr/>
        </p:nvSpPr>
        <p:spPr>
          <a:xfrm>
            <a:off x="6683928" y="6005456"/>
            <a:ext cx="960000" cy="72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0" name="Google Shape;840;p57"/>
          <p:cNvSpPr/>
          <p:nvPr/>
        </p:nvSpPr>
        <p:spPr>
          <a:xfrm>
            <a:off x="11550961" y="3577348"/>
            <a:ext cx="240000" cy="180000"/>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841" name="Google Shape;841;p57"/>
          <p:cNvSpPr/>
          <p:nvPr/>
        </p:nvSpPr>
        <p:spPr>
          <a:xfrm>
            <a:off x="9096917" y="2108508"/>
            <a:ext cx="576000" cy="4320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2" name="Google Shape;842;p57"/>
          <p:cNvPicPr preferRelativeResize="0"/>
          <p:nvPr/>
        </p:nvPicPr>
        <p:blipFill rotWithShape="1">
          <a:blip r:embed="rId8">
            <a:alphaModFix/>
          </a:blip>
          <a:srcRect/>
          <a:stretch/>
        </p:blipFill>
        <p:spPr>
          <a:xfrm>
            <a:off x="9550233" y="5410158"/>
            <a:ext cx="1186519" cy="943970"/>
          </a:xfrm>
          <a:prstGeom prst="rect">
            <a:avLst/>
          </a:prstGeom>
          <a:noFill/>
          <a:ln>
            <a:noFill/>
          </a:ln>
        </p:spPr>
      </p:pic>
      <p:sp>
        <p:nvSpPr>
          <p:cNvPr id="843" name="Google Shape;843;p57"/>
          <p:cNvSpPr/>
          <p:nvPr/>
        </p:nvSpPr>
        <p:spPr>
          <a:xfrm rot="-5400000">
            <a:off x="10169222" y="-1075798"/>
            <a:ext cx="1613700" cy="2151600"/>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pic>
        <p:nvPicPr>
          <p:cNvPr id="844" name="Google Shape;844;p57"/>
          <p:cNvPicPr preferRelativeResize="0"/>
          <p:nvPr/>
        </p:nvPicPr>
        <p:blipFill rotWithShape="1">
          <a:blip r:embed="rId9">
            <a:alphaModFix/>
          </a:blip>
          <a:srcRect/>
          <a:stretch/>
        </p:blipFill>
        <p:spPr>
          <a:xfrm>
            <a:off x="720000" y="611558"/>
            <a:ext cx="6054631" cy="198000"/>
          </a:xfrm>
          <a:prstGeom prst="rect">
            <a:avLst/>
          </a:prstGeom>
          <a:noFill/>
          <a:ln>
            <a:noFill/>
          </a:ln>
        </p:spPr>
      </p:pic>
      <p:pic>
        <p:nvPicPr>
          <p:cNvPr id="845" name="Google Shape;845;p57"/>
          <p:cNvPicPr preferRelativeResize="0"/>
          <p:nvPr/>
        </p:nvPicPr>
        <p:blipFill rotWithShape="1">
          <a:blip r:embed="rId10">
            <a:alphaModFix/>
          </a:blip>
          <a:srcRect/>
          <a:stretch/>
        </p:blipFill>
        <p:spPr>
          <a:xfrm>
            <a:off x="9517663" y="294969"/>
            <a:ext cx="800100" cy="800100"/>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p:cSld name="Blank slide">
    <p:bg>
      <p:bgPr>
        <a:solidFill>
          <a:srgbClr val="F1EFEA"/>
        </a:solidFill>
        <a:effectLst/>
      </p:bgPr>
    </p:bg>
    <p:spTree>
      <p:nvGrpSpPr>
        <p:cNvPr id="1" name="Shape 846"/>
        <p:cNvGrpSpPr/>
        <p:nvPr/>
      </p:nvGrpSpPr>
      <p:grpSpPr>
        <a:xfrm>
          <a:off x="0" y="0"/>
          <a:ext cx="0" cy="0"/>
          <a:chOff x="0" y="0"/>
          <a:chExt cx="0" cy="0"/>
        </a:xfrm>
      </p:grpSpPr>
      <p:sp>
        <p:nvSpPr>
          <p:cNvPr id="847" name="Google Shape;847;p58"/>
          <p:cNvSpPr txBox="1">
            <a:spLocks noGrp="1"/>
          </p:cNvSpPr>
          <p:nvPr>
            <p:ph type="title"/>
          </p:nvPr>
        </p:nvSpPr>
        <p:spPr>
          <a:xfrm>
            <a:off x="576000" y="900000"/>
            <a:ext cx="7209300" cy="5760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Background Slide">
  <p:cSld name="Blank Background Slide">
    <p:spTree>
      <p:nvGrpSpPr>
        <p:cNvPr id="1" name="Shape 848"/>
        <p:cNvGrpSpPr/>
        <p:nvPr/>
      </p:nvGrpSpPr>
      <p:grpSpPr>
        <a:xfrm>
          <a:off x="0" y="0"/>
          <a:ext cx="0" cy="0"/>
          <a:chOff x="0" y="0"/>
          <a:chExt cx="0" cy="0"/>
        </a:xfrm>
      </p:grpSpPr>
      <p:sp>
        <p:nvSpPr>
          <p:cNvPr id="849" name="Google Shape;849;p59"/>
          <p:cNvSpPr txBox="1">
            <a:spLocks noGrp="1"/>
          </p:cNvSpPr>
          <p:nvPr>
            <p:ph type="title"/>
          </p:nvPr>
        </p:nvSpPr>
        <p:spPr>
          <a:xfrm>
            <a:off x="499872" y="46179"/>
            <a:ext cx="10683900" cy="450600"/>
          </a:xfrm>
          <a:prstGeom prst="rect">
            <a:avLst/>
          </a:prstGeom>
          <a:noFill/>
          <a:ln>
            <a:noFill/>
          </a:ln>
        </p:spPr>
        <p:txBody>
          <a:bodyPr spcFirstLastPara="1" wrap="square" lIns="0" tIns="45700" rIns="0" bIns="45700" anchor="t" anchorCtr="0">
            <a:noAutofit/>
          </a:bodyPr>
          <a:lstStyle>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ver 1 White">
  <p:cSld name="Cover 1 White">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553082" y="0"/>
            <a:ext cx="10788321"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8"/>
          <p:cNvSpPr txBox="1">
            <a:spLocks noGrp="1"/>
          </p:cNvSpPr>
          <p:nvPr>
            <p:ph type="body" idx="1"/>
          </p:nvPr>
        </p:nvSpPr>
        <p:spPr>
          <a:xfrm>
            <a:off x="566928" y="3553576"/>
            <a:ext cx="10788321"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8"/>
          <p:cNvSpPr txBox="1">
            <a:spLocks noGrp="1"/>
          </p:cNvSpPr>
          <p:nvPr>
            <p:ph type="body" idx="2"/>
          </p:nvPr>
        </p:nvSpPr>
        <p:spPr>
          <a:xfrm>
            <a:off x="566928" y="4279392"/>
            <a:ext cx="10788321"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8"/>
          <p:cNvSpPr txBox="1">
            <a:spLocks noGrp="1"/>
          </p:cNvSpPr>
          <p:nvPr>
            <p:ph type="body" idx="3"/>
          </p:nvPr>
        </p:nvSpPr>
        <p:spPr>
          <a:xfrm>
            <a:off x="566928" y="4553712"/>
            <a:ext cx="10788321"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8"/>
          <p:cNvPicPr preferRelativeResize="0"/>
          <p:nvPr/>
        </p:nvPicPr>
        <p:blipFill rotWithShape="1">
          <a:blip r:embed="rId2">
            <a:alphaModFix/>
          </a:blip>
          <a:srcRect/>
          <a:stretch/>
        </p:blipFill>
        <p:spPr>
          <a:xfrm>
            <a:off x="567596" y="5193792"/>
            <a:ext cx="1189829" cy="951863"/>
          </a:xfrm>
          <a:prstGeom prst="rect">
            <a:avLst/>
          </a:prstGeom>
          <a:noFill/>
          <a:ln>
            <a:noFill/>
          </a:ln>
        </p:spPr>
      </p:pic>
      <p:sp>
        <p:nvSpPr>
          <p:cNvPr id="85" name="Google Shape;85;p8"/>
          <p:cNvSpPr txBox="1">
            <a:spLocks noGrp="1"/>
          </p:cNvSpPr>
          <p:nvPr>
            <p:ph type="body" idx="4"/>
          </p:nvPr>
        </p:nvSpPr>
        <p:spPr>
          <a:xfrm>
            <a:off x="548639"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Cover 1 Blue">
  <p:cSld name="Cover 1 Blue">
    <p:spTree>
      <p:nvGrpSpPr>
        <p:cNvPr id="1" name="Shape 86"/>
        <p:cNvGrpSpPr/>
        <p:nvPr/>
      </p:nvGrpSpPr>
      <p:grpSpPr>
        <a:xfrm>
          <a:off x="0" y="0"/>
          <a:ext cx="0" cy="0"/>
          <a:chOff x="0" y="0"/>
          <a:chExt cx="0" cy="0"/>
        </a:xfrm>
      </p:grpSpPr>
      <p:sp>
        <p:nvSpPr>
          <p:cNvPr id="87" name="Google Shape;87;p9"/>
          <p:cNvSpPr/>
          <p:nvPr/>
        </p:nvSpPr>
        <p:spPr>
          <a:xfrm>
            <a:off x="0" y="0"/>
            <a:ext cx="12192000" cy="685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8" name="Google Shape;88;p9"/>
          <p:cNvSpPr txBox="1">
            <a:spLocks noGrp="1"/>
          </p:cNvSpPr>
          <p:nvPr>
            <p:ph type="title"/>
          </p:nvPr>
        </p:nvSpPr>
        <p:spPr>
          <a:xfrm>
            <a:off x="550863" y="1"/>
            <a:ext cx="10805054" cy="2533369"/>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9" name="Google Shape;89;p9"/>
          <p:cNvSpPr txBox="1">
            <a:spLocks noGrp="1"/>
          </p:cNvSpPr>
          <p:nvPr>
            <p:ph type="body" idx="1"/>
          </p:nvPr>
        </p:nvSpPr>
        <p:spPr>
          <a:xfrm>
            <a:off x="550863" y="3553574"/>
            <a:ext cx="10805054"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9"/>
          <p:cNvSpPr txBox="1">
            <a:spLocks noGrp="1"/>
          </p:cNvSpPr>
          <p:nvPr>
            <p:ph type="body" idx="2"/>
          </p:nvPr>
        </p:nvSpPr>
        <p:spPr>
          <a:xfrm>
            <a:off x="550863" y="4279392"/>
            <a:ext cx="10805054" cy="27360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9"/>
          <p:cNvSpPr txBox="1">
            <a:spLocks noGrp="1"/>
          </p:cNvSpPr>
          <p:nvPr>
            <p:ph type="body" idx="3"/>
          </p:nvPr>
        </p:nvSpPr>
        <p:spPr>
          <a:xfrm>
            <a:off x="550863" y="4553415"/>
            <a:ext cx="10805054"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2" name="Google Shape;92;p9"/>
          <p:cNvPicPr preferRelativeResize="0"/>
          <p:nvPr/>
        </p:nvPicPr>
        <p:blipFill rotWithShape="1">
          <a:blip r:embed="rId2">
            <a:alphaModFix/>
          </a:blip>
          <a:srcRect/>
          <a:stretch/>
        </p:blipFill>
        <p:spPr>
          <a:xfrm>
            <a:off x="567217" y="5193792"/>
            <a:ext cx="1193800" cy="952500"/>
          </a:xfrm>
          <a:prstGeom prst="rect">
            <a:avLst/>
          </a:prstGeom>
          <a:noFill/>
          <a:ln>
            <a:noFill/>
          </a:ln>
        </p:spPr>
      </p:pic>
      <p:sp>
        <p:nvSpPr>
          <p:cNvPr id="93" name="Google Shape;93;p9"/>
          <p:cNvSpPr txBox="1">
            <a:spLocks noGrp="1"/>
          </p:cNvSpPr>
          <p:nvPr>
            <p:ph type="body" idx="4"/>
          </p:nvPr>
        </p:nvSpPr>
        <p:spPr>
          <a:xfrm>
            <a:off x="548640" y="2837138"/>
            <a:ext cx="10808208" cy="716808"/>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ver 2 White">
  <p:cSld name="Cover 2 White">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2228479" y="2020824"/>
            <a:ext cx="9299448" cy="1325880"/>
          </a:xfrm>
          <a:prstGeom prst="rect">
            <a:avLst/>
          </a:prstGeom>
          <a:noFill/>
          <a:ln>
            <a:noFill/>
          </a:ln>
        </p:spPr>
        <p:txBody>
          <a:bodyPr spcFirstLastPara="1" wrap="square" lIns="0" tIns="0" rIns="0" bIns="0" anchor="b" anchorCtr="0">
            <a:normAutofit/>
          </a:bodyPr>
          <a:lstStyle>
            <a:lvl1pPr marR="0" lvl="0" algn="l" rtl="0">
              <a:spcBef>
                <a:spcPts val="0"/>
              </a:spcBef>
              <a:spcAft>
                <a:spcPts val="0"/>
              </a:spcAft>
              <a:buClr>
                <a:srgbClr val="0B3458"/>
              </a:buClr>
              <a:buSzPts val="3600"/>
              <a:buFont typeface="Arial"/>
              <a:buNone/>
              <a:defRPr sz="36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6" name="Google Shape;96;p10"/>
          <p:cNvSpPr txBox="1">
            <a:spLocks noGrp="1"/>
          </p:cNvSpPr>
          <p:nvPr>
            <p:ph type="body" idx="1"/>
          </p:nvPr>
        </p:nvSpPr>
        <p:spPr>
          <a:xfrm>
            <a:off x="2228479" y="4617720"/>
            <a:ext cx="9299448" cy="57841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10"/>
          <p:cNvSpPr txBox="1">
            <a:spLocks noGrp="1"/>
          </p:cNvSpPr>
          <p:nvPr>
            <p:ph type="body" idx="2"/>
          </p:nvPr>
        </p:nvSpPr>
        <p:spPr>
          <a:xfrm>
            <a:off x="2228479" y="5199656"/>
            <a:ext cx="9299448" cy="390521"/>
          </a:xfrm>
          <a:prstGeom prst="rect">
            <a:avLst/>
          </a:prstGeom>
          <a:noFill/>
          <a:ln>
            <a:noFill/>
          </a:ln>
        </p:spPr>
        <p:txBody>
          <a:bodyPr spcFirstLastPara="1" wrap="square" lIns="0" tIns="0" rIns="0" bIns="0" anchor="b"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8" name="Google Shape;98;p10"/>
          <p:cNvSpPr txBox="1">
            <a:spLocks noGrp="1"/>
          </p:cNvSpPr>
          <p:nvPr>
            <p:ph type="body" idx="3"/>
          </p:nvPr>
        </p:nvSpPr>
        <p:spPr>
          <a:xfrm>
            <a:off x="2228479" y="5602567"/>
            <a:ext cx="9299448" cy="403785"/>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0"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9" name="Google Shape;99;p10"/>
          <p:cNvPicPr preferRelativeResize="0"/>
          <p:nvPr/>
        </p:nvPicPr>
        <p:blipFill rotWithShape="1">
          <a:blip r:embed="rId2">
            <a:alphaModFix/>
          </a:blip>
          <a:srcRect/>
          <a:stretch/>
        </p:blipFill>
        <p:spPr>
          <a:xfrm>
            <a:off x="326395" y="4874480"/>
            <a:ext cx="1189829" cy="951863"/>
          </a:xfrm>
          <a:prstGeom prst="rect">
            <a:avLst/>
          </a:prstGeom>
          <a:noFill/>
          <a:ln>
            <a:noFill/>
          </a:ln>
        </p:spPr>
      </p:pic>
      <p:sp>
        <p:nvSpPr>
          <p:cNvPr id="100" name="Google Shape;100;p10"/>
          <p:cNvSpPr/>
          <p:nvPr/>
        </p:nvSpPr>
        <p:spPr>
          <a:xfrm>
            <a:off x="1825043"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1" name="Google Shape;101;p10"/>
          <p:cNvCxnSpPr/>
          <p:nvPr/>
        </p:nvCxnSpPr>
        <p:spPr>
          <a:xfrm rot="10800000">
            <a:off x="0" y="6124669"/>
            <a:ext cx="1793872" cy="0"/>
          </a:xfrm>
          <a:prstGeom prst="straightConnector1">
            <a:avLst/>
          </a:prstGeom>
          <a:noFill/>
          <a:ln w="12700" cap="flat" cmpd="sng">
            <a:solidFill>
              <a:srgbClr val="0B3458"/>
            </a:solidFill>
            <a:prstDash val="solid"/>
            <a:round/>
            <a:headEnd type="none" w="sm" len="sm"/>
            <a:tailEnd type="none" w="sm" len="sm"/>
          </a:ln>
        </p:spPr>
      </p:cxnSp>
      <p:cxnSp>
        <p:nvCxnSpPr>
          <p:cNvPr id="102" name="Google Shape;102;p10"/>
          <p:cNvCxnSpPr/>
          <p:nvPr/>
        </p:nvCxnSpPr>
        <p:spPr>
          <a:xfrm rot="10800000">
            <a:off x="1892734" y="6124511"/>
            <a:ext cx="9720781" cy="0"/>
          </a:xfrm>
          <a:prstGeom prst="straightConnector1">
            <a:avLst/>
          </a:prstGeom>
          <a:noFill/>
          <a:ln w="12700" cap="flat" cmpd="sng">
            <a:solidFill>
              <a:srgbClr val="0B3458"/>
            </a:solidFill>
            <a:prstDash val="solid"/>
            <a:round/>
            <a:headEnd type="none" w="sm" len="sm"/>
            <a:tailEnd type="none" w="sm" len="sm"/>
          </a:ln>
        </p:spPr>
      </p:cxnSp>
      <p:sp>
        <p:nvSpPr>
          <p:cNvPr id="103" name="Google Shape;103;p10"/>
          <p:cNvSpPr/>
          <p:nvPr/>
        </p:nvSpPr>
        <p:spPr>
          <a:xfrm flipH="1">
            <a:off x="11642081" y="6101651"/>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sp>
        <p:nvSpPr>
          <p:cNvPr id="104" name="Google Shape;104;p10"/>
          <p:cNvSpPr/>
          <p:nvPr/>
        </p:nvSpPr>
        <p:spPr>
          <a:xfrm flipH="1">
            <a:off x="11642081" y="347037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lt1"/>
              </a:solidFill>
              <a:latin typeface="Arial"/>
              <a:ea typeface="Arial"/>
              <a:cs typeface="Arial"/>
              <a:sym typeface="Arial"/>
            </a:endParaRPr>
          </a:p>
        </p:txBody>
      </p:sp>
      <p:cxnSp>
        <p:nvCxnSpPr>
          <p:cNvPr id="105" name="Google Shape;105;p10"/>
          <p:cNvCxnSpPr/>
          <p:nvPr/>
        </p:nvCxnSpPr>
        <p:spPr>
          <a:xfrm rot="10800000">
            <a:off x="1849172" y="3552825"/>
            <a:ext cx="0" cy="2529959"/>
          </a:xfrm>
          <a:prstGeom prst="straightConnector1">
            <a:avLst/>
          </a:prstGeom>
          <a:noFill/>
          <a:ln w="12700" cap="flat" cmpd="sng">
            <a:solidFill>
              <a:srgbClr val="0B3458"/>
            </a:solidFill>
            <a:prstDash val="solid"/>
            <a:round/>
            <a:headEnd type="none" w="sm" len="sm"/>
            <a:tailEnd type="none" w="sm" len="sm"/>
          </a:ln>
        </p:spPr>
      </p:cxnSp>
      <p:sp>
        <p:nvSpPr>
          <p:cNvPr id="106" name="Google Shape;106;p10"/>
          <p:cNvSpPr/>
          <p:nvPr/>
        </p:nvSpPr>
        <p:spPr>
          <a:xfrm rot="-5400000">
            <a:off x="1847726" y="3495590"/>
            <a:ext cx="121764" cy="118872"/>
          </a:xfrm>
          <a:prstGeom prst="arc">
            <a:avLst>
              <a:gd name="adj1" fmla="val 16200000"/>
              <a:gd name="adj2" fmla="val 0"/>
            </a:avLst>
          </a:prstGeom>
          <a:noFill/>
          <a:ln w="12700" cap="flat"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450" b="0" i="0" u="none" strike="noStrike" cap="none">
              <a:solidFill>
                <a:schemeClr val="dk1"/>
              </a:solidFill>
              <a:latin typeface="Arial"/>
              <a:ea typeface="Arial"/>
              <a:cs typeface="Arial"/>
              <a:sym typeface="Arial"/>
            </a:endParaRPr>
          </a:p>
        </p:txBody>
      </p:sp>
      <p:cxnSp>
        <p:nvCxnSpPr>
          <p:cNvPr id="107" name="Google Shape;107;p10"/>
          <p:cNvCxnSpPr/>
          <p:nvPr/>
        </p:nvCxnSpPr>
        <p:spPr>
          <a:xfrm rot="10800000">
            <a:off x="1899083" y="3494144"/>
            <a:ext cx="9714432" cy="0"/>
          </a:xfrm>
          <a:prstGeom prst="straightConnector1">
            <a:avLst/>
          </a:prstGeom>
          <a:noFill/>
          <a:ln w="12700" cap="flat" cmpd="sng">
            <a:solidFill>
              <a:srgbClr val="0B3458"/>
            </a:solidFill>
            <a:prstDash val="solid"/>
            <a:round/>
            <a:headEnd type="none" w="sm" len="sm"/>
            <a:tailEnd type="none" w="sm" len="sm"/>
          </a:ln>
        </p:spPr>
      </p:cxnSp>
      <p:sp>
        <p:nvSpPr>
          <p:cNvPr id="108" name="Google Shape;108;p10"/>
          <p:cNvSpPr txBox="1">
            <a:spLocks noGrp="1"/>
          </p:cNvSpPr>
          <p:nvPr>
            <p:ph type="body" idx="4"/>
          </p:nvPr>
        </p:nvSpPr>
        <p:spPr>
          <a:xfrm>
            <a:off x="2228478" y="3666744"/>
            <a:ext cx="9299448" cy="576072"/>
          </a:xfrm>
          <a:prstGeom prst="rect">
            <a:avLst/>
          </a:prstGeom>
          <a:noFill/>
          <a:ln>
            <a:noFill/>
          </a:ln>
        </p:spPr>
        <p:txBody>
          <a:bodyPr spcFirstLastPara="1" wrap="square" lIns="0" tIns="0" rIns="0" bIns="0" anchor="t" anchorCtr="0">
            <a:normAutofit/>
          </a:bodyPr>
          <a:lstStyle>
            <a:lvl1pPr marL="457200" marR="0" lvl="0" indent="-228600" algn="l" rtl="0">
              <a:spcBef>
                <a:spcPts val="0"/>
              </a:spcBef>
              <a:spcAft>
                <a:spcPts val="0"/>
              </a:spcAft>
              <a:buClr>
                <a:srgbClr val="0B3458"/>
              </a:buClr>
              <a:buSzPts val="1800"/>
              <a:buFont typeface="Arial"/>
              <a:buNone/>
              <a:defRPr sz="1800" b="1" i="0" u="none" strike="noStrike" cap="none">
                <a:solidFill>
                  <a:srgbClr val="0B3458"/>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Full-Width Photo">
  <p:cSld name="Full-Width Photo">
    <p:spTree>
      <p:nvGrpSpPr>
        <p:cNvPr id="1" name="Shape 109"/>
        <p:cNvGrpSpPr/>
        <p:nvPr/>
      </p:nvGrpSpPr>
      <p:grpSpPr>
        <a:xfrm>
          <a:off x="0" y="0"/>
          <a:ext cx="0" cy="0"/>
          <a:chOff x="0" y="0"/>
          <a:chExt cx="0" cy="0"/>
        </a:xfrm>
      </p:grpSpPr>
      <p:sp>
        <p:nvSpPr>
          <p:cNvPr id="110" name="Google Shape;110;p11"/>
          <p:cNvSpPr>
            <a:spLocks noGrp="1"/>
          </p:cNvSpPr>
          <p:nvPr>
            <p:ph type="pic" idx="2"/>
          </p:nvPr>
        </p:nvSpPr>
        <p:spPr>
          <a:xfrm>
            <a:off x="0" y="616645"/>
            <a:ext cx="12192000" cy="5696712"/>
          </a:xfrm>
          <a:prstGeom prst="rect">
            <a:avLst/>
          </a:prstGeom>
          <a:noFill/>
          <a:ln>
            <a:noFill/>
          </a:ln>
        </p:spPr>
      </p:sp>
      <p:sp>
        <p:nvSpPr>
          <p:cNvPr id="111" name="Google Shape;111;p11"/>
          <p:cNvSpPr txBox="1">
            <a:spLocks noGrp="1"/>
          </p:cNvSpPr>
          <p:nvPr>
            <p:ph type="title"/>
          </p:nvPr>
        </p:nvSpPr>
        <p:spPr>
          <a:xfrm>
            <a:off x="420624" y="48278"/>
            <a:ext cx="10847121" cy="434888"/>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12" name="Google Shape;112;p11"/>
          <p:cNvCxnSpPr/>
          <p:nvPr/>
        </p:nvCxnSpPr>
        <p:spPr>
          <a:xfrm rot="10800000">
            <a:off x="0" y="608083"/>
            <a:ext cx="12192000" cy="0"/>
          </a:xfrm>
          <a:prstGeom prst="straightConnector1">
            <a:avLst/>
          </a:prstGeom>
          <a:noFill/>
          <a:ln w="19050" cap="flat" cmpd="sng">
            <a:solidFill>
              <a:srgbClr val="0B3458"/>
            </a:solidFill>
            <a:prstDash val="solid"/>
            <a:round/>
            <a:headEnd type="none" w="sm" len="sm"/>
            <a:tailEnd type="none" w="sm" len="sm"/>
          </a:ln>
        </p:spPr>
      </p:cxnSp>
      <p:cxnSp>
        <p:nvCxnSpPr>
          <p:cNvPr id="113" name="Google Shape;113;p11"/>
          <p:cNvCxnSpPr/>
          <p:nvPr/>
        </p:nvCxnSpPr>
        <p:spPr>
          <a:xfrm rot="10800000">
            <a:off x="0" y="6320547"/>
            <a:ext cx="12192000" cy="0"/>
          </a:xfrm>
          <a:prstGeom prst="straightConnector1">
            <a:avLst/>
          </a:prstGeom>
          <a:noFill/>
          <a:ln w="19050" cap="flat" cmpd="sng">
            <a:solidFill>
              <a:srgbClr val="0B3458"/>
            </a:solidFill>
            <a:prstDash val="solid"/>
            <a:round/>
            <a:headEnd type="none" w="sm" len="sm"/>
            <a:tailEnd type="none" w="sm" len="sm"/>
          </a:ln>
        </p:spPr>
      </p:cxnSp>
      <p:pic>
        <p:nvPicPr>
          <p:cNvPr id="114" name="Google Shape;114;p11"/>
          <p:cNvPicPr preferRelativeResize="0"/>
          <p:nvPr/>
        </p:nvPicPr>
        <p:blipFill rotWithShape="1">
          <a:blip r:embed="rId2">
            <a:alphaModFix/>
          </a:blip>
          <a:srcRect/>
          <a:stretch/>
        </p:blipFill>
        <p:spPr>
          <a:xfrm>
            <a:off x="365760" y="6464808"/>
            <a:ext cx="390801" cy="312641"/>
          </a:xfrm>
          <a:prstGeom prst="rect">
            <a:avLst/>
          </a:prstGeom>
          <a:noFill/>
          <a:ln>
            <a:noFill/>
          </a:ln>
        </p:spPr>
      </p:pic>
      <p:sp>
        <p:nvSpPr>
          <p:cNvPr id="115" name="Google Shape;115;p11"/>
          <p:cNvSpPr txBox="1"/>
          <p:nvPr/>
        </p:nvSpPr>
        <p:spPr>
          <a:xfrm>
            <a:off x="11483788" y="6445466"/>
            <a:ext cx="708212" cy="365125"/>
          </a:xfrm>
          <a:prstGeom prst="rect">
            <a:avLst/>
          </a:prstGeom>
          <a:noFill/>
          <a:ln>
            <a:noFill/>
          </a:ln>
        </p:spPr>
        <p:txBody>
          <a:bodyPr spcFirstLastPara="1" wrap="square" lIns="0" tIns="45700" rIns="0" bIns="45700" anchor="t" anchorCtr="0">
            <a:norm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5" Type="http://schemas.openxmlformats.org/officeDocument/2006/relationships/slideLayout" Target="../slideLayouts/slideLayout54.xml"/><Relationship Id="rId4" Type="http://schemas.openxmlformats.org/officeDocument/2006/relationships/slideLayout" Target="../slideLayouts/slideLayout53.xml"/><Relationship Id="rId9" Type="http://schemas.openxmlformats.org/officeDocument/2006/relationships/image" Target="../media/image3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p:nvPr/>
        </p:nvSpPr>
        <p:spPr>
          <a:xfrm>
            <a:off x="11483788" y="6445466"/>
            <a:ext cx="708212" cy="365125"/>
          </a:xfrm>
          <a:prstGeom prst="rect">
            <a:avLst/>
          </a:prstGeom>
          <a:noFill/>
          <a:ln>
            <a:noFill/>
          </a:ln>
        </p:spPr>
        <p:txBody>
          <a:bodyPr spcFirstLastPara="1" wrap="square" lIns="0" tIns="45700" rIns="0" bIns="45700" anchor="t" anchorCtr="0">
            <a:noAutofit/>
          </a:bodyPr>
          <a:lstStyle/>
          <a:p>
            <a:pPr marL="0" marR="0" lvl="0" indent="0" algn="l" rtl="0">
              <a:spcBef>
                <a:spcPts val="0"/>
              </a:spcBef>
              <a:spcAft>
                <a:spcPts val="0"/>
              </a:spcAft>
              <a:buNone/>
            </a:pPr>
            <a:r>
              <a:rPr lang="es-MX" sz="1200" b="0" i="0" u="none" strike="noStrike" cap="none">
                <a:solidFill>
                  <a:srgbClr val="002B49"/>
                </a:solidFill>
                <a:latin typeface="Arial"/>
                <a:sym typeface="Arial"/>
              </a:rPr>
              <a:t>   | </a:t>
            </a:r>
            <a:fld id="{00000000-1234-1234-1234-123412341234}" type="slidenum">
              <a:rPr lang="en-US" sz="1200" b="0" i="0" u="none" strike="noStrike" cap="none">
                <a:solidFill>
                  <a:srgbClr val="002B49"/>
                </a:solidFill>
                <a:latin typeface="Arial"/>
                <a:ea typeface="Arial"/>
                <a:cs typeface="Arial"/>
                <a:sym typeface="Arial"/>
              </a:rPr>
              <a:t>‹#›</a:t>
            </a:fld>
            <a:endParaRPr lang="es-MX" sz="1200" b="0" i="0" u="none" strike="noStrike" cap="none">
              <a:solidFill>
                <a:srgbClr val="002B49"/>
              </a:solidFill>
              <a:latin typeface="Arial"/>
              <a:ea typeface="Arial"/>
              <a:cs typeface="Arial"/>
              <a:sym typeface="Arial"/>
            </a:endParaRPr>
          </a:p>
        </p:txBody>
      </p:sp>
      <p:pic>
        <p:nvPicPr>
          <p:cNvPr id="11" name="Google Shape;11;p1"/>
          <p:cNvPicPr preferRelativeResize="0"/>
          <p:nvPr/>
        </p:nvPicPr>
        <p:blipFill rotWithShape="1">
          <a:blip r:embed="rId51">
            <a:alphaModFix/>
          </a:blip>
          <a:srcRect/>
          <a:stretch/>
        </p:blipFill>
        <p:spPr>
          <a:xfrm>
            <a:off x="365760" y="6464808"/>
            <a:ext cx="390801" cy="312641"/>
          </a:xfrm>
          <a:prstGeom prst="rect">
            <a:avLst/>
          </a:prstGeom>
          <a:noFill/>
          <a:ln>
            <a:noFill/>
          </a:ln>
        </p:spPr>
      </p:pic>
      <p:sp>
        <p:nvSpPr>
          <p:cNvPr id="12" name="Google Shape;12;p1"/>
          <p:cNvSpPr/>
          <p:nvPr/>
        </p:nvSpPr>
        <p:spPr>
          <a:xfrm>
            <a:off x="533670" y="585223"/>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3" name="Google Shape;13;p1"/>
          <p:cNvCxnSpPr/>
          <p:nvPr/>
        </p:nvCxnSpPr>
        <p:spPr>
          <a:xfrm rot="10800000">
            <a:off x="3230" y="608083"/>
            <a:ext cx="495719" cy="0"/>
          </a:xfrm>
          <a:prstGeom prst="straightConnector1">
            <a:avLst/>
          </a:prstGeom>
          <a:noFill/>
          <a:ln w="12700" cap="flat" cmpd="sng">
            <a:solidFill>
              <a:srgbClr val="0B3458"/>
            </a:solidFill>
            <a:prstDash val="solid"/>
            <a:round/>
            <a:headEnd type="none" w="sm" len="sm"/>
            <a:tailEnd type="none" w="sm" len="sm"/>
          </a:ln>
        </p:spPr>
      </p:cxnSp>
      <p:cxnSp>
        <p:nvCxnSpPr>
          <p:cNvPr id="14" name="Google Shape;14;p1"/>
          <p:cNvCxnSpPr/>
          <p:nvPr/>
        </p:nvCxnSpPr>
        <p:spPr>
          <a:xfrm rot="10800000">
            <a:off x="616656" y="608083"/>
            <a:ext cx="11575344" cy="0"/>
          </a:xfrm>
          <a:prstGeom prst="straightConnector1">
            <a:avLst/>
          </a:prstGeom>
          <a:noFill/>
          <a:ln w="12700" cap="flat" cmpd="sng">
            <a:solidFill>
              <a:srgbClr val="0B3458"/>
            </a:solidFill>
            <a:prstDash val="solid"/>
            <a:round/>
            <a:headEnd type="none" w="sm" len="sm"/>
            <a:tailEnd type="none" w="sm" len="sm"/>
          </a:ln>
        </p:spPr>
      </p:cxnSp>
      <p:sp>
        <p:nvSpPr>
          <p:cNvPr id="15" name="Google Shape;15;p1"/>
          <p:cNvSpPr/>
          <p:nvPr/>
        </p:nvSpPr>
        <p:spPr>
          <a:xfrm>
            <a:off x="533670"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6" name="Google Shape;16;p1"/>
          <p:cNvCxnSpPr/>
          <p:nvPr/>
        </p:nvCxnSpPr>
        <p:spPr>
          <a:xfrm rot="10800000">
            <a:off x="3230" y="6320547"/>
            <a:ext cx="495719" cy="0"/>
          </a:xfrm>
          <a:prstGeom prst="straightConnector1">
            <a:avLst/>
          </a:prstGeom>
          <a:noFill/>
          <a:ln w="12700" cap="flat" cmpd="sng">
            <a:solidFill>
              <a:srgbClr val="0B3458"/>
            </a:solidFill>
            <a:prstDash val="solid"/>
            <a:round/>
            <a:headEnd type="none" w="sm" len="sm"/>
            <a:tailEnd type="none" w="sm" len="sm"/>
          </a:ln>
        </p:spPr>
      </p:cxnSp>
      <p:cxnSp>
        <p:nvCxnSpPr>
          <p:cNvPr id="17" name="Google Shape;17;p1"/>
          <p:cNvCxnSpPr/>
          <p:nvPr/>
        </p:nvCxnSpPr>
        <p:spPr>
          <a:xfrm rot="10800000">
            <a:off x="616655" y="6320547"/>
            <a:ext cx="10957279" cy="0"/>
          </a:xfrm>
          <a:prstGeom prst="straightConnector1">
            <a:avLst/>
          </a:prstGeom>
          <a:noFill/>
          <a:ln w="12700" cap="flat" cmpd="sng">
            <a:solidFill>
              <a:srgbClr val="0B3458"/>
            </a:solidFill>
            <a:prstDash val="solid"/>
            <a:round/>
            <a:headEnd type="none" w="sm" len="sm"/>
            <a:tailEnd type="none" w="sm" len="sm"/>
          </a:ln>
        </p:spPr>
      </p:cxnSp>
      <p:sp>
        <p:nvSpPr>
          <p:cNvPr id="18" name="Google Shape;18;p1"/>
          <p:cNvSpPr/>
          <p:nvPr/>
        </p:nvSpPr>
        <p:spPr>
          <a:xfrm flipH="1">
            <a:off x="11606949" y="6297687"/>
            <a:ext cx="45720" cy="4572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19" name="Google Shape;19;p1"/>
          <p:cNvCxnSpPr/>
          <p:nvPr/>
        </p:nvCxnSpPr>
        <p:spPr>
          <a:xfrm>
            <a:off x="11696282" y="6320547"/>
            <a:ext cx="495719" cy="0"/>
          </a:xfrm>
          <a:prstGeom prst="straightConnector1">
            <a:avLst/>
          </a:prstGeom>
          <a:noFill/>
          <a:ln w="12700" cap="flat" cmpd="sng">
            <a:solidFill>
              <a:srgbClr val="0B3458"/>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1EFEA"/>
        </a:solidFill>
        <a:effectLst/>
      </p:bgPr>
    </p:bg>
    <p:spTree>
      <p:nvGrpSpPr>
        <p:cNvPr id="1" name="Shape 801"/>
        <p:cNvGrpSpPr/>
        <p:nvPr/>
      </p:nvGrpSpPr>
      <p:grpSpPr>
        <a:xfrm>
          <a:off x="0" y="0"/>
          <a:ext cx="0" cy="0"/>
          <a:chOff x="0" y="0"/>
          <a:chExt cx="0" cy="0"/>
        </a:xfrm>
      </p:grpSpPr>
      <p:pic>
        <p:nvPicPr>
          <p:cNvPr id="2" name="Picture 1">
            <a:extLst>
              <a:ext uri="{FF2B5EF4-FFF2-40B4-BE49-F238E27FC236}">
                <a16:creationId xmlns:a16="http://schemas.microsoft.com/office/drawing/2014/main" id="{C4C9904A-23B7-DA6D-C237-62E86999D47F}"/>
              </a:ext>
            </a:extLst>
          </p:cNvPr>
          <p:cNvPicPr>
            <a:picLocks noChangeAspect="1"/>
          </p:cNvPicPr>
          <p:nvPr userDrawn="1"/>
        </p:nvPicPr>
        <p:blipFill>
          <a:blip r:embed="rId9"/>
          <a:stretch>
            <a:fillRect/>
          </a:stretch>
        </p:blipFill>
        <p:spPr>
          <a:xfrm>
            <a:off x="576000" y="288001"/>
            <a:ext cx="3092486" cy="28992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3">
          <p15:clr>
            <a:srgbClr val="F26B43"/>
          </p15:clr>
        </p15:guide>
        <p15:guide id="4" pos="512">
          <p15:clr>
            <a:srgbClr val="F26B43"/>
          </p15:clr>
        </p15:guide>
        <p15:guide id="5" pos="347">
          <p15:clr>
            <a:srgbClr val="F26B43"/>
          </p15:clr>
        </p15:guide>
        <p15:guide id="6" pos="7324">
          <p15:clr>
            <a:srgbClr val="F26B43"/>
          </p15:clr>
        </p15:guide>
        <p15:guide id="7" orient="horz" pos="4105">
          <p15:clr>
            <a:srgbClr val="F26B43"/>
          </p15:clr>
        </p15:guide>
        <p15:guide id="8" orient="horz" pos="384">
          <p15:clr>
            <a:srgbClr val="F26B43"/>
          </p15:clr>
        </p15:guide>
        <p15:guide id="9" orient="horz" pos="398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33.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0.xml.rels><?xml version="1.0" encoding="UTF-8" standalone="yes"?>
<Relationships xmlns="http://schemas.openxmlformats.org/package/2006/relationships"><Relationship Id="rId3" Type="http://schemas.openxmlformats.org/officeDocument/2006/relationships/hyperlink" Target="https://www.iana.org/domains/root/db/xn--ngbc5azd.html" TargetMode="External"/><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57.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53.xml"/><Relationship Id="rId6" Type="http://schemas.openxmlformats.org/officeDocument/2006/relationships/image" Target="../media/image60.png"/><Relationship Id="rId5" Type="http://schemas.openxmlformats.org/officeDocument/2006/relationships/image" Target="../media/image59.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hyperlink" Target="https://newgtldprogram.icann.org/" TargetMode="External"/><Relationship Id="rId7" Type="http://schemas.openxmlformats.org/officeDocument/2006/relationships/hyperlink" Target="https://subscribe.icann.org/unauthenticated?requestedPath=/subscriptions"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hyperlink" Target="https://www.icann.org/en/engagement-calendar" TargetMode="External"/><Relationship Id="rId5" Type="http://schemas.openxmlformats.org/officeDocument/2006/relationships/hyperlink" Target="https://newgtldprogram.icann.org/en/news/2024" TargetMode="External"/><Relationship Id="rId4" Type="http://schemas.openxmlformats.org/officeDocument/2006/relationships/hyperlink" Target="https://newgtldprogram.icann.org/en/resources/faqs"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10.png"/><Relationship Id="rId10" Type="http://schemas.openxmlformats.org/officeDocument/2006/relationships/image" Target="../media/image61.png"/><Relationship Id="rId4" Type="http://schemas.openxmlformats.org/officeDocument/2006/relationships/image" Target="../media/image6.png"/><Relationship Id="rId9"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image" Target="../media/image49.png"/><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3" Type="http://schemas.openxmlformats.org/officeDocument/2006/relationships/hyperlink" Target="http://www.icann.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3.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emf"/><Relationship Id="rId7"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emf"/><Relationship Id="rId9" Type="http://schemas.openxmlformats.org/officeDocument/2006/relationships/image" Target="../media/image33.emf"/></Relationships>
</file>

<file path=ppt/slides/_rels/slide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9" name="Rectangle 8">
            <a:extLst>
              <a:ext uri="{FF2B5EF4-FFF2-40B4-BE49-F238E27FC236}">
                <a16:creationId xmlns:a16="http://schemas.microsoft.com/office/drawing/2014/main" id="{54A29FAE-2782-A033-2DDA-A584B24E9CE3}"/>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5" name="Google Shape;855;p60"/>
          <p:cNvSpPr txBox="1">
            <a:spLocks noGrp="1"/>
          </p:cNvSpPr>
          <p:nvPr>
            <p:ph type="body" idx="1"/>
          </p:nvPr>
        </p:nvSpPr>
        <p:spPr>
          <a:xfrm>
            <a:off x="517622" y="3476881"/>
            <a:ext cx="9295500" cy="57511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lt1"/>
              </a:buClr>
              <a:buSzPts val="2200"/>
              <a:buNone/>
            </a:pPr>
            <a:r>
              <a:rPr lang="es-MX" sz="2200" dirty="0"/>
              <a:t>Agosto de 2024</a:t>
            </a:r>
            <a:endParaRPr lang="es-MX" dirty="0"/>
          </a:p>
        </p:txBody>
      </p:sp>
      <p:sp>
        <p:nvSpPr>
          <p:cNvPr id="856" name="Google Shape;856;p60"/>
          <p:cNvSpPr txBox="1">
            <a:spLocks noGrp="1"/>
          </p:cNvSpPr>
          <p:nvPr>
            <p:ph type="title"/>
          </p:nvPr>
        </p:nvSpPr>
        <p:spPr>
          <a:xfrm>
            <a:off x="517622" y="1506474"/>
            <a:ext cx="9295500" cy="1325563"/>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1"/>
              </a:buClr>
              <a:buSzPts val="4000"/>
              <a:buFont typeface="Arial"/>
              <a:buNone/>
            </a:pPr>
            <a:r>
              <a:rPr lang="es-MX" sz="4000" dirty="0"/>
              <a:t>Una Internet más inclusiva:</a:t>
            </a:r>
          </a:p>
          <a:p>
            <a:pPr marL="0" lvl="0" indent="0" algn="l" rtl="0">
              <a:lnSpc>
                <a:spcPct val="100000"/>
              </a:lnSpc>
              <a:spcBef>
                <a:spcPts val="0"/>
              </a:spcBef>
              <a:spcAft>
                <a:spcPts val="0"/>
              </a:spcAft>
              <a:buClr>
                <a:schemeClr val="lt1"/>
              </a:buClr>
              <a:buSzPts val="4000"/>
              <a:buFont typeface="Arial"/>
              <a:buNone/>
            </a:pPr>
            <a:r>
              <a:rPr lang="es-MX" sz="4000" dirty="0"/>
              <a:t>nuevos dominios genéricos de alto nivel</a:t>
            </a:r>
          </a:p>
        </p:txBody>
      </p:sp>
      <p:sp>
        <p:nvSpPr>
          <p:cNvPr id="2" name="Google Shape;71;p1">
            <a:extLst>
              <a:ext uri="{FF2B5EF4-FFF2-40B4-BE49-F238E27FC236}">
                <a16:creationId xmlns:a16="http://schemas.microsoft.com/office/drawing/2014/main" id="{7B996594-33FB-7E7E-E358-9E2ED9D98B6A}"/>
              </a:ext>
            </a:extLst>
          </p:cNvPr>
          <p:cNvSpPr/>
          <p:nvPr/>
        </p:nvSpPr>
        <p:spPr>
          <a:xfrm rot="-5400000">
            <a:off x="9987296" y="-820579"/>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3" name="Google Shape;72;p1">
            <a:extLst>
              <a:ext uri="{FF2B5EF4-FFF2-40B4-BE49-F238E27FC236}">
                <a16:creationId xmlns:a16="http://schemas.microsoft.com/office/drawing/2014/main" id="{3176C77B-11C0-A559-B421-D5D27776F316}"/>
              </a:ext>
            </a:extLst>
          </p:cNvPr>
          <p:cNvPicPr preferRelativeResize="0"/>
          <p:nvPr/>
        </p:nvPicPr>
        <p:blipFill rotWithShape="1">
          <a:blip r:embed="rId3">
            <a:alphaModFix/>
          </a:blip>
          <a:srcRect/>
          <a:stretch/>
        </p:blipFill>
        <p:spPr>
          <a:xfrm>
            <a:off x="8028094" y="4111033"/>
            <a:ext cx="4172281" cy="2746967"/>
          </a:xfrm>
          <a:prstGeom prst="rect">
            <a:avLst/>
          </a:prstGeom>
          <a:noFill/>
          <a:ln>
            <a:noFill/>
          </a:ln>
        </p:spPr>
      </p:pic>
      <p:sp>
        <p:nvSpPr>
          <p:cNvPr id="4" name="Google Shape;73;p1">
            <a:extLst>
              <a:ext uri="{FF2B5EF4-FFF2-40B4-BE49-F238E27FC236}">
                <a16:creationId xmlns:a16="http://schemas.microsoft.com/office/drawing/2014/main" id="{2E5A4E48-2411-54FD-DEEF-82EF55579E26}"/>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 name="Google Shape;74;p1">
            <a:extLst>
              <a:ext uri="{FF2B5EF4-FFF2-40B4-BE49-F238E27FC236}">
                <a16:creationId xmlns:a16="http://schemas.microsoft.com/office/drawing/2014/main" id="{0404C250-21B5-0CAE-D9D5-370C73D42C10}"/>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6" name="Google Shape;75;p1">
            <a:extLst>
              <a:ext uri="{FF2B5EF4-FFF2-40B4-BE49-F238E27FC236}">
                <a16:creationId xmlns:a16="http://schemas.microsoft.com/office/drawing/2014/main" id="{66BCBFB5-FAEC-1B33-155F-8215D65E91D3}"/>
              </a:ext>
            </a:extLst>
          </p:cNvPr>
          <p:cNvSpPr/>
          <p:nvPr/>
        </p:nvSpPr>
        <p:spPr>
          <a:xfrm>
            <a:off x="10653813" y="2543268"/>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7" name="Google Shape;77;p1">
            <a:extLst>
              <a:ext uri="{FF2B5EF4-FFF2-40B4-BE49-F238E27FC236}">
                <a16:creationId xmlns:a16="http://schemas.microsoft.com/office/drawing/2014/main" id="{E4E5145F-2747-C1F3-1342-3BEE5E8C560F}"/>
              </a:ext>
            </a:extLst>
          </p:cNvPr>
          <p:cNvPicPr preferRelativeResize="0"/>
          <p:nvPr/>
        </p:nvPicPr>
        <p:blipFill rotWithShape="1">
          <a:blip r:embed="rId4">
            <a:alphaModFix/>
          </a:blip>
          <a:srcRect/>
          <a:stretch/>
        </p:blipFill>
        <p:spPr>
          <a:xfrm>
            <a:off x="9714184" y="294969"/>
            <a:ext cx="800100" cy="800100"/>
          </a:xfrm>
          <a:prstGeom prst="rect">
            <a:avLst/>
          </a:prstGeom>
          <a:noFill/>
          <a:ln>
            <a:noFill/>
          </a:ln>
        </p:spPr>
      </p:pic>
      <p:pic>
        <p:nvPicPr>
          <p:cNvPr id="10" name="Google Shape;25;p2">
            <a:extLst>
              <a:ext uri="{FF2B5EF4-FFF2-40B4-BE49-F238E27FC236}">
                <a16:creationId xmlns:a16="http://schemas.microsoft.com/office/drawing/2014/main" id="{F09AA956-D648-F82A-6453-02E7D849D5ED}"/>
              </a:ext>
            </a:extLst>
          </p:cNvPr>
          <p:cNvPicPr preferRelativeResize="0"/>
          <p:nvPr/>
        </p:nvPicPr>
        <p:blipFill rotWithShape="1">
          <a:blip r:embed="rId5">
            <a:alphaModFix/>
          </a:blip>
          <a:srcRect/>
          <a:stretch/>
        </p:blipFill>
        <p:spPr>
          <a:xfrm>
            <a:off x="326044" y="4878445"/>
            <a:ext cx="1193800" cy="952500"/>
          </a:xfrm>
          <a:prstGeom prst="rect">
            <a:avLst/>
          </a:prstGeom>
          <a:noFill/>
          <a:ln>
            <a:noFill/>
          </a:ln>
        </p:spPr>
      </p:pic>
      <p:pic>
        <p:nvPicPr>
          <p:cNvPr id="11" name="Picture 10">
            <a:extLst>
              <a:ext uri="{FF2B5EF4-FFF2-40B4-BE49-F238E27FC236}">
                <a16:creationId xmlns:a16="http://schemas.microsoft.com/office/drawing/2014/main" id="{D857DF0A-9A62-3F04-C61E-FDD8453770CD}"/>
              </a:ext>
            </a:extLst>
          </p:cNvPr>
          <p:cNvPicPr>
            <a:picLocks noChangeAspect="1"/>
          </p:cNvPicPr>
          <p:nvPr/>
        </p:nvPicPr>
        <p:blipFill>
          <a:blip r:embed="rId6"/>
          <a:stretch>
            <a:fillRect/>
          </a:stretch>
        </p:blipFill>
        <p:spPr>
          <a:xfrm>
            <a:off x="9677051" y="297826"/>
            <a:ext cx="846758" cy="846758"/>
          </a:xfrm>
          <a:prstGeom prst="rect">
            <a:avLst/>
          </a:prstGeom>
        </p:spPr>
      </p:pic>
      <p:pic>
        <p:nvPicPr>
          <p:cNvPr id="12" name="Picture 11">
            <a:extLst>
              <a:ext uri="{FF2B5EF4-FFF2-40B4-BE49-F238E27FC236}">
                <a16:creationId xmlns:a16="http://schemas.microsoft.com/office/drawing/2014/main" id="{E57EB783-DF33-7110-19F9-8A7D713E2139}"/>
              </a:ext>
            </a:extLst>
          </p:cNvPr>
          <p:cNvPicPr>
            <a:picLocks noChangeAspect="1"/>
          </p:cNvPicPr>
          <p:nvPr/>
        </p:nvPicPr>
        <p:blipFill>
          <a:blip r:embed="rId7"/>
          <a:stretch>
            <a:fillRect/>
          </a:stretch>
        </p:blipFill>
        <p:spPr>
          <a:xfrm>
            <a:off x="326044" y="519637"/>
            <a:ext cx="4634873" cy="43452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70"/>
          <p:cNvSpPr txBox="1">
            <a:spLocks noGrp="1"/>
          </p:cNvSpPr>
          <p:nvPr>
            <p:ph type="title"/>
          </p:nvPr>
        </p:nvSpPr>
        <p:spPr>
          <a:xfrm>
            <a:off x="575732" y="900112"/>
            <a:ext cx="7430581" cy="510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Nuevos nombres de dominio, nuevos usos</a:t>
            </a:r>
          </a:p>
        </p:txBody>
      </p:sp>
      <p:sp>
        <p:nvSpPr>
          <p:cNvPr id="1083" name="Google Shape;1083;p70"/>
          <p:cNvSpPr/>
          <p:nvPr/>
        </p:nvSpPr>
        <p:spPr>
          <a:xfrm>
            <a:off x="3251616" y="401150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Gestionar y asegurar su presencia en línea.</a:t>
            </a:r>
            <a:endParaRPr lang="es-MX" dirty="0"/>
          </a:p>
        </p:txBody>
      </p:sp>
      <p:sp>
        <p:nvSpPr>
          <p:cNvPr id="1084" name="Google Shape;1084;p70"/>
          <p:cNvSpPr/>
          <p:nvPr/>
        </p:nvSpPr>
        <p:spPr>
          <a:xfrm>
            <a:off x="576000" y="1734669"/>
            <a:ext cx="2400000" cy="2088000"/>
          </a:xfrm>
          <a:prstGeom prst="rect">
            <a:avLst/>
          </a:prstGeom>
          <a:solidFill>
            <a:schemeClr val="lt1"/>
          </a:solidFill>
          <a:ln>
            <a:noFill/>
          </a:ln>
        </p:spPr>
        <p:txBody>
          <a:bodyPr spcFirstLastPara="1" wrap="square" lIns="288000" tIns="144000" rIns="216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Prestar servicios a diversas comunidades culturales, geográficas, lingüísticas y profesionales.</a:t>
            </a:r>
            <a:endParaRPr lang="es-MX" dirty="0"/>
          </a:p>
        </p:txBody>
      </p:sp>
      <p:sp>
        <p:nvSpPr>
          <p:cNvPr id="1085" name="Google Shape;1085;p70"/>
          <p:cNvSpPr/>
          <p:nvPr/>
        </p:nvSpPr>
        <p:spPr>
          <a:xfrm>
            <a:off x="575733" y="4011509"/>
            <a:ext cx="2400000" cy="2088000"/>
          </a:xfrm>
          <a:prstGeom prst="rect">
            <a:avLst/>
          </a:prstGeom>
          <a:solidFill>
            <a:schemeClr val="lt1"/>
          </a:solidFill>
          <a:ln>
            <a:noFill/>
          </a:ln>
        </p:spPr>
        <p:txBody>
          <a:bodyPr spcFirstLastPara="1" wrap="square" lIns="288000" tIns="144000" rIns="360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Generar confianza en una marca y darla a conocer.</a:t>
            </a:r>
            <a:endParaRPr lang="es-MX" dirty="0"/>
          </a:p>
        </p:txBody>
      </p:sp>
      <p:sp>
        <p:nvSpPr>
          <p:cNvPr id="1086" name="Google Shape;1086;p70"/>
          <p:cNvSpPr/>
          <p:nvPr/>
        </p:nvSpPr>
        <p:spPr>
          <a:xfrm>
            <a:off x="3251616" y="1734669"/>
            <a:ext cx="2400000" cy="2088000"/>
          </a:xfrm>
          <a:prstGeom prst="rect">
            <a:avLst/>
          </a:prstGeom>
          <a:solidFill>
            <a:schemeClr val="lt1"/>
          </a:solidFill>
          <a:ln>
            <a:noFill/>
          </a:ln>
        </p:spPr>
        <p:txBody>
          <a:bodyPr spcFirstLastPara="1" wrap="square" lIns="288000" tIns="144000" rIns="180000" bIns="1800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es-MX" sz="1600" b="0" i="0" u="none" strike="noStrike" cap="none" dirty="0">
                <a:solidFill>
                  <a:srgbClr val="0B3458"/>
                </a:solidFill>
                <a:latin typeface="Arial"/>
                <a:sym typeface="Arial"/>
              </a:rPr>
              <a:t>Ofrecer a las </a:t>
            </a:r>
            <a:r>
              <a:rPr lang="es-MX" sz="1600" dirty="0">
                <a:solidFill>
                  <a:srgbClr val="0B3458"/>
                </a:solidFill>
              </a:rPr>
              <a:t>comunidades y organizaciones </a:t>
            </a:r>
            <a:r>
              <a:rPr lang="es-MX" sz="1600" b="0" i="0" u="none" strike="noStrike" cap="none" dirty="0">
                <a:solidFill>
                  <a:srgbClr val="0B3458"/>
                </a:solidFill>
                <a:latin typeface="Arial"/>
                <a:sym typeface="Arial"/>
              </a:rPr>
              <a:t>la oportunidad de crear su propio espacio en línea.</a:t>
            </a:r>
            <a:endParaRPr lang="es-MX" sz="1400" b="0" i="0" u="none" strike="noStrike" cap="none" dirty="0">
              <a:solidFill>
                <a:srgbClr val="000000"/>
              </a:solidFill>
              <a:latin typeface="Arial"/>
              <a:ea typeface="Arial"/>
              <a:cs typeface="Arial"/>
              <a:sym typeface="Arial"/>
            </a:endParaRPr>
          </a:p>
        </p:txBody>
      </p:sp>
      <p:sp>
        <p:nvSpPr>
          <p:cNvPr id="1087" name="Google Shape;1087;p70"/>
          <p:cNvSpPr/>
          <p:nvPr/>
        </p:nvSpPr>
        <p:spPr>
          <a:xfrm>
            <a:off x="8700613" y="4618524"/>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b="1" dirty="0">
                <a:solidFill>
                  <a:srgbClr val="0B3458"/>
                </a:solidFill>
                <a:latin typeface="Arial"/>
                <a:sym typeface="Arial"/>
              </a:rPr>
              <a:t>.网址</a:t>
            </a:r>
            <a:endParaRPr lang="es-MX" sz="1800" b="1" dirty="0">
              <a:solidFill>
                <a:srgbClr val="0B3458"/>
              </a:solidFill>
              <a:latin typeface="Arial"/>
              <a:ea typeface="Arial"/>
              <a:cs typeface="Arial"/>
              <a:sym typeface="Arial"/>
            </a:endParaRPr>
          </a:p>
        </p:txBody>
      </p:sp>
      <p:sp>
        <p:nvSpPr>
          <p:cNvPr id="1088" name="Google Shape;1088;p70"/>
          <p:cNvSpPr/>
          <p:nvPr/>
        </p:nvSpPr>
        <p:spPr>
          <a:xfrm>
            <a:off x="10056403" y="4615946"/>
            <a:ext cx="1160700" cy="399300"/>
          </a:xfrm>
          <a:prstGeom prst="roundRect">
            <a:avLst>
              <a:gd name="adj" fmla="val 17932"/>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1800" b="1" dirty="0">
                <a:solidFill>
                  <a:srgbClr val="0B3458"/>
                </a:solidFill>
                <a:uFill>
                  <a:noFill/>
                </a:uFill>
                <a:latin typeface="Arial"/>
                <a:sym typeface="Arial"/>
                <a:hlinkClick r:id="rId3">
                  <a:extLst>
                    <a:ext uri="{A12FA001-AC4F-418D-AE19-62706E023703}">
                      <ahyp:hlinkClr xmlns:ahyp="http://schemas.microsoft.com/office/drawing/2018/hyperlinkcolor" val="tx"/>
                    </a:ext>
                  </a:extLst>
                </a:hlinkClick>
              </a:rPr>
              <a:t>شبكة</a:t>
            </a:r>
            <a:r>
              <a:rPr lang="es-MX" sz="1800" b="1" dirty="0">
                <a:solidFill>
                  <a:srgbClr val="0B3458"/>
                </a:solidFill>
              </a:rPr>
              <a:t>.</a:t>
            </a:r>
            <a:endParaRPr lang="es-MX" sz="1800" b="1" dirty="0">
              <a:solidFill>
                <a:srgbClr val="0B3458"/>
              </a:solidFill>
              <a:latin typeface="Arial"/>
              <a:ea typeface="Arial"/>
              <a:cs typeface="Arial"/>
              <a:sym typeface="Arial"/>
            </a:endParaRPr>
          </a:p>
        </p:txBody>
      </p:sp>
      <p:sp>
        <p:nvSpPr>
          <p:cNvPr id="1089" name="Google Shape;1089;p70"/>
          <p:cNvSpPr txBox="1"/>
          <p:nvPr/>
        </p:nvSpPr>
        <p:spPr>
          <a:xfrm>
            <a:off x="5651616" y="4702422"/>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códigos de escritura:</a:t>
            </a:r>
            <a:endParaRPr lang="es-MX"/>
          </a:p>
        </p:txBody>
      </p:sp>
      <p:sp>
        <p:nvSpPr>
          <p:cNvPr id="1090" name="Google Shape;1090;p70"/>
          <p:cNvSpPr txBox="1"/>
          <p:nvPr/>
        </p:nvSpPr>
        <p:spPr>
          <a:xfrm>
            <a:off x="5651616" y="4133254"/>
            <a:ext cx="2853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Basados en la ubicación:</a:t>
            </a:r>
            <a:endParaRPr lang="es-MX"/>
          </a:p>
        </p:txBody>
      </p:sp>
      <p:sp>
        <p:nvSpPr>
          <p:cNvPr id="1091" name="Google Shape;1091;p70"/>
          <p:cNvSpPr/>
          <p:nvPr/>
        </p:nvSpPr>
        <p:spPr>
          <a:xfrm>
            <a:off x="10284669" y="4052027"/>
            <a:ext cx="9609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.nyc</a:t>
            </a:r>
            <a:endParaRPr lang="es-MX" sz="1800" b="1">
              <a:solidFill>
                <a:schemeClr val="lt1"/>
              </a:solidFill>
              <a:latin typeface="Arial"/>
              <a:ea typeface="Arial"/>
              <a:cs typeface="Arial"/>
              <a:sym typeface="Arial"/>
            </a:endParaRPr>
          </a:p>
        </p:txBody>
      </p:sp>
      <p:sp>
        <p:nvSpPr>
          <p:cNvPr id="1092" name="Google Shape;1092;p70"/>
          <p:cNvSpPr/>
          <p:nvPr/>
        </p:nvSpPr>
        <p:spPr>
          <a:xfrm>
            <a:off x="8700600" y="4052025"/>
            <a:ext cx="1428300" cy="399300"/>
          </a:xfrm>
          <a:prstGeom prst="roundRect">
            <a:avLst>
              <a:gd name="adj" fmla="val 17932"/>
            </a:avLst>
          </a:prstGeom>
          <a:solidFill>
            <a:schemeClr val="dk2"/>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t>
            </a:r>
            <a:r>
              <a:rPr lang="es-MX" sz="1800" b="1">
                <a:solidFill>
                  <a:schemeClr val="lt1"/>
                </a:solidFill>
              </a:rPr>
              <a:t>durban</a:t>
            </a:r>
            <a:endParaRPr lang="es-MX" sz="1800" b="1">
              <a:solidFill>
                <a:schemeClr val="lt1"/>
              </a:solidFill>
              <a:latin typeface="Arial"/>
              <a:ea typeface="Arial"/>
              <a:cs typeface="Arial"/>
              <a:sym typeface="Arial"/>
            </a:endParaRPr>
          </a:p>
        </p:txBody>
      </p:sp>
      <p:sp>
        <p:nvSpPr>
          <p:cNvPr id="1093" name="Google Shape;1093;p70"/>
          <p:cNvSpPr txBox="1"/>
          <p:nvPr/>
        </p:nvSpPr>
        <p:spPr>
          <a:xfrm>
            <a:off x="5651617" y="5825758"/>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Identidad en línea:</a:t>
            </a:r>
            <a:endParaRPr lang="es-MX"/>
          </a:p>
        </p:txBody>
      </p:sp>
      <p:sp>
        <p:nvSpPr>
          <p:cNvPr id="1094" name="Google Shape;1094;p70"/>
          <p:cNvSpPr/>
          <p:nvPr/>
        </p:nvSpPr>
        <p:spPr>
          <a:xfrm>
            <a:off x="8700613" y="5751518"/>
            <a:ext cx="11607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.blog</a:t>
            </a:r>
            <a:endParaRPr lang="es-MX" sz="1800" b="1">
              <a:solidFill>
                <a:schemeClr val="lt1"/>
              </a:solidFill>
              <a:latin typeface="Arial"/>
              <a:ea typeface="Arial"/>
              <a:cs typeface="Arial"/>
              <a:sym typeface="Arial"/>
            </a:endParaRPr>
          </a:p>
        </p:txBody>
      </p:sp>
      <p:sp>
        <p:nvSpPr>
          <p:cNvPr id="1095" name="Google Shape;1095;p70"/>
          <p:cNvSpPr txBox="1"/>
          <p:nvPr/>
        </p:nvSpPr>
        <p:spPr>
          <a:xfrm>
            <a:off x="5642176" y="3312725"/>
            <a:ext cx="28668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Herramientas creativas:</a:t>
            </a:r>
            <a:endParaRPr lang="es-MX"/>
          </a:p>
        </p:txBody>
      </p:sp>
      <p:sp>
        <p:nvSpPr>
          <p:cNvPr id="1096" name="Google Shape;1096;p70"/>
          <p:cNvSpPr/>
          <p:nvPr/>
        </p:nvSpPr>
        <p:spPr>
          <a:xfrm>
            <a:off x="8700613" y="3001225"/>
            <a:ext cx="21996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playlist.new</a:t>
            </a:r>
            <a:endParaRPr lang="es-MX" sz="1800" b="1">
              <a:solidFill>
                <a:schemeClr val="lt1"/>
              </a:solidFill>
              <a:latin typeface="Arial"/>
              <a:ea typeface="Arial"/>
              <a:cs typeface="Arial"/>
              <a:sym typeface="Arial"/>
            </a:endParaRPr>
          </a:p>
        </p:txBody>
      </p:sp>
      <p:sp>
        <p:nvSpPr>
          <p:cNvPr id="1097" name="Google Shape;1097;p70"/>
          <p:cNvSpPr/>
          <p:nvPr/>
        </p:nvSpPr>
        <p:spPr>
          <a:xfrm>
            <a:off x="8700613" y="3485530"/>
            <a:ext cx="1787100" cy="399300"/>
          </a:xfrm>
          <a:prstGeom prst="roundRect">
            <a:avLst>
              <a:gd name="adj" fmla="val 17932"/>
            </a:avLst>
          </a:prstGeom>
          <a:solidFill>
            <a:srgbClr val="114E84"/>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doc.new</a:t>
            </a:r>
            <a:endParaRPr lang="es-MX" sz="1800" b="1">
              <a:solidFill>
                <a:schemeClr val="lt1"/>
              </a:solidFill>
              <a:latin typeface="Arial"/>
              <a:ea typeface="Arial"/>
              <a:cs typeface="Arial"/>
              <a:sym typeface="Arial"/>
            </a:endParaRPr>
          </a:p>
        </p:txBody>
      </p:sp>
      <p:sp>
        <p:nvSpPr>
          <p:cNvPr id="1098" name="Google Shape;1098;p70"/>
          <p:cNvSpPr txBox="1"/>
          <p:nvPr/>
        </p:nvSpPr>
        <p:spPr>
          <a:xfrm>
            <a:off x="5642177" y="5268742"/>
            <a:ext cx="28599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Marcas:</a:t>
            </a:r>
            <a:endParaRPr lang="es-MX"/>
          </a:p>
        </p:txBody>
      </p:sp>
      <p:sp>
        <p:nvSpPr>
          <p:cNvPr id="1099" name="Google Shape;1099;p70"/>
          <p:cNvSpPr txBox="1"/>
          <p:nvPr/>
        </p:nvSpPr>
        <p:spPr>
          <a:xfrm>
            <a:off x="5651616" y="2262507"/>
            <a:ext cx="2857200" cy="2463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600">
                <a:solidFill>
                  <a:srgbClr val="0B3458"/>
                </a:solidFill>
                <a:latin typeface="Arial"/>
                <a:sym typeface="Arial"/>
              </a:rPr>
              <a:t>Específicos de un sector:</a:t>
            </a:r>
            <a:endParaRPr lang="es-MX"/>
          </a:p>
        </p:txBody>
      </p:sp>
      <p:sp>
        <p:nvSpPr>
          <p:cNvPr id="1100" name="Google Shape;1100;p70"/>
          <p:cNvSpPr/>
          <p:nvPr/>
        </p:nvSpPr>
        <p:spPr>
          <a:xfrm>
            <a:off x="8700613" y="1950423"/>
            <a:ext cx="24807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.photography</a:t>
            </a:r>
            <a:endParaRPr lang="es-MX"/>
          </a:p>
        </p:txBody>
      </p:sp>
      <p:sp>
        <p:nvSpPr>
          <p:cNvPr id="1101" name="Google Shape;1101;p70"/>
          <p:cNvSpPr/>
          <p:nvPr/>
        </p:nvSpPr>
        <p:spPr>
          <a:xfrm>
            <a:off x="8700601" y="2434725"/>
            <a:ext cx="14283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a:t>
            </a:r>
            <a:r>
              <a:rPr lang="es-MX" sz="1800" b="1">
                <a:solidFill>
                  <a:srgbClr val="0B3458"/>
                </a:solidFill>
              </a:rPr>
              <a:t>rugby</a:t>
            </a:r>
            <a:endParaRPr lang="es-MX"/>
          </a:p>
        </p:txBody>
      </p:sp>
      <p:sp>
        <p:nvSpPr>
          <p:cNvPr id="1102" name="Google Shape;1102;p70"/>
          <p:cNvSpPr/>
          <p:nvPr/>
        </p:nvSpPr>
        <p:spPr>
          <a:xfrm>
            <a:off x="10293619" y="2433179"/>
            <a:ext cx="1207200" cy="399300"/>
          </a:xfrm>
          <a:prstGeom prst="roundRect">
            <a:avLst>
              <a:gd name="adj" fmla="val 17932"/>
            </a:avLst>
          </a:prstGeom>
          <a:solidFill>
            <a:srgbClr val="4BCDD5"/>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rgbClr val="0B3458"/>
                </a:solidFill>
                <a:latin typeface="Arial"/>
                <a:sym typeface="Arial"/>
              </a:rPr>
              <a:t>.bank</a:t>
            </a:r>
            <a:endParaRPr lang="es-MX" sz="1800" b="1">
              <a:solidFill>
                <a:srgbClr val="0B3458"/>
              </a:solidFill>
              <a:latin typeface="Arial"/>
              <a:ea typeface="Arial"/>
              <a:cs typeface="Arial"/>
              <a:sym typeface="Arial"/>
            </a:endParaRPr>
          </a:p>
        </p:txBody>
      </p:sp>
      <p:sp>
        <p:nvSpPr>
          <p:cNvPr id="1103" name="Google Shape;1103;p70"/>
          <p:cNvSpPr/>
          <p:nvPr/>
        </p:nvSpPr>
        <p:spPr>
          <a:xfrm>
            <a:off x="10255016" y="5179855"/>
            <a:ext cx="12855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.apple</a:t>
            </a:r>
            <a:endParaRPr lang="es-MX" sz="1800" b="1">
              <a:solidFill>
                <a:schemeClr val="lt1"/>
              </a:solidFill>
              <a:latin typeface="Arial"/>
              <a:ea typeface="Arial"/>
              <a:cs typeface="Arial"/>
              <a:sym typeface="Arial"/>
            </a:endParaRPr>
          </a:p>
        </p:txBody>
      </p:sp>
      <p:sp>
        <p:nvSpPr>
          <p:cNvPr id="1104" name="Google Shape;1104;p70"/>
          <p:cNvSpPr/>
          <p:nvPr/>
        </p:nvSpPr>
        <p:spPr>
          <a:xfrm>
            <a:off x="8700613" y="5185021"/>
            <a:ext cx="1428300" cy="399300"/>
          </a:xfrm>
          <a:prstGeom prst="roundRect">
            <a:avLst>
              <a:gd name="adj" fmla="val 17932"/>
            </a:avLst>
          </a:prstGeom>
          <a:solidFill>
            <a:srgbClr val="0B3458"/>
          </a:solidFill>
          <a:ln>
            <a:noFill/>
          </a:ln>
        </p:spPr>
        <p:txBody>
          <a:bodyPr spcFirstLastPara="1" wrap="square" lIns="0" tIns="0" rIns="0" bIns="0" anchor="ctr" anchorCtr="0">
            <a:noAutofit/>
          </a:bodyPr>
          <a:lstStyle/>
          <a:p>
            <a:pPr marL="0" marR="0" lvl="0" indent="0" algn="ctr" rtl="0">
              <a:lnSpc>
                <a:spcPct val="105555"/>
              </a:lnSpc>
              <a:spcBef>
                <a:spcPts val="0"/>
              </a:spcBef>
              <a:spcAft>
                <a:spcPts val="0"/>
              </a:spcAft>
              <a:buNone/>
            </a:pPr>
            <a:r>
              <a:rPr lang="es-MX" sz="1800" b="1">
                <a:solidFill>
                  <a:schemeClr val="lt1"/>
                </a:solidFill>
                <a:latin typeface="Arial"/>
                <a:sym typeface="Arial"/>
              </a:rPr>
              <a:t>.google</a:t>
            </a:r>
            <a:endParaRPr lang="es-MX" sz="1800" b="1">
              <a:solidFill>
                <a:schemeClr val="lt1"/>
              </a:solidFill>
              <a:latin typeface="Arial"/>
              <a:ea typeface="Arial"/>
              <a:cs typeface="Arial"/>
              <a:sym typeface="Arial"/>
            </a:endParaRPr>
          </a:p>
        </p:txBody>
      </p:sp>
      <p:sp>
        <p:nvSpPr>
          <p:cNvPr id="1105" name="Google Shape;1105;p70"/>
          <p:cNvSpPr/>
          <p:nvPr/>
        </p:nvSpPr>
        <p:spPr>
          <a:xfrm rot="5400000">
            <a:off x="672755"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6" name="Google Shape;1106;p70"/>
          <p:cNvSpPr/>
          <p:nvPr/>
        </p:nvSpPr>
        <p:spPr>
          <a:xfrm rot="5400000">
            <a:off x="3335086" y="190250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7" name="Google Shape;1107;p70"/>
          <p:cNvSpPr/>
          <p:nvPr/>
        </p:nvSpPr>
        <p:spPr>
          <a:xfrm rot="5400000">
            <a:off x="672755"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8" name="Google Shape;1108;p70"/>
          <p:cNvSpPr/>
          <p:nvPr/>
        </p:nvSpPr>
        <p:spPr>
          <a:xfrm rot="5400000">
            <a:off x="3320798" y="4179340"/>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09" name="Google Shape;1109;p70"/>
          <p:cNvSpPr txBox="1"/>
          <p:nvPr/>
        </p:nvSpPr>
        <p:spPr>
          <a:xfrm>
            <a:off x="8700613" y="1562451"/>
            <a:ext cx="3003900" cy="2463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a:solidFill>
                  <a:srgbClr val="7F7F7F"/>
                </a:solidFill>
                <a:latin typeface="Arial"/>
                <a:sym typeface="Arial"/>
              </a:rPr>
              <a:t>EJEMPLOS:</a:t>
            </a:r>
            <a:endParaRPr lang="es-MX"/>
          </a:p>
        </p:txBody>
      </p:sp>
      <p:cxnSp>
        <p:nvCxnSpPr>
          <p:cNvPr id="1110" name="Google Shape;1110;p70"/>
          <p:cNvCxnSpPr/>
          <p:nvPr/>
        </p:nvCxnSpPr>
        <p:spPr>
          <a:xfrm>
            <a:off x="575733"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1" name="Google Shape;1111;p70"/>
          <p:cNvCxnSpPr/>
          <p:nvPr/>
        </p:nvCxnSpPr>
        <p:spPr>
          <a:xfrm>
            <a:off x="3245140" y="173466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2" name="Google Shape;1112;p70"/>
          <p:cNvCxnSpPr/>
          <p:nvPr/>
        </p:nvCxnSpPr>
        <p:spPr>
          <a:xfrm>
            <a:off x="575733" y="4004839"/>
            <a:ext cx="0" cy="2088000"/>
          </a:xfrm>
          <a:prstGeom prst="straightConnector1">
            <a:avLst/>
          </a:prstGeom>
          <a:noFill/>
          <a:ln w="15875" cap="flat" cmpd="sng">
            <a:solidFill>
              <a:srgbClr val="F1633E"/>
            </a:solidFill>
            <a:prstDash val="solid"/>
            <a:round/>
            <a:headEnd type="none" w="sm" len="sm"/>
            <a:tailEnd type="none" w="sm" len="sm"/>
          </a:ln>
        </p:spPr>
      </p:cxnSp>
      <p:cxnSp>
        <p:nvCxnSpPr>
          <p:cNvPr id="1113" name="Google Shape;1113;p70"/>
          <p:cNvCxnSpPr/>
          <p:nvPr/>
        </p:nvCxnSpPr>
        <p:spPr>
          <a:xfrm>
            <a:off x="3245140" y="4004839"/>
            <a:ext cx="0" cy="2088000"/>
          </a:xfrm>
          <a:prstGeom prst="straightConnector1">
            <a:avLst/>
          </a:prstGeom>
          <a:noFill/>
          <a:ln w="15875" cap="flat" cmpd="sng">
            <a:solidFill>
              <a:srgbClr val="F1633E"/>
            </a:solidFill>
            <a:prstDash val="solid"/>
            <a:round/>
            <a:headEnd type="none" w="sm" len="sm"/>
            <a:tailEnd type="none" w="sm" len="sm"/>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69"/>
          <p:cNvSpPr txBox="1">
            <a:spLocks noGrp="1"/>
          </p:cNvSpPr>
          <p:nvPr>
            <p:ph type="title"/>
          </p:nvPr>
        </p:nvSpPr>
        <p:spPr>
          <a:xfrm>
            <a:off x="575733" y="900112"/>
            <a:ext cx="4771200" cy="8796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Oportunidades que presentan los gTLD</a:t>
            </a:r>
          </a:p>
        </p:txBody>
      </p:sp>
      <p:sp>
        <p:nvSpPr>
          <p:cNvPr id="970" name="Google Shape;970;p69"/>
          <p:cNvSpPr txBox="1"/>
          <p:nvPr/>
        </p:nvSpPr>
        <p:spPr>
          <a:xfrm>
            <a:off x="6096001" y="890487"/>
            <a:ext cx="4238412" cy="5541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800" b="1" dirty="0">
                <a:solidFill>
                  <a:srgbClr val="0B3458"/>
                </a:solidFill>
                <a:latin typeface="Arial"/>
                <a:sym typeface="Arial"/>
              </a:rPr>
              <a:t>Los gTLD pueden adaptarse a un público determinado </a:t>
            </a:r>
            <a:endParaRPr lang="es-MX" dirty="0"/>
          </a:p>
        </p:txBody>
      </p:sp>
      <p:cxnSp>
        <p:nvCxnSpPr>
          <p:cNvPr id="971" name="Google Shape;971;p69"/>
          <p:cNvCxnSpPr/>
          <p:nvPr/>
        </p:nvCxnSpPr>
        <p:spPr>
          <a:xfrm>
            <a:off x="5752149" y="900113"/>
            <a:ext cx="0" cy="504000"/>
          </a:xfrm>
          <a:prstGeom prst="straightConnector1">
            <a:avLst/>
          </a:prstGeom>
          <a:noFill/>
          <a:ln w="15875" cap="flat" cmpd="sng">
            <a:solidFill>
              <a:srgbClr val="6D99B3"/>
            </a:solidFill>
            <a:prstDash val="solid"/>
            <a:round/>
            <a:headEnd type="none" w="sm" len="sm"/>
            <a:tailEnd type="none" w="sm" len="sm"/>
          </a:ln>
        </p:spPr>
      </p:cxnSp>
      <p:sp>
        <p:nvSpPr>
          <p:cNvPr id="973" name="Google Shape;973;p69"/>
          <p:cNvSpPr txBox="1"/>
          <p:nvPr/>
        </p:nvSpPr>
        <p:spPr>
          <a:xfrm>
            <a:off x="1150420" y="3309052"/>
            <a:ext cx="22068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Empresas</a:t>
            </a:r>
            <a:r>
              <a:rPr lang="es-MX" sz="1800">
                <a:solidFill>
                  <a:srgbClr val="0B3458"/>
                </a:solidFill>
              </a:rPr>
              <a:t> y marcas</a:t>
            </a:r>
            <a:endParaRPr lang="es-MX"/>
          </a:p>
        </p:txBody>
      </p:sp>
      <p:sp>
        <p:nvSpPr>
          <p:cNvPr id="974" name="Google Shape;974;p69"/>
          <p:cNvSpPr txBox="1"/>
          <p:nvPr/>
        </p:nvSpPr>
        <p:spPr>
          <a:xfrm>
            <a:off x="4834098" y="3272809"/>
            <a:ext cx="256830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a:solidFill>
                  <a:srgbClr val="0B3458"/>
                </a:solidFill>
                <a:latin typeface="Arial"/>
                <a:sym typeface="Arial"/>
              </a:rPr>
              <a:t>Comunidades y culturas</a:t>
            </a:r>
            <a:endParaRPr lang="es-MX"/>
          </a:p>
        </p:txBody>
      </p:sp>
      <p:sp>
        <p:nvSpPr>
          <p:cNvPr id="975" name="Google Shape;975;p69"/>
          <p:cNvSpPr txBox="1"/>
          <p:nvPr/>
        </p:nvSpPr>
        <p:spPr>
          <a:xfrm>
            <a:off x="8200570" y="3272800"/>
            <a:ext cx="3672115"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Regiones geográficas</a:t>
            </a:r>
            <a:endParaRPr lang="es-MX" sz="1800" dirty="0">
              <a:solidFill>
                <a:srgbClr val="0B3458"/>
              </a:solidFill>
              <a:latin typeface="Arial"/>
              <a:ea typeface="Arial"/>
              <a:cs typeface="Arial"/>
              <a:sym typeface="Arial"/>
            </a:endParaRPr>
          </a:p>
          <a:p>
            <a:pPr marL="0" marR="0" lvl="0" indent="0" algn="ctr" rtl="0">
              <a:spcBef>
                <a:spcPts val="0"/>
              </a:spcBef>
              <a:spcAft>
                <a:spcPts val="0"/>
              </a:spcAft>
              <a:buNone/>
            </a:pPr>
            <a:r>
              <a:rPr lang="es-MX" sz="1800" dirty="0">
                <a:solidFill>
                  <a:srgbClr val="0B3458"/>
                </a:solidFill>
              </a:rPr>
              <a:t>(por ejemplo, ciudades y regiones)</a:t>
            </a:r>
          </a:p>
        </p:txBody>
      </p:sp>
      <p:sp>
        <p:nvSpPr>
          <p:cNvPr id="976" name="Google Shape;976;p69"/>
          <p:cNvSpPr txBox="1"/>
          <p:nvPr/>
        </p:nvSpPr>
        <p:spPr>
          <a:xfrm>
            <a:off x="672502" y="5531612"/>
            <a:ext cx="3347951"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Gobiernos</a:t>
            </a:r>
            <a:r>
              <a:rPr lang="es-MX" sz="1800" dirty="0">
                <a:solidFill>
                  <a:srgbClr val="0B3458"/>
                </a:solidFill>
              </a:rPr>
              <a:t> (locales y nacionales) y OIG</a:t>
            </a:r>
            <a:endParaRPr lang="es-MX" dirty="0"/>
          </a:p>
        </p:txBody>
      </p:sp>
      <p:sp>
        <p:nvSpPr>
          <p:cNvPr id="977" name="Google Shape;977;p69"/>
          <p:cNvSpPr txBox="1"/>
          <p:nvPr/>
        </p:nvSpPr>
        <p:spPr>
          <a:xfrm>
            <a:off x="8636000" y="5529538"/>
            <a:ext cx="3072180" cy="554100"/>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rPr>
              <a:t>Usuarios de diversos </a:t>
            </a:r>
            <a:r>
              <a:rPr lang="es-MX" sz="1800" dirty="0">
                <a:solidFill>
                  <a:srgbClr val="0B3458"/>
                </a:solidFill>
                <a:latin typeface="Arial"/>
                <a:sym typeface="Arial"/>
              </a:rPr>
              <a:t>códigos de escritura</a:t>
            </a:r>
            <a:endParaRPr lang="es-MX" dirty="0"/>
          </a:p>
        </p:txBody>
      </p:sp>
      <p:sp>
        <p:nvSpPr>
          <p:cNvPr id="978" name="Google Shape;978;p69"/>
          <p:cNvSpPr txBox="1"/>
          <p:nvPr/>
        </p:nvSpPr>
        <p:spPr>
          <a:xfrm>
            <a:off x="5128398" y="5531612"/>
            <a:ext cx="1979700" cy="83099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s-MX" sz="1800" dirty="0">
                <a:solidFill>
                  <a:srgbClr val="0B3458"/>
                </a:solidFill>
                <a:latin typeface="Arial"/>
                <a:sym typeface="Arial"/>
              </a:rPr>
              <a:t>Clientes o miembros objetivo</a:t>
            </a:r>
            <a:endParaRPr lang="es-MX" dirty="0"/>
          </a:p>
        </p:txBody>
      </p:sp>
      <p:grpSp>
        <p:nvGrpSpPr>
          <p:cNvPr id="6" name="Group 5">
            <a:extLst>
              <a:ext uri="{FF2B5EF4-FFF2-40B4-BE49-F238E27FC236}">
                <a16:creationId xmlns:a16="http://schemas.microsoft.com/office/drawing/2014/main" id="{E10F6472-BA38-4A2B-6D95-C2542C6801E9}"/>
              </a:ext>
            </a:extLst>
          </p:cNvPr>
          <p:cNvGrpSpPr/>
          <p:nvPr/>
        </p:nvGrpSpPr>
        <p:grpSpPr>
          <a:xfrm>
            <a:off x="5578248" y="4343653"/>
            <a:ext cx="1080000" cy="1080000"/>
            <a:chOff x="5575156" y="4343653"/>
            <a:chExt cx="1442100" cy="1081500"/>
          </a:xfrm>
        </p:grpSpPr>
        <p:sp>
          <p:nvSpPr>
            <p:cNvPr id="983" name="Google Shape;983;p69"/>
            <p:cNvSpPr/>
            <p:nvPr/>
          </p:nvSpPr>
          <p:spPr>
            <a:xfrm>
              <a:off x="5575156" y="4343653"/>
              <a:ext cx="1442100" cy="10815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984" name="Google Shape;984;p69"/>
            <p:cNvGrpSpPr/>
            <p:nvPr/>
          </p:nvGrpSpPr>
          <p:grpSpPr>
            <a:xfrm>
              <a:off x="5957980" y="4619951"/>
              <a:ext cx="675694" cy="528848"/>
              <a:chOff x="5791593" y="1926808"/>
              <a:chExt cx="599604" cy="625708"/>
            </a:xfrm>
          </p:grpSpPr>
          <p:sp>
            <p:nvSpPr>
              <p:cNvPr id="985" name="Google Shape;985;p69"/>
              <p:cNvSpPr/>
              <p:nvPr/>
            </p:nvSpPr>
            <p:spPr>
              <a:xfrm>
                <a:off x="6025774" y="197514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6" name="Google Shape;986;p69"/>
              <p:cNvSpPr/>
              <p:nvPr/>
            </p:nvSpPr>
            <p:spPr>
              <a:xfrm>
                <a:off x="6028476" y="2205836"/>
                <a:ext cx="12867" cy="346680"/>
              </a:xfrm>
              <a:custGeom>
                <a:avLst/>
                <a:gdLst/>
                <a:ahLst/>
                <a:cxnLst/>
                <a:rect l="l" t="t" r="r" b="b"/>
                <a:pathLst>
                  <a:path w="12867" h="346680" extrusionOk="0">
                    <a:moveTo>
                      <a:pt x="0" y="346680"/>
                    </a:moveTo>
                    <a:lnTo>
                      <a:pt x="0"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7" name="Google Shape;987;p69"/>
              <p:cNvSpPr/>
              <p:nvPr/>
            </p:nvSpPr>
            <p:spPr>
              <a:xfrm>
                <a:off x="6091396" y="2389091"/>
                <a:ext cx="12867" cy="160315"/>
              </a:xfrm>
              <a:custGeom>
                <a:avLst/>
                <a:gdLst/>
                <a:ahLst/>
                <a:cxnLst/>
                <a:rect l="l" t="t" r="r" b="b"/>
                <a:pathLst>
                  <a:path w="12867" h="160315" extrusionOk="0">
                    <a:moveTo>
                      <a:pt x="0" y="0"/>
                    </a:moveTo>
                    <a:lnTo>
                      <a:pt x="0" y="160315"/>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8" name="Google Shape;988;p69"/>
              <p:cNvSpPr/>
              <p:nvPr/>
            </p:nvSpPr>
            <p:spPr>
              <a:xfrm>
                <a:off x="6207199" y="1926808"/>
                <a:ext cx="130986" cy="131932"/>
              </a:xfrm>
              <a:custGeom>
                <a:avLst/>
                <a:gdLst/>
                <a:ahLst/>
                <a:cxnLst/>
                <a:rect l="l" t="t" r="r" b="b"/>
                <a:pathLst>
                  <a:path w="130986" h="131932" extrusionOk="0">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89" name="Google Shape;989;p69"/>
              <p:cNvSpPr/>
              <p:nvPr/>
            </p:nvSpPr>
            <p:spPr>
              <a:xfrm>
                <a:off x="6155216" y="2088678"/>
                <a:ext cx="235981" cy="241833"/>
              </a:xfrm>
              <a:custGeom>
                <a:avLst/>
                <a:gdLst/>
                <a:ahLst/>
                <a:cxnLst/>
                <a:rect l="l" t="t" r="r" b="b"/>
                <a:pathLst>
                  <a:path w="235981" h="241833" extrusionOk="0">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0" name="Google Shape;990;p69"/>
              <p:cNvSpPr/>
              <p:nvPr/>
            </p:nvSpPr>
            <p:spPr>
              <a:xfrm>
                <a:off x="6335613"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1" name="Google Shape;991;p69"/>
              <p:cNvSpPr/>
              <p:nvPr/>
            </p:nvSpPr>
            <p:spPr>
              <a:xfrm>
                <a:off x="6209901"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2" name="Google Shape;992;p69"/>
              <p:cNvSpPr/>
              <p:nvPr/>
            </p:nvSpPr>
            <p:spPr>
              <a:xfrm>
                <a:off x="6272821"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3" name="Google Shape;993;p69"/>
              <p:cNvSpPr/>
              <p:nvPr/>
            </p:nvSpPr>
            <p:spPr>
              <a:xfrm>
                <a:off x="5844477" y="1926808"/>
                <a:ext cx="131115" cy="131932"/>
              </a:xfrm>
              <a:custGeom>
                <a:avLst/>
                <a:gdLst/>
                <a:ahLst/>
                <a:cxnLst/>
                <a:rect l="l" t="t" r="r" b="b"/>
                <a:pathLst>
                  <a:path w="131115" h="131932" extrusionOk="0">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4" name="Google Shape;994;p69"/>
              <p:cNvSpPr/>
              <p:nvPr/>
            </p:nvSpPr>
            <p:spPr>
              <a:xfrm>
                <a:off x="5791593" y="2088678"/>
                <a:ext cx="235981" cy="241833"/>
              </a:xfrm>
              <a:custGeom>
                <a:avLst/>
                <a:gdLst/>
                <a:ahLst/>
                <a:cxnLst/>
                <a:rect l="l" t="t" r="r" b="b"/>
                <a:pathLst>
                  <a:path w="235981" h="241833" extrusionOk="0">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5" name="Google Shape;995;p69"/>
              <p:cNvSpPr/>
              <p:nvPr/>
            </p:nvSpPr>
            <p:spPr>
              <a:xfrm>
                <a:off x="5847179" y="2157366"/>
                <a:ext cx="12867" cy="346809"/>
              </a:xfrm>
              <a:custGeom>
                <a:avLst/>
                <a:gdLst/>
                <a:ahLst/>
                <a:cxnLst/>
                <a:rect l="l" t="t" r="r" b="b"/>
                <a:pathLst>
                  <a:path w="12867" h="346809" extrusionOk="0">
                    <a:moveTo>
                      <a:pt x="0" y="0"/>
                    </a:moveTo>
                    <a:lnTo>
                      <a:pt x="0" y="34681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6" name="Google Shape;996;p69"/>
              <p:cNvSpPr/>
              <p:nvPr/>
            </p:nvSpPr>
            <p:spPr>
              <a:xfrm>
                <a:off x="5972890" y="2308350"/>
                <a:ext cx="12867" cy="195825"/>
              </a:xfrm>
              <a:custGeom>
                <a:avLst/>
                <a:gdLst/>
                <a:ahLst/>
                <a:cxnLst/>
                <a:rect l="l" t="t" r="r" b="b"/>
                <a:pathLst>
                  <a:path w="12867" h="195825" extrusionOk="0">
                    <a:moveTo>
                      <a:pt x="0" y="195826"/>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7" name="Google Shape;997;p69"/>
              <p:cNvSpPr/>
              <p:nvPr/>
            </p:nvSpPr>
            <p:spPr>
              <a:xfrm>
                <a:off x="5909970" y="2340620"/>
                <a:ext cx="12867" cy="160444"/>
              </a:xfrm>
              <a:custGeom>
                <a:avLst/>
                <a:gdLst/>
                <a:ahLst/>
                <a:cxnLst/>
                <a:rect l="l" t="t" r="r" b="b"/>
                <a:pathLst>
                  <a:path w="12867" h="160444" extrusionOk="0">
                    <a:moveTo>
                      <a:pt x="0" y="0"/>
                    </a:moveTo>
                    <a:lnTo>
                      <a:pt x="0" y="160445"/>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8" name="Google Shape;998;p69"/>
              <p:cNvSpPr/>
              <p:nvPr/>
            </p:nvSpPr>
            <p:spPr>
              <a:xfrm>
                <a:off x="5972761" y="2136889"/>
                <a:ext cx="237139" cy="241963"/>
              </a:xfrm>
              <a:custGeom>
                <a:avLst/>
                <a:gdLst/>
                <a:ahLst/>
                <a:cxnLst/>
                <a:rect l="l" t="t" r="r" b="b"/>
                <a:pathLst>
                  <a:path w="237139" h="241963" extrusionOk="0">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999" name="Google Shape;999;p69"/>
              <p:cNvSpPr/>
              <p:nvPr/>
            </p:nvSpPr>
            <p:spPr>
              <a:xfrm>
                <a:off x="6154187" y="2205836"/>
                <a:ext cx="12867" cy="346680"/>
              </a:xfrm>
              <a:custGeom>
                <a:avLst/>
                <a:gdLst/>
                <a:ahLst/>
                <a:cxnLst/>
                <a:rect l="l" t="t" r="r" b="b"/>
                <a:pathLst>
                  <a:path w="12867" h="346680" extrusionOk="0">
                    <a:moveTo>
                      <a:pt x="0" y="0"/>
                    </a:moveTo>
                    <a:lnTo>
                      <a:pt x="0" y="34668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C7BEB5E7-082B-66D1-5798-A5C68B2BEA72}"/>
              </a:ext>
            </a:extLst>
          </p:cNvPr>
          <p:cNvGrpSpPr/>
          <p:nvPr/>
        </p:nvGrpSpPr>
        <p:grpSpPr>
          <a:xfrm>
            <a:off x="9711317" y="2078140"/>
            <a:ext cx="1080000" cy="1080000"/>
            <a:chOff x="9452495" y="2078140"/>
            <a:chExt cx="1452300" cy="1089300"/>
          </a:xfrm>
        </p:grpSpPr>
        <p:sp>
          <p:nvSpPr>
            <p:cNvPr id="980" name="Google Shape;980;p69"/>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00" name="Google Shape;1000;p69"/>
            <p:cNvGrpSpPr/>
            <p:nvPr/>
          </p:nvGrpSpPr>
          <p:grpSpPr>
            <a:xfrm>
              <a:off x="9806628" y="2348782"/>
              <a:ext cx="751506" cy="563513"/>
              <a:chOff x="3500745" y="1936798"/>
              <a:chExt cx="625838" cy="625708"/>
            </a:xfrm>
          </p:grpSpPr>
          <p:sp>
            <p:nvSpPr>
              <p:cNvPr id="1001" name="Google Shape;1001;p69"/>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2" name="Google Shape;1002;p69"/>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3" name="Google Shape;1003;p69"/>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4" name="Google Shape;1004;p69"/>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5" name="Google Shape;1005;p69"/>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6" name="Google Shape;1006;p69"/>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7" name="Google Shape;1007;p69"/>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8" name="Google Shape;1008;p69"/>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09" name="Google Shape;1009;p69"/>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0" name="Google Shape;1010;p69"/>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1" name="Google Shape;1011;p69"/>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4EBFA5E-BCC3-649E-FD63-D8F806AAE419}"/>
              </a:ext>
            </a:extLst>
          </p:cNvPr>
          <p:cNvGrpSpPr/>
          <p:nvPr/>
        </p:nvGrpSpPr>
        <p:grpSpPr>
          <a:xfrm>
            <a:off x="1713820" y="2082759"/>
            <a:ext cx="1080000" cy="1080300"/>
            <a:chOff x="1533239" y="2082759"/>
            <a:chExt cx="1440300" cy="1080300"/>
          </a:xfrm>
        </p:grpSpPr>
        <p:sp>
          <p:nvSpPr>
            <p:cNvPr id="972" name="Google Shape;972;p69"/>
            <p:cNvSpPr/>
            <p:nvPr/>
          </p:nvSpPr>
          <p:spPr>
            <a:xfrm>
              <a:off x="1533239" y="2082759"/>
              <a:ext cx="1440300" cy="1080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12" name="Google Shape;1012;p69"/>
            <p:cNvGrpSpPr/>
            <p:nvPr/>
          </p:nvGrpSpPr>
          <p:grpSpPr>
            <a:xfrm>
              <a:off x="1902613" y="2360905"/>
              <a:ext cx="714304" cy="511208"/>
              <a:chOff x="4240905" y="5424892"/>
              <a:chExt cx="627518" cy="598814"/>
            </a:xfrm>
          </p:grpSpPr>
          <p:sp>
            <p:nvSpPr>
              <p:cNvPr id="1013" name="Google Shape;1013;p69"/>
              <p:cNvSpPr/>
              <p:nvPr/>
            </p:nvSpPr>
            <p:spPr>
              <a:xfrm>
                <a:off x="4687067" y="5523272"/>
                <a:ext cx="131135" cy="491056"/>
              </a:xfrm>
              <a:custGeom>
                <a:avLst/>
                <a:gdLst/>
                <a:ahLst/>
                <a:cxnLst/>
                <a:rect l="l" t="t" r="r" b="b"/>
                <a:pathLst>
                  <a:path w="131135" h="491056" extrusionOk="0">
                    <a:moveTo>
                      <a:pt x="0" y="0"/>
                    </a:moveTo>
                    <a:lnTo>
                      <a:pt x="131136" y="0"/>
                    </a:lnTo>
                    <a:lnTo>
                      <a:pt x="131136" y="491056"/>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4" name="Google Shape;1014;p69"/>
              <p:cNvSpPr/>
              <p:nvPr/>
            </p:nvSpPr>
            <p:spPr>
              <a:xfrm>
                <a:off x="4240905" y="6014328"/>
                <a:ext cx="627518" cy="9378"/>
              </a:xfrm>
              <a:custGeom>
                <a:avLst/>
                <a:gdLst/>
                <a:ahLst/>
                <a:cxnLst/>
                <a:rect l="l" t="t" r="r" b="b"/>
                <a:pathLst>
                  <a:path w="627518" h="9378" extrusionOk="0">
                    <a:moveTo>
                      <a:pt x="0" y="0"/>
                    </a:moveTo>
                    <a:lnTo>
                      <a:pt x="627518"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5" name="Google Shape;1015;p69"/>
              <p:cNvSpPr/>
              <p:nvPr/>
            </p:nvSpPr>
            <p:spPr>
              <a:xfrm>
                <a:off x="4300513" y="5424892"/>
                <a:ext cx="378575" cy="589436"/>
              </a:xfrm>
              <a:custGeom>
                <a:avLst/>
                <a:gdLst/>
                <a:ahLst/>
                <a:cxnLst/>
                <a:rect l="l" t="t" r="r" b="b"/>
                <a:pathLst>
                  <a:path w="378575" h="589436" extrusionOk="0">
                    <a:moveTo>
                      <a:pt x="0" y="589436"/>
                    </a:moveTo>
                    <a:lnTo>
                      <a:pt x="0" y="0"/>
                    </a:lnTo>
                    <a:lnTo>
                      <a:pt x="378576" y="0"/>
                    </a:lnTo>
                    <a:lnTo>
                      <a:pt x="378576" y="589436"/>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6" name="Google Shape;1016;p69"/>
              <p:cNvSpPr/>
              <p:nvPr/>
            </p:nvSpPr>
            <p:spPr>
              <a:xfrm>
                <a:off x="4456618" y="5895597"/>
                <a:ext cx="66365" cy="111322"/>
              </a:xfrm>
              <a:custGeom>
                <a:avLst/>
                <a:gdLst/>
                <a:ahLst/>
                <a:cxnLst/>
                <a:rect l="l" t="t" r="r" b="b"/>
                <a:pathLst>
                  <a:path w="66365" h="111322" extrusionOk="0">
                    <a:moveTo>
                      <a:pt x="0" y="111322"/>
                    </a:moveTo>
                    <a:lnTo>
                      <a:pt x="0" y="0"/>
                    </a:lnTo>
                    <a:lnTo>
                      <a:pt x="66366" y="0"/>
                    </a:lnTo>
                    <a:lnTo>
                      <a:pt x="66366" y="11132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7" name="Google Shape;1017;p69"/>
              <p:cNvSpPr/>
              <p:nvPr/>
            </p:nvSpPr>
            <p:spPr>
              <a:xfrm>
                <a:off x="4741700" y="559717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8" name="Google Shape;1018;p69"/>
              <p:cNvSpPr/>
              <p:nvPr/>
            </p:nvSpPr>
            <p:spPr>
              <a:xfrm>
                <a:off x="4741700" y="5699962"/>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19" name="Google Shape;1019;p69"/>
              <p:cNvSpPr/>
              <p:nvPr/>
            </p:nvSpPr>
            <p:spPr>
              <a:xfrm>
                <a:off x="4741700" y="5802750"/>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0" name="Google Shape;1020;p69"/>
              <p:cNvSpPr/>
              <p:nvPr/>
            </p:nvSpPr>
            <p:spPr>
              <a:xfrm>
                <a:off x="4741700" y="5905444"/>
                <a:ext cx="9386" cy="30480"/>
              </a:xfrm>
              <a:custGeom>
                <a:avLst/>
                <a:gdLst/>
                <a:ahLst/>
                <a:cxnLst/>
                <a:rect l="l" t="t" r="r" b="b"/>
                <a:pathLst>
                  <a:path w="9386" h="30480" extrusionOk="0">
                    <a:moveTo>
                      <a:pt x="0" y="3048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1" name="Google Shape;1021;p69"/>
              <p:cNvSpPr/>
              <p:nvPr/>
            </p:nvSpPr>
            <p:spPr>
              <a:xfrm>
                <a:off x="4363781" y="5765049"/>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2" name="Google Shape;1022;p69"/>
              <p:cNvSpPr/>
              <p:nvPr/>
            </p:nvSpPr>
            <p:spPr>
              <a:xfrm>
                <a:off x="4555462" y="5765049"/>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3" name="Google Shape;1023;p69"/>
              <p:cNvSpPr/>
              <p:nvPr/>
            </p:nvSpPr>
            <p:spPr>
              <a:xfrm>
                <a:off x="4363781" y="56276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4" name="Google Shape;1024;p69"/>
              <p:cNvSpPr/>
              <p:nvPr/>
            </p:nvSpPr>
            <p:spPr>
              <a:xfrm>
                <a:off x="4555462" y="56276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5" name="Google Shape;1025;p69"/>
              <p:cNvSpPr/>
              <p:nvPr/>
            </p:nvSpPr>
            <p:spPr>
              <a:xfrm>
                <a:off x="4363781" y="5490354"/>
                <a:ext cx="60452" cy="60397"/>
              </a:xfrm>
              <a:custGeom>
                <a:avLst/>
                <a:gdLst/>
                <a:ahLst/>
                <a:cxnLst/>
                <a:rect l="l" t="t" r="r" b="b"/>
                <a:pathLst>
                  <a:path w="60452"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26" name="Google Shape;1026;p69"/>
              <p:cNvSpPr/>
              <p:nvPr/>
            </p:nvSpPr>
            <p:spPr>
              <a:xfrm>
                <a:off x="4555462" y="5490354"/>
                <a:ext cx="60451" cy="60397"/>
              </a:xfrm>
              <a:custGeom>
                <a:avLst/>
                <a:gdLst/>
                <a:ahLst/>
                <a:cxnLst/>
                <a:rect l="l" t="t" r="r" b="b"/>
                <a:pathLst>
                  <a:path w="60451" h="60397" extrusionOk="0">
                    <a:moveTo>
                      <a:pt x="0" y="0"/>
                    </a:moveTo>
                    <a:lnTo>
                      <a:pt x="60452" y="0"/>
                    </a:lnTo>
                    <a:lnTo>
                      <a:pt x="60452" y="60397"/>
                    </a:lnTo>
                    <a:lnTo>
                      <a:pt x="0" y="60397"/>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7E31DA1A-AA1C-06AA-BB63-4B2DBA15C9A7}"/>
              </a:ext>
            </a:extLst>
          </p:cNvPr>
          <p:cNvGrpSpPr/>
          <p:nvPr/>
        </p:nvGrpSpPr>
        <p:grpSpPr>
          <a:xfrm>
            <a:off x="9711317" y="4339505"/>
            <a:ext cx="1080000" cy="1080000"/>
            <a:chOff x="9485608" y="4339505"/>
            <a:chExt cx="1447500" cy="1085700"/>
          </a:xfrm>
        </p:grpSpPr>
        <p:sp>
          <p:nvSpPr>
            <p:cNvPr id="982" name="Google Shape;982;p69"/>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27" name="Google Shape;1027;p69"/>
            <p:cNvGrpSpPr/>
            <p:nvPr/>
          </p:nvGrpSpPr>
          <p:grpSpPr>
            <a:xfrm>
              <a:off x="9876672" y="4633456"/>
              <a:ext cx="654496" cy="473577"/>
              <a:chOff x="4328387" y="4620861"/>
              <a:chExt cx="490884" cy="473577"/>
            </a:xfrm>
          </p:grpSpPr>
          <p:grpSp>
            <p:nvGrpSpPr>
              <p:cNvPr id="1028" name="Google Shape;1028;p69"/>
              <p:cNvGrpSpPr/>
              <p:nvPr/>
            </p:nvGrpSpPr>
            <p:grpSpPr>
              <a:xfrm>
                <a:off x="4328387" y="4796248"/>
                <a:ext cx="296360" cy="298190"/>
                <a:chOff x="4328387" y="4796248"/>
                <a:chExt cx="296360" cy="298190"/>
              </a:xfrm>
            </p:grpSpPr>
            <p:sp>
              <p:nvSpPr>
                <p:cNvPr id="1029" name="Google Shape;1029;p69"/>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0" name="Google Shape;1030;p69"/>
                <p:cNvGrpSpPr/>
                <p:nvPr/>
              </p:nvGrpSpPr>
              <p:grpSpPr>
                <a:xfrm>
                  <a:off x="4433553" y="4892677"/>
                  <a:ext cx="87693" cy="105248"/>
                  <a:chOff x="4433553" y="4892677"/>
                  <a:chExt cx="87693" cy="105248"/>
                </a:xfrm>
              </p:grpSpPr>
              <p:sp>
                <p:nvSpPr>
                  <p:cNvPr id="1031" name="Google Shape;1031;p69"/>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2" name="Google Shape;1032;p69"/>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33" name="Google Shape;1033;p69"/>
              <p:cNvGrpSpPr/>
              <p:nvPr/>
            </p:nvGrpSpPr>
            <p:grpSpPr>
              <a:xfrm>
                <a:off x="4503608" y="4620861"/>
                <a:ext cx="315663" cy="315663"/>
                <a:chOff x="4503608" y="4620861"/>
                <a:chExt cx="315663" cy="315663"/>
              </a:xfrm>
            </p:grpSpPr>
            <p:sp>
              <p:nvSpPr>
                <p:cNvPr id="1034" name="Google Shape;1034;p69"/>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35" name="Google Shape;1035;p69"/>
                <p:cNvGrpSpPr/>
                <p:nvPr/>
              </p:nvGrpSpPr>
              <p:grpSpPr>
                <a:xfrm>
                  <a:off x="4608856" y="4699818"/>
                  <a:ext cx="105248" cy="131540"/>
                  <a:chOff x="4608856" y="4699818"/>
                  <a:chExt cx="105248" cy="131540"/>
                </a:xfrm>
              </p:grpSpPr>
              <p:sp>
                <p:nvSpPr>
                  <p:cNvPr id="1036" name="Google Shape;1036;p69"/>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7" name="Google Shape;1037;p69"/>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8" name="Google Shape;1038;p69"/>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39" name="Google Shape;1039;p69"/>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grpSp>
        <p:nvGrpSpPr>
          <p:cNvPr id="3" name="Group 2">
            <a:extLst>
              <a:ext uri="{FF2B5EF4-FFF2-40B4-BE49-F238E27FC236}">
                <a16:creationId xmlns:a16="http://schemas.microsoft.com/office/drawing/2014/main" id="{E16BD759-F27A-E7E7-73EB-DF13F6085338}"/>
              </a:ext>
            </a:extLst>
          </p:cNvPr>
          <p:cNvGrpSpPr/>
          <p:nvPr/>
        </p:nvGrpSpPr>
        <p:grpSpPr>
          <a:xfrm>
            <a:off x="5578248" y="2077833"/>
            <a:ext cx="1080000" cy="1080000"/>
            <a:chOff x="5557009" y="2077833"/>
            <a:chExt cx="1453200" cy="1089900"/>
          </a:xfrm>
        </p:grpSpPr>
        <p:sp>
          <p:nvSpPr>
            <p:cNvPr id="979" name="Google Shape;979;p69"/>
            <p:cNvSpPr/>
            <p:nvPr/>
          </p:nvSpPr>
          <p:spPr>
            <a:xfrm>
              <a:off x="5557009" y="2077833"/>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40" name="Google Shape;1040;p69"/>
            <p:cNvGrpSpPr/>
            <p:nvPr/>
          </p:nvGrpSpPr>
          <p:grpSpPr>
            <a:xfrm>
              <a:off x="5898395" y="2316890"/>
              <a:ext cx="738652" cy="612100"/>
              <a:chOff x="5399755" y="2316890"/>
              <a:chExt cx="554003" cy="612100"/>
            </a:xfrm>
          </p:grpSpPr>
          <p:sp>
            <p:nvSpPr>
              <p:cNvPr id="1041" name="Google Shape;1041;p69"/>
              <p:cNvSpPr/>
              <p:nvPr/>
            </p:nvSpPr>
            <p:spPr>
              <a:xfrm rot="-240851">
                <a:off x="5539024" y="2490713"/>
                <a:ext cx="275998" cy="276471"/>
              </a:xfrm>
              <a:custGeom>
                <a:avLst/>
                <a:gdLst/>
                <a:ahLst/>
                <a:cxnLst/>
                <a:rect l="l" t="t" r="r" b="b"/>
                <a:pathLst>
                  <a:path w="276011" h="276484" extrusionOk="0">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2" name="Google Shape;1042;p69"/>
              <p:cNvSpPr/>
              <p:nvPr/>
            </p:nvSpPr>
            <p:spPr>
              <a:xfrm>
                <a:off x="5625194" y="2490576"/>
                <a:ext cx="104011" cy="276484"/>
              </a:xfrm>
              <a:custGeom>
                <a:avLst/>
                <a:gdLst/>
                <a:ahLst/>
                <a:cxnLst/>
                <a:rect l="l" t="t" r="r" b="b"/>
                <a:pathLst>
                  <a:path w="104011" h="276484" extrusionOk="0">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3" name="Google Shape;1043;p69"/>
              <p:cNvSpPr/>
              <p:nvPr/>
            </p:nvSpPr>
            <p:spPr>
              <a:xfrm>
                <a:off x="5563633" y="2677017"/>
                <a:ext cx="227303" cy="30240"/>
              </a:xfrm>
              <a:custGeom>
                <a:avLst/>
                <a:gdLst/>
                <a:ahLst/>
                <a:cxnLst/>
                <a:rect l="l" t="t" r="r" b="b"/>
                <a:pathLst>
                  <a:path w="227303" h="30240" extrusionOk="0">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4" name="Google Shape;1044;p69"/>
              <p:cNvSpPr/>
              <p:nvPr/>
            </p:nvSpPr>
            <p:spPr>
              <a:xfrm>
                <a:off x="5565240" y="2547923"/>
                <a:ext cx="223836" cy="29054"/>
              </a:xfrm>
              <a:custGeom>
                <a:avLst/>
                <a:gdLst/>
                <a:ahLst/>
                <a:cxnLst/>
                <a:rect l="l" t="t" r="r" b="b"/>
                <a:pathLst>
                  <a:path w="223836" h="29054" extrusionOk="0">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5" name="Google Shape;1045;p69"/>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6" name="Google Shape;1046;p69"/>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7" name="Google Shape;1047;p69"/>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8" name="Google Shape;1048;p69"/>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49" name="Google Shape;1049;p69"/>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0" name="Google Shape;1050;p69"/>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1" name="Google Shape;1051;p69"/>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2" name="Google Shape;1052;p69"/>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3" name="Google Shape;1053;p69"/>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4" name="Google Shape;1054;p69"/>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5" name="Google Shape;1055;p69"/>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6" name="Google Shape;1056;p69"/>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7" name="Group 6">
            <a:extLst>
              <a:ext uri="{FF2B5EF4-FFF2-40B4-BE49-F238E27FC236}">
                <a16:creationId xmlns:a16="http://schemas.microsoft.com/office/drawing/2014/main" id="{CFCB07C7-E81F-3983-4981-05DB9FDF95E3}"/>
              </a:ext>
            </a:extLst>
          </p:cNvPr>
          <p:cNvGrpSpPr/>
          <p:nvPr/>
        </p:nvGrpSpPr>
        <p:grpSpPr>
          <a:xfrm>
            <a:off x="1713820" y="4339507"/>
            <a:ext cx="1080000" cy="1089900"/>
            <a:chOff x="1527193" y="4339507"/>
            <a:chExt cx="1453200" cy="1089900"/>
          </a:xfrm>
        </p:grpSpPr>
        <p:sp>
          <p:nvSpPr>
            <p:cNvPr id="981" name="Google Shape;981;p69"/>
            <p:cNvSpPr/>
            <p:nvPr/>
          </p:nvSpPr>
          <p:spPr>
            <a:xfrm>
              <a:off x="1527193" y="4339507"/>
              <a:ext cx="1453200" cy="1089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057" name="Google Shape;1057;p69"/>
            <p:cNvGrpSpPr/>
            <p:nvPr/>
          </p:nvGrpSpPr>
          <p:grpSpPr>
            <a:xfrm>
              <a:off x="1910755" y="4629506"/>
              <a:ext cx="682354" cy="511777"/>
              <a:chOff x="2195121" y="4629506"/>
              <a:chExt cx="511778" cy="511777"/>
            </a:xfrm>
          </p:grpSpPr>
          <p:grpSp>
            <p:nvGrpSpPr>
              <p:cNvPr id="1058" name="Google Shape;1058;p69"/>
              <p:cNvGrpSpPr/>
              <p:nvPr/>
            </p:nvGrpSpPr>
            <p:grpSpPr>
              <a:xfrm>
                <a:off x="2195121" y="5075275"/>
                <a:ext cx="511777" cy="66008"/>
                <a:chOff x="2195121" y="5075275"/>
                <a:chExt cx="511777" cy="66008"/>
              </a:xfrm>
            </p:grpSpPr>
            <p:sp>
              <p:nvSpPr>
                <p:cNvPr id="1059" name="Google Shape;1059;p69"/>
                <p:cNvSpPr/>
                <p:nvPr/>
              </p:nvSpPr>
              <p:spPr>
                <a:xfrm>
                  <a:off x="2393240" y="5116519"/>
                  <a:ext cx="313658" cy="24764"/>
                </a:xfrm>
                <a:custGeom>
                  <a:avLst/>
                  <a:gdLst/>
                  <a:ahLst/>
                  <a:cxnLst/>
                  <a:rect l="l" t="t" r="r" b="b"/>
                  <a:pathLst>
                    <a:path w="313658" h="24764" extrusionOk="0">
                      <a:moveTo>
                        <a:pt x="0" y="0"/>
                      </a:moveTo>
                      <a:lnTo>
                        <a:pt x="313658" y="0"/>
                      </a:lnTo>
                      <a:lnTo>
                        <a:pt x="313658" y="24765"/>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0" name="Google Shape;1060;p69"/>
                <p:cNvSpPr/>
                <p:nvPr/>
              </p:nvSpPr>
              <p:spPr>
                <a:xfrm>
                  <a:off x="2195121" y="5116519"/>
                  <a:ext cx="90773" cy="24764"/>
                </a:xfrm>
                <a:custGeom>
                  <a:avLst/>
                  <a:gdLst/>
                  <a:ahLst/>
                  <a:cxnLst/>
                  <a:rect l="l" t="t" r="r" b="b"/>
                  <a:pathLst>
                    <a:path w="90773" h="24764" extrusionOk="0">
                      <a:moveTo>
                        <a:pt x="0" y="24765"/>
                      </a:moveTo>
                      <a:lnTo>
                        <a:pt x="0" y="0"/>
                      </a:lnTo>
                      <a:lnTo>
                        <a:pt x="90773"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1" name="Google Shape;1061;p69"/>
                <p:cNvSpPr/>
                <p:nvPr/>
              </p:nvSpPr>
              <p:spPr>
                <a:xfrm>
                  <a:off x="2219885" y="5075275"/>
                  <a:ext cx="462248" cy="41243"/>
                </a:xfrm>
                <a:custGeom>
                  <a:avLst/>
                  <a:gdLst/>
                  <a:ahLst/>
                  <a:cxnLst/>
                  <a:rect l="l" t="t" r="r" b="b"/>
                  <a:pathLst>
                    <a:path w="462248" h="41243" extrusionOk="0">
                      <a:moveTo>
                        <a:pt x="0" y="41243"/>
                      </a:moveTo>
                      <a:lnTo>
                        <a:pt x="0" y="0"/>
                      </a:lnTo>
                      <a:lnTo>
                        <a:pt x="462248" y="0"/>
                      </a:lnTo>
                      <a:lnTo>
                        <a:pt x="462248"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062" name="Google Shape;1062;p69"/>
              <p:cNvSpPr/>
              <p:nvPr/>
            </p:nvSpPr>
            <p:spPr>
              <a:xfrm>
                <a:off x="2393240" y="4860582"/>
                <a:ext cx="115633" cy="165163"/>
              </a:xfrm>
              <a:custGeom>
                <a:avLst/>
                <a:gdLst/>
                <a:ahLst/>
                <a:cxnLst/>
                <a:rect l="l" t="t" r="r" b="b"/>
                <a:pathLst>
                  <a:path w="115633" h="165163" extrusionOk="0">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063" name="Google Shape;1063;p69"/>
              <p:cNvGrpSpPr/>
              <p:nvPr/>
            </p:nvGrpSpPr>
            <p:grpSpPr>
              <a:xfrm>
                <a:off x="2244650" y="4811147"/>
                <a:ext cx="412718" cy="264128"/>
                <a:chOff x="2244650" y="4811147"/>
                <a:chExt cx="412718" cy="264128"/>
              </a:xfrm>
            </p:grpSpPr>
            <p:grpSp>
              <p:nvGrpSpPr>
                <p:cNvPr id="1064" name="Google Shape;1064;p69"/>
                <p:cNvGrpSpPr/>
                <p:nvPr/>
              </p:nvGrpSpPr>
              <p:grpSpPr>
                <a:xfrm>
                  <a:off x="2244650" y="4811147"/>
                  <a:ext cx="98965" cy="264128"/>
                  <a:chOff x="2244650" y="4811147"/>
                  <a:chExt cx="98965" cy="264128"/>
                </a:xfrm>
              </p:grpSpPr>
              <p:sp>
                <p:nvSpPr>
                  <p:cNvPr id="1065" name="Google Shape;1065;p69"/>
                  <p:cNvSpPr/>
                  <p:nvPr/>
                </p:nvSpPr>
                <p:spPr>
                  <a:xfrm>
                    <a:off x="2327232"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6" name="Google Shape;1066;p69"/>
                  <p:cNvSpPr/>
                  <p:nvPr/>
                </p:nvSpPr>
                <p:spPr>
                  <a:xfrm>
                    <a:off x="2310659" y="4811147"/>
                    <a:ext cx="32956" cy="41243"/>
                  </a:xfrm>
                  <a:custGeom>
                    <a:avLst/>
                    <a:gdLst/>
                    <a:ahLst/>
                    <a:cxnLst/>
                    <a:rect l="l" t="t" r="r" b="b"/>
                    <a:pathLst>
                      <a:path w="32956" h="41243" extrusionOk="0">
                        <a:moveTo>
                          <a:pt x="0" y="41243"/>
                        </a:moveTo>
                        <a:lnTo>
                          <a:pt x="16478" y="41243"/>
                        </a:lnTo>
                        <a:cubicBezTo>
                          <a:pt x="25622" y="41243"/>
                          <a:pt x="32957" y="33814"/>
                          <a:pt x="32957" y="24765"/>
                        </a:cubicBezTo>
                        <a:lnTo>
                          <a:pt x="32957"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7" name="Google Shape;1067;p69"/>
                  <p:cNvSpPr/>
                  <p:nvPr/>
                </p:nvSpPr>
                <p:spPr>
                  <a:xfrm>
                    <a:off x="2310659" y="5034032"/>
                    <a:ext cx="32956" cy="41243"/>
                  </a:xfrm>
                  <a:custGeom>
                    <a:avLst/>
                    <a:gdLst/>
                    <a:ahLst/>
                    <a:cxnLst/>
                    <a:rect l="l" t="t" r="r" b="b"/>
                    <a:pathLst>
                      <a:path w="32956" h="41243" extrusionOk="0">
                        <a:moveTo>
                          <a:pt x="0" y="0"/>
                        </a:moveTo>
                        <a:lnTo>
                          <a:pt x="16478" y="0"/>
                        </a:lnTo>
                        <a:cubicBezTo>
                          <a:pt x="25622" y="0"/>
                          <a:pt x="32957" y="7429"/>
                          <a:pt x="32957" y="16478"/>
                        </a:cubicBezTo>
                        <a:lnTo>
                          <a:pt x="32957"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68" name="Google Shape;1068;p69"/>
                  <p:cNvSpPr/>
                  <p:nvPr/>
                </p:nvSpPr>
                <p:spPr>
                  <a:xfrm>
                    <a:off x="2244650" y="4811147"/>
                    <a:ext cx="16478" cy="264128"/>
                  </a:xfrm>
                  <a:custGeom>
                    <a:avLst/>
                    <a:gdLst/>
                    <a:ahLst/>
                    <a:cxnLst/>
                    <a:rect l="l" t="t" r="r" b="b"/>
                    <a:pathLst>
                      <a:path w="16478" h="264128" extrusionOk="0">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069" name="Google Shape;1069;p69"/>
                <p:cNvGrpSpPr/>
                <p:nvPr/>
              </p:nvGrpSpPr>
              <p:grpSpPr>
                <a:xfrm>
                  <a:off x="2558309" y="4811147"/>
                  <a:ext cx="99059" cy="264128"/>
                  <a:chOff x="2558309" y="4811147"/>
                  <a:chExt cx="99059" cy="264128"/>
                </a:xfrm>
              </p:grpSpPr>
              <p:sp>
                <p:nvSpPr>
                  <p:cNvPr id="1070" name="Google Shape;1070;p69"/>
                  <p:cNvSpPr/>
                  <p:nvPr/>
                </p:nvSpPr>
                <p:spPr>
                  <a:xfrm>
                    <a:off x="2640890" y="4852390"/>
                    <a:ext cx="9048" cy="181641"/>
                  </a:xfrm>
                  <a:custGeom>
                    <a:avLst/>
                    <a:gdLst/>
                    <a:ahLst/>
                    <a:cxnLst/>
                    <a:rect l="l" t="t" r="r" b="b"/>
                    <a:pathLst>
                      <a:path w="9048" h="181641" extrusionOk="0">
                        <a:moveTo>
                          <a:pt x="0" y="0"/>
                        </a:moveTo>
                        <a:cubicBezTo>
                          <a:pt x="0" y="0"/>
                          <a:pt x="9049" y="61341"/>
                          <a:pt x="9049" y="99060"/>
                        </a:cubicBezTo>
                        <a:cubicBezTo>
                          <a:pt x="9049" y="136779"/>
                          <a:pt x="0" y="181642"/>
                          <a:pt x="0" y="181642"/>
                        </a:cubicBez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1" name="Google Shape;1071;p69"/>
                  <p:cNvSpPr/>
                  <p:nvPr/>
                </p:nvSpPr>
                <p:spPr>
                  <a:xfrm>
                    <a:off x="2624412" y="4811147"/>
                    <a:ext cx="32956" cy="41243"/>
                  </a:xfrm>
                  <a:custGeom>
                    <a:avLst/>
                    <a:gdLst/>
                    <a:ahLst/>
                    <a:cxnLst/>
                    <a:rect l="l" t="t" r="r" b="b"/>
                    <a:pathLst>
                      <a:path w="32956" h="41243" extrusionOk="0">
                        <a:moveTo>
                          <a:pt x="0" y="41243"/>
                        </a:moveTo>
                        <a:lnTo>
                          <a:pt x="16478" y="41243"/>
                        </a:lnTo>
                        <a:cubicBezTo>
                          <a:pt x="25622" y="41243"/>
                          <a:pt x="32956" y="33814"/>
                          <a:pt x="32956" y="24765"/>
                        </a:cubicBezTo>
                        <a:lnTo>
                          <a:pt x="32956"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2" name="Google Shape;1072;p69"/>
                  <p:cNvSpPr/>
                  <p:nvPr/>
                </p:nvSpPr>
                <p:spPr>
                  <a:xfrm>
                    <a:off x="2624412" y="5034032"/>
                    <a:ext cx="32956" cy="41243"/>
                  </a:xfrm>
                  <a:custGeom>
                    <a:avLst/>
                    <a:gdLst/>
                    <a:ahLst/>
                    <a:cxnLst/>
                    <a:rect l="l" t="t" r="r" b="b"/>
                    <a:pathLst>
                      <a:path w="32956" h="41243" extrusionOk="0">
                        <a:moveTo>
                          <a:pt x="0" y="0"/>
                        </a:moveTo>
                        <a:lnTo>
                          <a:pt x="16478" y="0"/>
                        </a:lnTo>
                        <a:cubicBezTo>
                          <a:pt x="25622" y="0"/>
                          <a:pt x="32956" y="7429"/>
                          <a:pt x="32956" y="16478"/>
                        </a:cubicBezTo>
                        <a:lnTo>
                          <a:pt x="32956" y="41243"/>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3" name="Google Shape;1073;p69"/>
                  <p:cNvSpPr/>
                  <p:nvPr/>
                </p:nvSpPr>
                <p:spPr>
                  <a:xfrm>
                    <a:off x="2558309" y="4811147"/>
                    <a:ext cx="16478" cy="264128"/>
                  </a:xfrm>
                  <a:custGeom>
                    <a:avLst/>
                    <a:gdLst/>
                    <a:ahLst/>
                    <a:cxnLst/>
                    <a:rect l="l" t="t" r="r" b="b"/>
                    <a:pathLst>
                      <a:path w="16478" h="264128" extrusionOk="0">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074" name="Google Shape;1074;p69"/>
              <p:cNvGrpSpPr/>
              <p:nvPr/>
            </p:nvGrpSpPr>
            <p:grpSpPr>
              <a:xfrm>
                <a:off x="2195121" y="4629506"/>
                <a:ext cx="511778" cy="181641"/>
                <a:chOff x="2195121" y="4629506"/>
                <a:chExt cx="511778" cy="181641"/>
              </a:xfrm>
            </p:grpSpPr>
            <p:sp>
              <p:nvSpPr>
                <p:cNvPr id="1075" name="Google Shape;1075;p69"/>
                <p:cNvSpPr/>
                <p:nvPr/>
              </p:nvSpPr>
              <p:spPr>
                <a:xfrm>
                  <a:off x="2302467" y="4687322"/>
                  <a:ext cx="305371" cy="74294"/>
                </a:xfrm>
                <a:custGeom>
                  <a:avLst/>
                  <a:gdLst/>
                  <a:ahLst/>
                  <a:cxnLst/>
                  <a:rect l="l" t="t" r="r" b="b"/>
                  <a:pathLst>
                    <a:path w="305371" h="74294" extrusionOk="0">
                      <a:moveTo>
                        <a:pt x="148590" y="0"/>
                      </a:moveTo>
                      <a:lnTo>
                        <a:pt x="0" y="74295"/>
                      </a:lnTo>
                      <a:lnTo>
                        <a:pt x="305372" y="74295"/>
                      </a:lnTo>
                      <a:lnTo>
                        <a:pt x="148590" y="0"/>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76" name="Google Shape;1076;p69"/>
                <p:cNvSpPr/>
                <p:nvPr/>
              </p:nvSpPr>
              <p:spPr>
                <a:xfrm>
                  <a:off x="2195121" y="4629506"/>
                  <a:ext cx="511778" cy="181641"/>
                </a:xfrm>
                <a:custGeom>
                  <a:avLst/>
                  <a:gdLst/>
                  <a:ahLst/>
                  <a:cxnLst/>
                  <a:rect l="l" t="t" r="r" b="b"/>
                  <a:pathLst>
                    <a:path w="511778" h="181641" extrusionOk="0">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71"/>
          <p:cNvSpPr/>
          <p:nvPr/>
        </p:nvSpPr>
        <p:spPr>
          <a:xfrm rot="10800000">
            <a:off x="4135522" y="2294590"/>
            <a:ext cx="3877200" cy="3877200"/>
          </a:xfrm>
          <a:custGeom>
            <a:avLst/>
            <a:gdLst/>
            <a:ahLst/>
            <a:cxnLst/>
            <a:rect l="l" t="t" r="r" b="b"/>
            <a:pathLst>
              <a:path w="3864641" h="3872294" extrusionOk="0">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0" name="Google Shape;1120;p71"/>
          <p:cNvSpPr txBox="1">
            <a:spLocks noGrp="1"/>
          </p:cNvSpPr>
          <p:nvPr>
            <p:ph type="title"/>
          </p:nvPr>
        </p:nvSpPr>
        <p:spPr>
          <a:xfrm>
            <a:off x="575732" y="900112"/>
            <a:ext cx="6712500" cy="54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Beneficios de operar un gTLD</a:t>
            </a:r>
            <a:endParaRPr lang="es-MX" dirty="0"/>
          </a:p>
        </p:txBody>
      </p:sp>
      <p:sp>
        <p:nvSpPr>
          <p:cNvPr id="1121" name="Google Shape;1121;p71"/>
          <p:cNvSpPr txBox="1"/>
          <p:nvPr/>
        </p:nvSpPr>
        <p:spPr>
          <a:xfrm>
            <a:off x="4437400" y="3576805"/>
            <a:ext cx="3170373" cy="1253402"/>
          </a:xfrm>
          <a:prstGeom prst="rect">
            <a:avLst/>
          </a:prstGeom>
          <a:noFill/>
          <a:ln>
            <a:noFill/>
          </a:ln>
        </p:spPr>
        <p:txBody>
          <a:bodyPr spcFirstLastPara="1" wrap="square" lIns="72000" tIns="72000" rIns="72000" bIns="72000" anchor="t" anchorCtr="0">
            <a:spAutoFit/>
          </a:bodyPr>
          <a:lstStyle/>
          <a:p>
            <a:pPr marL="0" marR="0" lvl="0" indent="0" algn="ctr" rtl="0">
              <a:spcBef>
                <a:spcPts val="0"/>
              </a:spcBef>
              <a:spcAft>
                <a:spcPts val="0"/>
              </a:spcAft>
              <a:buNone/>
            </a:pPr>
            <a:r>
              <a:rPr lang="es-MX" sz="1800" b="1" dirty="0">
                <a:solidFill>
                  <a:srgbClr val="0B3458"/>
                </a:solidFill>
                <a:latin typeface="Arial"/>
                <a:sym typeface="Arial"/>
              </a:rPr>
              <a:t>Los gTLD ofrecen a las organizaciones la posibilidad de </a:t>
            </a:r>
            <a:r>
              <a:rPr lang="es-MX" sz="1800" b="1" dirty="0">
                <a:solidFill>
                  <a:srgbClr val="0B3458"/>
                </a:solidFill>
              </a:rPr>
              <a:t>lograr un impacto</a:t>
            </a:r>
            <a:r>
              <a:rPr lang="es-MX" sz="1800" b="1" dirty="0">
                <a:solidFill>
                  <a:srgbClr val="0B3458"/>
                </a:solidFill>
                <a:latin typeface="Arial"/>
                <a:sym typeface="Arial"/>
              </a:rPr>
              <a:t> a escala mundial</a:t>
            </a:r>
            <a:endParaRPr lang="es-MX" dirty="0"/>
          </a:p>
        </p:txBody>
      </p:sp>
      <p:sp>
        <p:nvSpPr>
          <p:cNvPr id="1122" name="Google Shape;1122;p71"/>
          <p:cNvSpPr/>
          <p:nvPr/>
        </p:nvSpPr>
        <p:spPr>
          <a:xfrm>
            <a:off x="151599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Oportunidades de monetización</a:t>
            </a:r>
            <a:endParaRPr lang="es-MX" dirty="0"/>
          </a:p>
        </p:txBody>
      </p:sp>
      <p:sp>
        <p:nvSpPr>
          <p:cNvPr id="1123" name="Google Shape;1123;p71"/>
          <p:cNvSpPr/>
          <p:nvPr/>
        </p:nvSpPr>
        <p:spPr>
          <a:xfrm>
            <a:off x="1640610" y="5622536"/>
            <a:ext cx="2524500" cy="3030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rPr>
              <a:t>Mayor seguridad</a:t>
            </a:r>
            <a:endParaRPr lang="es-MX" dirty="0"/>
          </a:p>
        </p:txBody>
      </p:sp>
      <p:sp>
        <p:nvSpPr>
          <p:cNvPr id="1124" name="Google Shape;1124;p71"/>
          <p:cNvSpPr/>
          <p:nvPr/>
        </p:nvSpPr>
        <p:spPr>
          <a:xfrm>
            <a:off x="8406001" y="4363659"/>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Flexibilidad y creatividad</a:t>
            </a:r>
            <a:endParaRPr lang="es-MX" dirty="0"/>
          </a:p>
        </p:txBody>
      </p:sp>
      <p:sp>
        <p:nvSpPr>
          <p:cNvPr id="1125" name="Google Shape;1125;p71"/>
          <p:cNvSpPr/>
          <p:nvPr/>
        </p:nvSpPr>
        <p:spPr>
          <a:xfrm>
            <a:off x="7996224" y="2670157"/>
            <a:ext cx="2016300" cy="617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Control sobre  políticas</a:t>
            </a:r>
            <a:endParaRPr lang="es-MX" dirty="0"/>
          </a:p>
        </p:txBody>
      </p:sp>
      <p:sp>
        <p:nvSpPr>
          <p:cNvPr id="1126" name="Google Shape;1126;p71"/>
          <p:cNvSpPr/>
          <p:nvPr/>
        </p:nvSpPr>
        <p:spPr>
          <a:xfrm>
            <a:off x="5087724" y="1559551"/>
            <a:ext cx="2016300" cy="3102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Gestión de marcas </a:t>
            </a:r>
            <a:endParaRPr lang="es-MX" dirty="0"/>
          </a:p>
        </p:txBody>
      </p:sp>
      <p:sp>
        <p:nvSpPr>
          <p:cNvPr id="1127" name="Google Shape;1127;p71"/>
          <p:cNvSpPr/>
          <p:nvPr/>
        </p:nvSpPr>
        <p:spPr>
          <a:xfrm>
            <a:off x="2079401" y="2670157"/>
            <a:ext cx="2016300" cy="62040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es-MX" sz="1800" dirty="0">
                <a:solidFill>
                  <a:srgbClr val="0B3458"/>
                </a:solidFill>
                <a:latin typeface="Arial"/>
                <a:sym typeface="Arial"/>
              </a:rPr>
              <a:t>Mayor credibilidad</a:t>
            </a:r>
            <a:endParaRPr lang="es-MX" dirty="0"/>
          </a:p>
        </p:txBody>
      </p:sp>
      <p:sp>
        <p:nvSpPr>
          <p:cNvPr id="1128" name="Google Shape;1128;p71"/>
          <p:cNvSpPr/>
          <p:nvPr/>
        </p:nvSpPr>
        <p:spPr>
          <a:xfrm>
            <a:off x="8010725" y="5740876"/>
            <a:ext cx="1668000" cy="341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Localización</a:t>
            </a:r>
            <a:endParaRPr lang="es-MX" dirty="0"/>
          </a:p>
        </p:txBody>
      </p:sp>
      <p:grpSp>
        <p:nvGrpSpPr>
          <p:cNvPr id="5" name="Group 4">
            <a:extLst>
              <a:ext uri="{FF2B5EF4-FFF2-40B4-BE49-F238E27FC236}">
                <a16:creationId xmlns:a16="http://schemas.microsoft.com/office/drawing/2014/main" id="{D0F40EEF-6729-0056-DE00-7673C2C1AD00}"/>
              </a:ext>
            </a:extLst>
          </p:cNvPr>
          <p:cNvGrpSpPr>
            <a:grpSpLocks noChangeAspect="1"/>
          </p:cNvGrpSpPr>
          <p:nvPr/>
        </p:nvGrpSpPr>
        <p:grpSpPr>
          <a:xfrm>
            <a:off x="3796799" y="4368672"/>
            <a:ext cx="723600" cy="721899"/>
            <a:chOff x="3225001" y="4433092"/>
            <a:chExt cx="719191" cy="538730"/>
          </a:xfrm>
        </p:grpSpPr>
        <p:sp>
          <p:nvSpPr>
            <p:cNvPr id="1131" name="Google Shape;1131;p71"/>
            <p:cNvSpPr/>
            <p:nvPr/>
          </p:nvSpPr>
          <p:spPr>
            <a:xfrm>
              <a:off x="3225001" y="4433092"/>
              <a:ext cx="719191" cy="53873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36" name="Google Shape;1136;p71"/>
            <p:cNvGrpSpPr/>
            <p:nvPr/>
          </p:nvGrpSpPr>
          <p:grpSpPr>
            <a:xfrm>
              <a:off x="3396964" y="4582179"/>
              <a:ext cx="375572" cy="236621"/>
              <a:chOff x="4582472" y="2001793"/>
              <a:chExt cx="341181" cy="286605"/>
            </a:xfrm>
          </p:grpSpPr>
          <p:sp>
            <p:nvSpPr>
              <p:cNvPr id="1137" name="Google Shape;1137;p71"/>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8" name="Google Shape;1138;p71"/>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9" name="Google Shape;1139;p71"/>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0" name="Google Shape;1140;p71"/>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1" name="Google Shape;1141;p71"/>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2" name="Google Shape;1142;p71"/>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71"/>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4" name="Google Shape;1144;p71"/>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5" name="Google Shape;1145;p71"/>
              <p:cNvSpPr/>
              <p:nvPr/>
            </p:nvSpPr>
            <p:spPr>
              <a:xfrm>
                <a:off x="4614519" y="2039274"/>
                <a:ext cx="277029" cy="5811"/>
              </a:xfrm>
              <a:custGeom>
                <a:avLst/>
                <a:gdLst/>
                <a:ahLst/>
                <a:cxnLst/>
                <a:rect l="l" t="t" r="r" b="b"/>
                <a:pathLst>
                  <a:path w="277029" h="5811" extrusionOk="0">
                    <a:moveTo>
                      <a:pt x="277030"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6" name="Google Shape;1146;p71"/>
              <p:cNvSpPr/>
              <p:nvPr/>
            </p:nvSpPr>
            <p:spPr>
              <a:xfrm>
                <a:off x="4608650" y="2039274"/>
                <a:ext cx="288824" cy="5811"/>
              </a:xfrm>
              <a:custGeom>
                <a:avLst/>
                <a:gdLst/>
                <a:ahLst/>
                <a:cxnLst/>
                <a:rect l="l" t="t" r="r" b="b"/>
                <a:pathLst>
                  <a:path w="288824" h="5811" extrusionOk="0">
                    <a:moveTo>
                      <a:pt x="288824" y="0"/>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7" name="Google Shape;1147;p71"/>
              <p:cNvSpPr/>
              <p:nvPr/>
            </p:nvSpPr>
            <p:spPr>
              <a:xfrm>
                <a:off x="4634829" y="2001793"/>
                <a:ext cx="236467" cy="5811"/>
              </a:xfrm>
              <a:custGeom>
                <a:avLst/>
                <a:gdLst/>
                <a:ahLst/>
                <a:cxnLst/>
                <a:rect l="l" t="t" r="r" b="b"/>
                <a:pathLst>
                  <a:path w="236467" h="5811" extrusionOk="0">
                    <a:moveTo>
                      <a:pt x="0" y="0"/>
                    </a:moveTo>
                    <a:lnTo>
                      <a:pt x="23646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6E8BFB10-E6AD-5557-ED04-3C84001599C7}"/>
              </a:ext>
            </a:extLst>
          </p:cNvPr>
          <p:cNvGrpSpPr>
            <a:grpSpLocks noChangeAspect="1"/>
          </p:cNvGrpSpPr>
          <p:nvPr/>
        </p:nvGrpSpPr>
        <p:grpSpPr>
          <a:xfrm>
            <a:off x="7290725" y="2774957"/>
            <a:ext cx="720000" cy="720000"/>
            <a:chOff x="7790643" y="2774957"/>
            <a:chExt cx="720000" cy="540000"/>
          </a:xfrm>
        </p:grpSpPr>
        <p:sp>
          <p:nvSpPr>
            <p:cNvPr id="1132" name="Google Shape;1132;p71"/>
            <p:cNvSpPr/>
            <p:nvPr/>
          </p:nvSpPr>
          <p:spPr>
            <a:xfrm>
              <a:off x="7790643" y="2774957"/>
              <a:ext cx="720000" cy="540000"/>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48" name="Google Shape;1148;p71"/>
            <p:cNvGrpSpPr/>
            <p:nvPr/>
          </p:nvGrpSpPr>
          <p:grpSpPr>
            <a:xfrm>
              <a:off x="8006154" y="2903010"/>
              <a:ext cx="301806" cy="256116"/>
              <a:chOff x="10334203" y="3610289"/>
              <a:chExt cx="589811" cy="667317"/>
            </a:xfrm>
          </p:grpSpPr>
          <p:sp>
            <p:nvSpPr>
              <p:cNvPr id="1149" name="Google Shape;1149;p71"/>
              <p:cNvSpPr/>
              <p:nvPr/>
            </p:nvSpPr>
            <p:spPr>
              <a:xfrm>
                <a:off x="10424879" y="3671015"/>
                <a:ext cx="408458" cy="288114"/>
              </a:xfrm>
              <a:custGeom>
                <a:avLst/>
                <a:gdLst/>
                <a:ahLst/>
                <a:cxnLst/>
                <a:rect l="l" t="t" r="r" b="b"/>
                <a:pathLst>
                  <a:path w="408458" h="288114" extrusionOk="0">
                    <a:moveTo>
                      <a:pt x="408459" y="288114"/>
                    </a:moveTo>
                    <a:lnTo>
                      <a:pt x="408459" y="0"/>
                    </a:lnTo>
                    <a:lnTo>
                      <a:pt x="0" y="0"/>
                    </a:lnTo>
                    <a:lnTo>
                      <a:pt x="0" y="288114"/>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0" name="Google Shape;1150;p71"/>
              <p:cNvSpPr/>
              <p:nvPr/>
            </p:nvSpPr>
            <p:spPr>
              <a:xfrm>
                <a:off x="10455160" y="3610289"/>
                <a:ext cx="347897" cy="15181"/>
              </a:xfrm>
              <a:custGeom>
                <a:avLst/>
                <a:gdLst/>
                <a:ahLst/>
                <a:cxnLst/>
                <a:rect l="l" t="t" r="r" b="b"/>
                <a:pathLst>
                  <a:path w="347897" h="15181" extrusionOk="0">
                    <a:moveTo>
                      <a:pt x="347897" y="15181"/>
                    </a:moveTo>
                    <a:lnTo>
                      <a:pt x="347897" y="0"/>
                    </a:lnTo>
                    <a:lnTo>
                      <a:pt x="0" y="0"/>
                    </a:lnTo>
                    <a:lnTo>
                      <a:pt x="0" y="1518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1" name="Google Shape;1151;p71"/>
              <p:cNvSpPr/>
              <p:nvPr/>
            </p:nvSpPr>
            <p:spPr>
              <a:xfrm>
                <a:off x="10515722" y="3883222"/>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2" name="Google Shape;1152;p71"/>
              <p:cNvSpPr/>
              <p:nvPr/>
            </p:nvSpPr>
            <p:spPr>
              <a:xfrm>
                <a:off x="10515722" y="3822663"/>
                <a:ext cx="226940" cy="16682"/>
              </a:xfrm>
              <a:custGeom>
                <a:avLst/>
                <a:gdLst/>
                <a:ahLst/>
                <a:cxnLst/>
                <a:rect l="l" t="t" r="r" b="b"/>
                <a:pathLst>
                  <a:path w="226940" h="16682" extrusionOk="0">
                    <a:moveTo>
                      <a:pt x="0" y="0"/>
                    </a:moveTo>
                    <a:lnTo>
                      <a:pt x="22694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3" name="Google Shape;1153;p71"/>
              <p:cNvSpPr/>
              <p:nvPr/>
            </p:nvSpPr>
            <p:spPr>
              <a:xfrm>
                <a:off x="10515722" y="3761937"/>
                <a:ext cx="151237" cy="16682"/>
              </a:xfrm>
              <a:custGeom>
                <a:avLst/>
                <a:gdLst/>
                <a:ahLst/>
                <a:cxnLst/>
                <a:rect l="l" t="t" r="r" b="b"/>
                <a:pathLst>
                  <a:path w="151237" h="16682" extrusionOk="0">
                    <a:moveTo>
                      <a:pt x="0" y="0"/>
                    </a:moveTo>
                    <a:lnTo>
                      <a:pt x="15123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4" name="Google Shape;1154;p71"/>
              <p:cNvSpPr/>
              <p:nvPr/>
            </p:nvSpPr>
            <p:spPr>
              <a:xfrm>
                <a:off x="10334203" y="4004674"/>
                <a:ext cx="589811" cy="272932"/>
              </a:xfrm>
              <a:custGeom>
                <a:avLst/>
                <a:gdLst/>
                <a:ahLst/>
                <a:cxnLst/>
                <a:rect l="l" t="t" r="r" b="b"/>
                <a:pathLst>
                  <a:path w="589811" h="272932" extrusionOk="0">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w="15875" cap="flat"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5" name="Google Shape;1155;p71"/>
              <p:cNvSpPr/>
              <p:nvPr/>
            </p:nvSpPr>
            <p:spPr>
              <a:xfrm>
                <a:off x="10334203" y="3928766"/>
                <a:ext cx="45421" cy="75907"/>
              </a:xfrm>
              <a:custGeom>
                <a:avLst/>
                <a:gdLst/>
                <a:ahLst/>
                <a:cxnLst/>
                <a:rect l="l" t="t" r="r" b="b"/>
                <a:pathLst>
                  <a:path w="45421" h="75907" extrusionOk="0">
                    <a:moveTo>
                      <a:pt x="45421" y="0"/>
                    </a:moveTo>
                    <a:lnTo>
                      <a:pt x="0" y="60726"/>
                    </a:lnTo>
                    <a:lnTo>
                      <a:pt x="0"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6" name="Google Shape;1156;p71"/>
              <p:cNvSpPr/>
              <p:nvPr/>
            </p:nvSpPr>
            <p:spPr>
              <a:xfrm>
                <a:off x="10878760" y="3928766"/>
                <a:ext cx="45254" cy="75907"/>
              </a:xfrm>
              <a:custGeom>
                <a:avLst/>
                <a:gdLst/>
                <a:ahLst/>
                <a:cxnLst/>
                <a:rect l="l" t="t" r="r" b="b"/>
                <a:pathLst>
                  <a:path w="45254" h="75907" extrusionOk="0">
                    <a:moveTo>
                      <a:pt x="0" y="0"/>
                    </a:moveTo>
                    <a:lnTo>
                      <a:pt x="45255" y="60726"/>
                    </a:lnTo>
                    <a:lnTo>
                      <a:pt x="45255" y="75907"/>
                    </a:lnTo>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71"/>
              <p:cNvSpPr/>
              <p:nvPr/>
            </p:nvSpPr>
            <p:spPr>
              <a:xfrm>
                <a:off x="10561143" y="4125959"/>
                <a:ext cx="136097" cy="75907"/>
              </a:xfrm>
              <a:custGeom>
                <a:avLst/>
                <a:gdLst/>
                <a:ahLst/>
                <a:cxnLst/>
                <a:rect l="l" t="t" r="r" b="b"/>
                <a:pathLst>
                  <a:path w="136097" h="75907" extrusionOk="0">
                    <a:moveTo>
                      <a:pt x="0" y="0"/>
                    </a:moveTo>
                    <a:lnTo>
                      <a:pt x="136098" y="0"/>
                    </a:lnTo>
                    <a:lnTo>
                      <a:pt x="136098" y="75907"/>
                    </a:lnTo>
                    <a:lnTo>
                      <a:pt x="0" y="75907"/>
                    </a:lnTo>
                    <a:close/>
                  </a:path>
                </a:pathLst>
              </a:custGeom>
              <a:noFill/>
              <a:ln w="1587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 name="Group 3">
            <a:extLst>
              <a:ext uri="{FF2B5EF4-FFF2-40B4-BE49-F238E27FC236}">
                <a16:creationId xmlns:a16="http://schemas.microsoft.com/office/drawing/2014/main" id="{4C84FDCA-4833-8687-22E4-F1436E8D30EE}"/>
              </a:ext>
            </a:extLst>
          </p:cNvPr>
          <p:cNvGrpSpPr>
            <a:grpSpLocks noChangeAspect="1"/>
          </p:cNvGrpSpPr>
          <p:nvPr/>
        </p:nvGrpSpPr>
        <p:grpSpPr>
          <a:xfrm>
            <a:off x="4115192" y="2771870"/>
            <a:ext cx="720000" cy="720000"/>
            <a:chOff x="3661089" y="2771870"/>
            <a:chExt cx="726018" cy="544034"/>
          </a:xfrm>
        </p:grpSpPr>
        <p:sp>
          <p:nvSpPr>
            <p:cNvPr id="1133" name="Google Shape;1133;p71"/>
            <p:cNvSpPr/>
            <p:nvPr/>
          </p:nvSpPr>
          <p:spPr>
            <a:xfrm>
              <a:off x="3661089" y="2771870"/>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58" name="Google Shape;1158;p71"/>
            <p:cNvGrpSpPr/>
            <p:nvPr/>
          </p:nvGrpSpPr>
          <p:grpSpPr>
            <a:xfrm>
              <a:off x="3808650" y="2869295"/>
              <a:ext cx="411871" cy="313456"/>
              <a:chOff x="2856559" y="2869295"/>
              <a:chExt cx="308911" cy="313456"/>
            </a:xfrm>
          </p:grpSpPr>
          <p:grpSp>
            <p:nvGrpSpPr>
              <p:cNvPr id="1159" name="Google Shape;1159;p71"/>
              <p:cNvGrpSpPr/>
              <p:nvPr/>
            </p:nvGrpSpPr>
            <p:grpSpPr>
              <a:xfrm>
                <a:off x="2856559" y="3068804"/>
                <a:ext cx="308911" cy="113947"/>
                <a:chOff x="2856559" y="3068804"/>
                <a:chExt cx="308911" cy="113947"/>
              </a:xfrm>
            </p:grpSpPr>
            <p:grpSp>
              <p:nvGrpSpPr>
                <p:cNvPr id="1160" name="Google Shape;1160;p71"/>
                <p:cNvGrpSpPr/>
                <p:nvPr/>
              </p:nvGrpSpPr>
              <p:grpSpPr>
                <a:xfrm>
                  <a:off x="3062500" y="3074530"/>
                  <a:ext cx="102970" cy="108221"/>
                  <a:chOff x="3062500" y="3074530"/>
                  <a:chExt cx="102970" cy="108221"/>
                </a:xfrm>
              </p:grpSpPr>
              <p:sp>
                <p:nvSpPr>
                  <p:cNvPr id="1161" name="Google Shape;1161;p71"/>
                  <p:cNvSpPr/>
                  <p:nvPr/>
                </p:nvSpPr>
                <p:spPr>
                  <a:xfrm>
                    <a:off x="308561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2" name="Google Shape;1162;p71"/>
                  <p:cNvSpPr/>
                  <p:nvPr/>
                </p:nvSpPr>
                <p:spPr>
                  <a:xfrm>
                    <a:off x="306250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3" name="Google Shape;1163;p71"/>
                <p:cNvGrpSpPr/>
                <p:nvPr/>
              </p:nvGrpSpPr>
              <p:grpSpPr>
                <a:xfrm>
                  <a:off x="2959530" y="3068804"/>
                  <a:ext cx="102970" cy="113947"/>
                  <a:chOff x="2959530" y="3068804"/>
                  <a:chExt cx="102970" cy="113947"/>
                </a:xfrm>
              </p:grpSpPr>
              <p:sp>
                <p:nvSpPr>
                  <p:cNvPr id="1164" name="Google Shape;1164;p71"/>
                  <p:cNvSpPr/>
                  <p:nvPr/>
                </p:nvSpPr>
                <p:spPr>
                  <a:xfrm rot="-4601629">
                    <a:off x="2982592" y="3074568"/>
                    <a:ext cx="56697" cy="56697"/>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5" name="Google Shape;1165;p71"/>
                  <p:cNvSpPr/>
                  <p:nvPr/>
                </p:nvSpPr>
                <p:spPr>
                  <a:xfrm>
                    <a:off x="2959530"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66" name="Google Shape;1166;p71"/>
                <p:cNvGrpSpPr/>
                <p:nvPr/>
              </p:nvGrpSpPr>
              <p:grpSpPr>
                <a:xfrm>
                  <a:off x="2856559" y="3074530"/>
                  <a:ext cx="102970" cy="108221"/>
                  <a:chOff x="2856559" y="3074530"/>
                  <a:chExt cx="102970" cy="108221"/>
                </a:xfrm>
              </p:grpSpPr>
              <p:sp>
                <p:nvSpPr>
                  <p:cNvPr id="1167" name="Google Shape;1167;p71"/>
                  <p:cNvSpPr/>
                  <p:nvPr/>
                </p:nvSpPr>
                <p:spPr>
                  <a:xfrm>
                    <a:off x="2879677" y="3074530"/>
                    <a:ext cx="56735" cy="56735"/>
                  </a:xfrm>
                  <a:custGeom>
                    <a:avLst/>
                    <a:gdLst/>
                    <a:ahLst/>
                    <a:cxnLst/>
                    <a:rect l="l" t="t" r="r" b="b"/>
                    <a:pathLst>
                      <a:path w="56735" h="56735" extrusionOk="0">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8" name="Google Shape;1168;p71"/>
                  <p:cNvSpPr/>
                  <p:nvPr/>
                </p:nvSpPr>
                <p:spPr>
                  <a:xfrm>
                    <a:off x="2856559" y="3131266"/>
                    <a:ext cx="102970" cy="51485"/>
                  </a:xfrm>
                  <a:custGeom>
                    <a:avLst/>
                    <a:gdLst/>
                    <a:ahLst/>
                    <a:cxnLst/>
                    <a:rect l="l" t="t" r="r" b="b"/>
                    <a:pathLst>
                      <a:path w="102970" h="51485" extrusionOk="0">
                        <a:moveTo>
                          <a:pt x="102970" y="51485"/>
                        </a:moveTo>
                        <a:cubicBezTo>
                          <a:pt x="102970" y="23039"/>
                          <a:pt x="79931" y="0"/>
                          <a:pt x="51485" y="0"/>
                        </a:cubicBezTo>
                        <a:cubicBezTo>
                          <a:pt x="23039" y="0"/>
                          <a:pt x="0" y="23039"/>
                          <a:pt x="0" y="51485"/>
                        </a:cubicBezTo>
                      </a:path>
                    </a:pathLst>
                  </a:custGeom>
                  <a:noFill/>
                  <a:ln w="15875" cap="rnd"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169" name="Google Shape;1169;p71"/>
              <p:cNvGrpSpPr/>
              <p:nvPr/>
            </p:nvGrpSpPr>
            <p:grpSpPr>
              <a:xfrm>
                <a:off x="2908044" y="2869295"/>
                <a:ext cx="205862" cy="179061"/>
                <a:chOff x="2908044" y="2869295"/>
                <a:chExt cx="205862" cy="179061"/>
              </a:xfrm>
            </p:grpSpPr>
            <p:sp>
              <p:nvSpPr>
                <p:cNvPr id="1170" name="Google Shape;1170;p71"/>
                <p:cNvSpPr/>
                <p:nvPr/>
              </p:nvSpPr>
              <p:spPr>
                <a:xfrm>
                  <a:off x="2908044" y="2910985"/>
                  <a:ext cx="125303" cy="107436"/>
                </a:xfrm>
                <a:custGeom>
                  <a:avLst/>
                  <a:gdLst/>
                  <a:ahLst/>
                  <a:cxnLst/>
                  <a:rect l="l" t="t" r="r" b="b"/>
                  <a:pathLst>
                    <a:path w="125303" h="107436" extrusionOk="0">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1" name="Google Shape;1171;p71"/>
                <p:cNvSpPr/>
                <p:nvPr/>
              </p:nvSpPr>
              <p:spPr>
                <a:xfrm>
                  <a:off x="2988603" y="2940920"/>
                  <a:ext cx="125303" cy="107436"/>
                </a:xfrm>
                <a:custGeom>
                  <a:avLst/>
                  <a:gdLst/>
                  <a:ahLst/>
                  <a:cxnLst/>
                  <a:rect l="l" t="t" r="r" b="b"/>
                  <a:pathLst>
                    <a:path w="125303" h="107436" extrusionOk="0">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2" name="Google Shape;1172;p71"/>
                <p:cNvSpPr/>
                <p:nvPr/>
              </p:nvSpPr>
              <p:spPr>
                <a:xfrm>
                  <a:off x="2952790" y="2869295"/>
                  <a:ext cx="125303" cy="61594"/>
                </a:xfrm>
                <a:custGeom>
                  <a:avLst/>
                  <a:gdLst/>
                  <a:ahLst/>
                  <a:cxnLst/>
                  <a:rect l="l" t="t" r="r" b="b"/>
                  <a:pathLst>
                    <a:path w="125303" h="61594" extrusionOk="0">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7" name="Group 6">
            <a:extLst>
              <a:ext uri="{FF2B5EF4-FFF2-40B4-BE49-F238E27FC236}">
                <a16:creationId xmlns:a16="http://schemas.microsoft.com/office/drawing/2014/main" id="{CD964439-56B4-34E5-1609-ABBEBF004E7F}"/>
              </a:ext>
            </a:extLst>
          </p:cNvPr>
          <p:cNvGrpSpPr>
            <a:grpSpLocks noChangeAspect="1"/>
          </p:cNvGrpSpPr>
          <p:nvPr/>
        </p:nvGrpSpPr>
        <p:grpSpPr>
          <a:xfrm>
            <a:off x="6965896" y="5478055"/>
            <a:ext cx="720000" cy="720000"/>
            <a:chOff x="6965896" y="5675776"/>
            <a:chExt cx="722225" cy="541003"/>
          </a:xfrm>
        </p:grpSpPr>
        <p:sp>
          <p:nvSpPr>
            <p:cNvPr id="1135" name="Google Shape;1135;p71"/>
            <p:cNvSpPr/>
            <p:nvPr/>
          </p:nvSpPr>
          <p:spPr>
            <a:xfrm>
              <a:off x="6965896" y="5675776"/>
              <a:ext cx="722225" cy="541003"/>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73" name="Google Shape;1173;p71"/>
            <p:cNvGrpSpPr/>
            <p:nvPr/>
          </p:nvGrpSpPr>
          <p:grpSpPr>
            <a:xfrm>
              <a:off x="7151835" y="5790225"/>
              <a:ext cx="347899" cy="305180"/>
              <a:chOff x="5364010" y="5790225"/>
              <a:chExt cx="260931" cy="305180"/>
            </a:xfrm>
          </p:grpSpPr>
          <p:sp>
            <p:nvSpPr>
              <p:cNvPr id="1174" name="Google Shape;1174;p71"/>
              <p:cNvSpPr/>
              <p:nvPr/>
            </p:nvSpPr>
            <p:spPr>
              <a:xfrm>
                <a:off x="5499819" y="5790225"/>
                <a:ext cx="125122" cy="175981"/>
              </a:xfrm>
              <a:custGeom>
                <a:avLst/>
                <a:gdLst/>
                <a:ahLst/>
                <a:cxnLst/>
                <a:rect l="l" t="t" r="r" b="b"/>
                <a:pathLst>
                  <a:path w="125122" h="175981" extrusionOk="0">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5" name="Google Shape;1175;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6" name="Google Shape;1176;p71"/>
              <p:cNvSpPr/>
              <p:nvPr/>
            </p:nvSpPr>
            <p:spPr>
              <a:xfrm>
                <a:off x="5534182" y="5824159"/>
                <a:ext cx="56450" cy="56555"/>
              </a:xfrm>
              <a:custGeom>
                <a:avLst/>
                <a:gdLst/>
                <a:ahLst/>
                <a:cxnLst/>
                <a:rect l="l" t="t" r="r" b="b"/>
                <a:pathLst>
                  <a:path w="56450" h="56555" extrusionOk="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7" name="Google Shape;1177;p71"/>
              <p:cNvSpPr/>
              <p:nvPr/>
            </p:nvSpPr>
            <p:spPr>
              <a:xfrm>
                <a:off x="5364010" y="5868579"/>
                <a:ext cx="226458" cy="226606"/>
              </a:xfrm>
              <a:custGeom>
                <a:avLst/>
                <a:gdLst/>
                <a:ahLst/>
                <a:cxnLst/>
                <a:rect l="l" t="t" r="r" b="b"/>
                <a:pathLst>
                  <a:path w="226458" h="226606" extrusionOk="0">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8" name="Google Shape;1178;p71"/>
              <p:cNvSpPr/>
              <p:nvPr/>
            </p:nvSpPr>
            <p:spPr>
              <a:xfrm>
                <a:off x="5380397" y="5868415"/>
                <a:ext cx="143536" cy="226990"/>
              </a:xfrm>
              <a:custGeom>
                <a:avLst/>
                <a:gdLst/>
                <a:ahLst/>
                <a:cxnLst/>
                <a:rect l="l" t="t" r="r" b="b"/>
                <a:pathLst>
                  <a:path w="143536" h="226990" extrusionOk="0">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79" name="Google Shape;1179;p71"/>
              <p:cNvSpPr/>
              <p:nvPr/>
            </p:nvSpPr>
            <p:spPr>
              <a:xfrm>
                <a:off x="5383301" y="6018095"/>
                <a:ext cx="187765" cy="77310"/>
              </a:xfrm>
              <a:custGeom>
                <a:avLst/>
                <a:gdLst/>
                <a:ahLst/>
                <a:cxnLst/>
                <a:rect l="l" t="t" r="r" b="b"/>
                <a:pathLst>
                  <a:path w="187765" h="77310" extrusionOk="0">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C2591D56-A8B6-CBA9-3E4B-F52CFFADB90A}"/>
              </a:ext>
            </a:extLst>
          </p:cNvPr>
          <p:cNvGrpSpPr>
            <a:grpSpLocks noChangeAspect="1"/>
          </p:cNvGrpSpPr>
          <p:nvPr/>
        </p:nvGrpSpPr>
        <p:grpSpPr>
          <a:xfrm>
            <a:off x="5733116" y="2041955"/>
            <a:ext cx="720000" cy="720000"/>
            <a:chOff x="5733116" y="2041955"/>
            <a:chExt cx="722225" cy="540000"/>
          </a:xfrm>
        </p:grpSpPr>
        <p:sp>
          <p:nvSpPr>
            <p:cNvPr id="1134" name="Google Shape;1134;p71"/>
            <p:cNvSpPr/>
            <p:nvPr/>
          </p:nvSpPr>
          <p:spPr>
            <a:xfrm>
              <a:off x="5733116" y="2041955"/>
              <a:ext cx="722225" cy="540000"/>
            </a:xfrm>
            <a:custGeom>
              <a:avLst/>
              <a:gdLst/>
              <a:ahLst/>
              <a:cxnLst/>
              <a:rect l="l" t="t" r="r" b="b"/>
              <a:pathLst>
                <a:path w="303456" h="303083" extrusionOk="0">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80" name="Google Shape;1180;p71"/>
            <p:cNvGrpSpPr/>
            <p:nvPr/>
          </p:nvGrpSpPr>
          <p:grpSpPr>
            <a:xfrm>
              <a:off x="5998760" y="2223952"/>
              <a:ext cx="312632" cy="212845"/>
              <a:chOff x="5477493" y="2045584"/>
              <a:chExt cx="234480" cy="212845"/>
            </a:xfrm>
          </p:grpSpPr>
          <p:sp>
            <p:nvSpPr>
              <p:cNvPr id="1181" name="Google Shape;1181;p71"/>
              <p:cNvSpPr/>
              <p:nvPr/>
            </p:nvSpPr>
            <p:spPr>
              <a:xfrm>
                <a:off x="5477493" y="2045584"/>
                <a:ext cx="234480" cy="212845"/>
              </a:xfrm>
              <a:custGeom>
                <a:avLst/>
                <a:gdLst/>
                <a:ahLst/>
                <a:cxnLst/>
                <a:rect l="l" t="t" r="r" b="b"/>
                <a:pathLst>
                  <a:path w="234480" h="212845" extrusionOk="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71"/>
              <p:cNvSpPr/>
              <p:nvPr/>
            </p:nvSpPr>
            <p:spPr>
              <a:xfrm>
                <a:off x="5659268" y="2076150"/>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3" name="Google Shape;1183;p71"/>
              <p:cNvSpPr/>
              <p:nvPr/>
            </p:nvSpPr>
            <p:spPr>
              <a:xfrm>
                <a:off x="5659268" y="2096109"/>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4" name="Google Shape;1184;p71"/>
              <p:cNvSpPr/>
              <p:nvPr/>
            </p:nvSpPr>
            <p:spPr>
              <a:xfrm>
                <a:off x="5659268" y="2116137"/>
                <a:ext cx="29904" cy="6978"/>
              </a:xfrm>
              <a:custGeom>
                <a:avLst/>
                <a:gdLst/>
                <a:ahLst/>
                <a:cxnLst/>
                <a:rect l="l" t="t" r="r" b="b"/>
                <a:pathLst>
                  <a:path w="29904" h="6978" extrusionOk="0">
                    <a:moveTo>
                      <a:pt x="29904" y="0"/>
                    </a:moveTo>
                    <a:lnTo>
                      <a:pt x="0"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85" name="Google Shape;1185;p71"/>
            <p:cNvGrpSpPr/>
            <p:nvPr/>
          </p:nvGrpSpPr>
          <p:grpSpPr>
            <a:xfrm>
              <a:off x="5878772" y="2183267"/>
              <a:ext cx="312538" cy="212845"/>
              <a:chOff x="5387500" y="2004899"/>
              <a:chExt cx="234409" cy="212845"/>
            </a:xfrm>
          </p:grpSpPr>
          <p:sp>
            <p:nvSpPr>
              <p:cNvPr id="1186" name="Google Shape;1186;p71"/>
              <p:cNvSpPr/>
              <p:nvPr/>
            </p:nvSpPr>
            <p:spPr>
              <a:xfrm>
                <a:off x="5410301" y="2035535"/>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7" name="Google Shape;1187;p71"/>
              <p:cNvSpPr/>
              <p:nvPr/>
            </p:nvSpPr>
            <p:spPr>
              <a:xfrm>
                <a:off x="5410301" y="2055494"/>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8" name="Google Shape;1188;p71"/>
              <p:cNvSpPr/>
              <p:nvPr/>
            </p:nvSpPr>
            <p:spPr>
              <a:xfrm>
                <a:off x="5410301" y="2075522"/>
                <a:ext cx="29904" cy="6978"/>
              </a:xfrm>
              <a:custGeom>
                <a:avLst/>
                <a:gdLst/>
                <a:ahLst/>
                <a:cxnLst/>
                <a:rect l="l" t="t" r="r" b="b"/>
                <a:pathLst>
                  <a:path w="29904" h="6978" extrusionOk="0">
                    <a:moveTo>
                      <a:pt x="0" y="0"/>
                    </a:moveTo>
                    <a:lnTo>
                      <a:pt x="29904"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9" name="Google Shape;1189;p71"/>
              <p:cNvSpPr/>
              <p:nvPr/>
            </p:nvSpPr>
            <p:spPr>
              <a:xfrm>
                <a:off x="5387500" y="2004899"/>
                <a:ext cx="234409" cy="212845"/>
              </a:xfrm>
              <a:custGeom>
                <a:avLst/>
                <a:gdLst/>
                <a:ahLst/>
                <a:cxnLst/>
                <a:rect l="l" t="t" r="r" b="b"/>
                <a:pathLst>
                  <a:path w="234409" h="212845" extrusionOk="0">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8" name="Group 7">
            <a:extLst>
              <a:ext uri="{FF2B5EF4-FFF2-40B4-BE49-F238E27FC236}">
                <a16:creationId xmlns:a16="http://schemas.microsoft.com/office/drawing/2014/main" id="{AAD52FB0-1612-7F83-F5F5-C1A665B66482}"/>
              </a:ext>
            </a:extLst>
          </p:cNvPr>
          <p:cNvGrpSpPr>
            <a:grpSpLocks noChangeAspect="1"/>
          </p:cNvGrpSpPr>
          <p:nvPr/>
        </p:nvGrpSpPr>
        <p:grpSpPr>
          <a:xfrm>
            <a:off x="7709084" y="4344635"/>
            <a:ext cx="720000" cy="720000"/>
            <a:chOff x="8226729" y="4431096"/>
            <a:chExt cx="724501" cy="542519"/>
          </a:xfrm>
        </p:grpSpPr>
        <p:sp>
          <p:nvSpPr>
            <p:cNvPr id="1130" name="Google Shape;1130;p71"/>
            <p:cNvSpPr/>
            <p:nvPr/>
          </p:nvSpPr>
          <p:spPr>
            <a:xfrm>
              <a:off x="8226729" y="4431096"/>
              <a:ext cx="724501" cy="542519"/>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190" name="Google Shape;1190;p71"/>
            <p:cNvGrpSpPr/>
            <p:nvPr/>
          </p:nvGrpSpPr>
          <p:grpSpPr>
            <a:xfrm>
              <a:off x="8395952" y="4539762"/>
              <a:ext cx="395229" cy="325400"/>
              <a:chOff x="4362504" y="3177511"/>
              <a:chExt cx="420591" cy="461691"/>
            </a:xfrm>
          </p:grpSpPr>
          <p:grpSp>
            <p:nvGrpSpPr>
              <p:cNvPr id="1191" name="Google Shape;1191;p71"/>
              <p:cNvGrpSpPr/>
              <p:nvPr/>
            </p:nvGrpSpPr>
            <p:grpSpPr>
              <a:xfrm>
                <a:off x="4429861" y="3244655"/>
                <a:ext cx="286007" cy="394547"/>
                <a:chOff x="4429861" y="3244655"/>
                <a:chExt cx="286007" cy="394547"/>
              </a:xfrm>
            </p:grpSpPr>
            <p:sp>
              <p:nvSpPr>
                <p:cNvPr id="1192" name="Google Shape;1192;p71"/>
                <p:cNvSpPr/>
                <p:nvPr/>
              </p:nvSpPr>
              <p:spPr>
                <a:xfrm>
                  <a:off x="4539234" y="3597209"/>
                  <a:ext cx="67226" cy="41993"/>
                </a:xfrm>
                <a:custGeom>
                  <a:avLst/>
                  <a:gdLst/>
                  <a:ahLst/>
                  <a:cxnLst/>
                  <a:rect l="l" t="t" r="r" b="b"/>
                  <a:pathLst>
                    <a:path w="67226" h="41993" extrusionOk="0">
                      <a:moveTo>
                        <a:pt x="0" y="0"/>
                      </a:moveTo>
                      <a:lnTo>
                        <a:pt x="0" y="8380"/>
                      </a:lnTo>
                      <a:cubicBezTo>
                        <a:pt x="0" y="26928"/>
                        <a:pt x="15065" y="41993"/>
                        <a:pt x="33613" y="41993"/>
                      </a:cubicBezTo>
                      <a:cubicBezTo>
                        <a:pt x="52162" y="41993"/>
                        <a:pt x="67227" y="26928"/>
                        <a:pt x="67227" y="8380"/>
                      </a:cubicBezTo>
                      <a:lnTo>
                        <a:pt x="67227"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3" name="Google Shape;1193;p71"/>
                <p:cNvSpPr/>
                <p:nvPr/>
              </p:nvSpPr>
              <p:spPr>
                <a:xfrm>
                  <a:off x="4429861" y="3244655"/>
                  <a:ext cx="286007" cy="344973"/>
                </a:xfrm>
                <a:custGeom>
                  <a:avLst/>
                  <a:gdLst/>
                  <a:ahLst/>
                  <a:cxnLst/>
                  <a:rect l="l" t="t" r="r" b="b"/>
                  <a:pathLst>
                    <a:path w="286007" h="344973" extrusionOk="0">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4" name="Google Shape;1194;p71"/>
                <p:cNvSpPr/>
                <p:nvPr/>
              </p:nvSpPr>
              <p:spPr>
                <a:xfrm>
                  <a:off x="4505526" y="3547635"/>
                  <a:ext cx="134641" cy="9415"/>
                </a:xfrm>
                <a:custGeom>
                  <a:avLst/>
                  <a:gdLst/>
                  <a:ahLst/>
                  <a:cxnLst/>
                  <a:rect l="l" t="t" r="r" b="b"/>
                  <a:pathLst>
                    <a:path w="134641" h="9415" extrusionOk="0">
                      <a:moveTo>
                        <a:pt x="134642" y="0"/>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5" name="Google Shape;1195;p71"/>
              <p:cNvGrpSpPr/>
              <p:nvPr/>
            </p:nvGrpSpPr>
            <p:grpSpPr>
              <a:xfrm>
                <a:off x="4362504" y="3177511"/>
                <a:ext cx="420591" cy="358919"/>
                <a:chOff x="4362504" y="3177511"/>
                <a:chExt cx="420591" cy="358919"/>
              </a:xfrm>
            </p:grpSpPr>
            <p:grpSp>
              <p:nvGrpSpPr>
                <p:cNvPr id="1196" name="Google Shape;1196;p71"/>
                <p:cNvGrpSpPr/>
                <p:nvPr/>
              </p:nvGrpSpPr>
              <p:grpSpPr>
                <a:xfrm>
                  <a:off x="4362504" y="3387760"/>
                  <a:ext cx="420591" cy="9415"/>
                  <a:chOff x="4362504" y="3387760"/>
                  <a:chExt cx="420591" cy="9415"/>
                </a:xfrm>
              </p:grpSpPr>
              <p:sp>
                <p:nvSpPr>
                  <p:cNvPr id="1197" name="Google Shape;1197;p71"/>
                  <p:cNvSpPr/>
                  <p:nvPr/>
                </p:nvSpPr>
                <p:spPr>
                  <a:xfrm>
                    <a:off x="4749482" y="3387760"/>
                    <a:ext cx="33613" cy="9415"/>
                  </a:xfrm>
                  <a:custGeom>
                    <a:avLst/>
                    <a:gdLst/>
                    <a:ahLst/>
                    <a:cxnLst/>
                    <a:rect l="l" t="t" r="r" b="b"/>
                    <a:pathLst>
                      <a:path w="33613" h="9415" extrusionOk="0">
                        <a:moveTo>
                          <a:pt x="0" y="0"/>
                        </a:moveTo>
                        <a:lnTo>
                          <a:pt x="33613"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8" name="Google Shape;1198;p71"/>
                  <p:cNvSpPr/>
                  <p:nvPr/>
                </p:nvSpPr>
                <p:spPr>
                  <a:xfrm>
                    <a:off x="4362504" y="3387760"/>
                    <a:ext cx="33707" cy="9415"/>
                  </a:xfrm>
                  <a:custGeom>
                    <a:avLst/>
                    <a:gdLst/>
                    <a:ahLst/>
                    <a:cxnLst/>
                    <a:rect l="l" t="t" r="r" b="b"/>
                    <a:pathLst>
                      <a:path w="33707" h="9415" extrusionOk="0">
                        <a:moveTo>
                          <a:pt x="0" y="0"/>
                        </a:moveTo>
                        <a:lnTo>
                          <a:pt x="33708"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199" name="Google Shape;1199;p71"/>
                <p:cNvGrpSpPr/>
                <p:nvPr/>
              </p:nvGrpSpPr>
              <p:grpSpPr>
                <a:xfrm>
                  <a:off x="4424176" y="3239089"/>
                  <a:ext cx="297342" cy="297341"/>
                  <a:chOff x="4424176" y="3239089"/>
                  <a:chExt cx="297342" cy="297341"/>
                </a:xfrm>
              </p:grpSpPr>
              <p:sp>
                <p:nvSpPr>
                  <p:cNvPr id="1200" name="Google Shape;1200;p71"/>
                  <p:cNvSpPr/>
                  <p:nvPr/>
                </p:nvSpPr>
                <p:spPr>
                  <a:xfrm>
                    <a:off x="4697697" y="3512703"/>
                    <a:ext cx="23821" cy="23727"/>
                  </a:xfrm>
                  <a:custGeom>
                    <a:avLst/>
                    <a:gdLst/>
                    <a:ahLst/>
                    <a:cxnLst/>
                    <a:rect l="l" t="t" r="r" b="b"/>
                    <a:pathLst>
                      <a:path w="23821" h="23727" extrusionOk="0">
                        <a:moveTo>
                          <a:pt x="0" y="0"/>
                        </a:moveTo>
                        <a:lnTo>
                          <a:pt x="23821" y="23727"/>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1" name="Google Shape;1201;p71"/>
                  <p:cNvSpPr/>
                  <p:nvPr/>
                </p:nvSpPr>
                <p:spPr>
                  <a:xfrm>
                    <a:off x="4424176" y="3239089"/>
                    <a:ext cx="23727" cy="23821"/>
                  </a:xfrm>
                  <a:custGeom>
                    <a:avLst/>
                    <a:gdLst/>
                    <a:ahLst/>
                    <a:cxnLst/>
                    <a:rect l="l" t="t" r="r" b="b"/>
                    <a:pathLst>
                      <a:path w="23727" h="23821" extrusionOk="0">
                        <a:moveTo>
                          <a:pt x="0" y="0"/>
                        </a:moveTo>
                        <a:lnTo>
                          <a:pt x="23727" y="23821"/>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2" name="Google Shape;1202;p71"/>
                <p:cNvGrpSpPr/>
                <p:nvPr/>
              </p:nvGrpSpPr>
              <p:grpSpPr>
                <a:xfrm>
                  <a:off x="4424176" y="3239089"/>
                  <a:ext cx="297342" cy="297341"/>
                  <a:chOff x="4424176" y="3239089"/>
                  <a:chExt cx="297342" cy="297341"/>
                </a:xfrm>
              </p:grpSpPr>
              <p:sp>
                <p:nvSpPr>
                  <p:cNvPr id="1203" name="Google Shape;1203;p71"/>
                  <p:cNvSpPr/>
                  <p:nvPr/>
                </p:nvSpPr>
                <p:spPr>
                  <a:xfrm>
                    <a:off x="4697697" y="3239089"/>
                    <a:ext cx="23821" cy="23821"/>
                  </a:xfrm>
                  <a:custGeom>
                    <a:avLst/>
                    <a:gdLst/>
                    <a:ahLst/>
                    <a:cxnLst/>
                    <a:rect l="l" t="t" r="r" b="b"/>
                    <a:pathLst>
                      <a:path w="23821" h="23821" extrusionOk="0">
                        <a:moveTo>
                          <a:pt x="0" y="23821"/>
                        </a:moveTo>
                        <a:lnTo>
                          <a:pt x="23821"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4" name="Google Shape;1204;p71"/>
                  <p:cNvSpPr/>
                  <p:nvPr/>
                </p:nvSpPr>
                <p:spPr>
                  <a:xfrm>
                    <a:off x="4424176" y="3512703"/>
                    <a:ext cx="23727" cy="23727"/>
                  </a:xfrm>
                  <a:custGeom>
                    <a:avLst/>
                    <a:gdLst/>
                    <a:ahLst/>
                    <a:cxnLst/>
                    <a:rect l="l" t="t" r="r" b="b"/>
                    <a:pathLst>
                      <a:path w="23727" h="23727" extrusionOk="0">
                        <a:moveTo>
                          <a:pt x="0" y="23727"/>
                        </a:moveTo>
                        <a:lnTo>
                          <a:pt x="23727"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05" name="Google Shape;1205;p71"/>
                <p:cNvSpPr/>
                <p:nvPr/>
              </p:nvSpPr>
              <p:spPr>
                <a:xfrm>
                  <a:off x="4572847" y="3177511"/>
                  <a:ext cx="9415" cy="33613"/>
                </a:xfrm>
                <a:custGeom>
                  <a:avLst/>
                  <a:gdLst/>
                  <a:ahLst/>
                  <a:cxnLst/>
                  <a:rect l="l" t="t" r="r" b="b"/>
                  <a:pathLst>
                    <a:path w="9415" h="33613" extrusionOk="0">
                      <a:moveTo>
                        <a:pt x="0" y="33613"/>
                      </a:moveTo>
                      <a:lnTo>
                        <a:pt x="0" y="0"/>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06" name="Google Shape;1206;p71"/>
              <p:cNvGrpSpPr/>
              <p:nvPr/>
            </p:nvGrpSpPr>
            <p:grpSpPr>
              <a:xfrm>
                <a:off x="4497146" y="3379380"/>
                <a:ext cx="151401" cy="168255"/>
                <a:chOff x="4497146" y="3379380"/>
                <a:chExt cx="151401" cy="168255"/>
              </a:xfrm>
            </p:grpSpPr>
            <p:sp>
              <p:nvSpPr>
                <p:cNvPr id="1207" name="Google Shape;1207;p71"/>
                <p:cNvSpPr/>
                <p:nvPr/>
              </p:nvSpPr>
              <p:spPr>
                <a:xfrm>
                  <a:off x="4497146" y="3379380"/>
                  <a:ext cx="50467" cy="50467"/>
                </a:xfrm>
                <a:custGeom>
                  <a:avLst/>
                  <a:gdLst/>
                  <a:ahLst/>
                  <a:cxnLst/>
                  <a:rect l="l" t="t" r="r" b="b"/>
                  <a:pathLst>
                    <a:path w="50467" h="50467" extrusionOk="0">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8" name="Google Shape;1208;p71"/>
                <p:cNvSpPr/>
                <p:nvPr/>
              </p:nvSpPr>
              <p:spPr>
                <a:xfrm rot="10800000">
                  <a:off x="4598080" y="3379380"/>
                  <a:ext cx="50467" cy="50467"/>
                </a:xfrm>
                <a:custGeom>
                  <a:avLst/>
                  <a:gdLst/>
                  <a:ahLst/>
                  <a:cxnLst/>
                  <a:rect l="l" t="t" r="r" b="b"/>
                  <a:pathLst>
                    <a:path w="50467" h="50467" extrusionOk="0">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9" name="Google Shape;1209;p71"/>
                <p:cNvSpPr/>
                <p:nvPr/>
              </p:nvSpPr>
              <p:spPr>
                <a:xfrm>
                  <a:off x="4547613" y="3429847"/>
                  <a:ext cx="50467" cy="117788"/>
                </a:xfrm>
                <a:custGeom>
                  <a:avLst/>
                  <a:gdLst/>
                  <a:ahLst/>
                  <a:cxnLst/>
                  <a:rect l="l" t="t" r="r" b="b"/>
                  <a:pathLst>
                    <a:path w="50467" h="117788" extrusionOk="0">
                      <a:moveTo>
                        <a:pt x="0" y="117788"/>
                      </a:moveTo>
                      <a:lnTo>
                        <a:pt x="0" y="0"/>
                      </a:lnTo>
                      <a:lnTo>
                        <a:pt x="50467" y="0"/>
                      </a:lnTo>
                      <a:lnTo>
                        <a:pt x="50467" y="117788"/>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6" name="Group 5">
            <a:extLst>
              <a:ext uri="{FF2B5EF4-FFF2-40B4-BE49-F238E27FC236}">
                <a16:creationId xmlns:a16="http://schemas.microsoft.com/office/drawing/2014/main" id="{802F2DE5-9E68-8AE5-D0D4-2FC716F4AF6C}"/>
              </a:ext>
            </a:extLst>
          </p:cNvPr>
          <p:cNvGrpSpPr>
            <a:grpSpLocks noChangeAspect="1"/>
          </p:cNvGrpSpPr>
          <p:nvPr/>
        </p:nvGrpSpPr>
        <p:grpSpPr>
          <a:xfrm>
            <a:off x="4525741" y="5476746"/>
            <a:ext cx="720000" cy="720000"/>
            <a:chOff x="4525741" y="5674467"/>
            <a:chExt cx="726018" cy="544034"/>
          </a:xfrm>
        </p:grpSpPr>
        <p:sp>
          <p:nvSpPr>
            <p:cNvPr id="1129" name="Google Shape;1129;p71"/>
            <p:cNvSpPr/>
            <p:nvPr/>
          </p:nvSpPr>
          <p:spPr>
            <a:xfrm>
              <a:off x="4525741" y="5674467"/>
              <a:ext cx="726018" cy="544034"/>
            </a:xfrm>
            <a:custGeom>
              <a:avLst/>
              <a:gdLst/>
              <a:ahLst/>
              <a:cxnLst/>
              <a:rect l="l" t="t" r="r" b="b"/>
              <a:pathLst>
                <a:path w="303456" h="303083" extrusionOk="0">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210" name="Google Shape;1210;p71"/>
            <p:cNvGrpSpPr/>
            <p:nvPr/>
          </p:nvGrpSpPr>
          <p:grpSpPr>
            <a:xfrm>
              <a:off x="4709266" y="5794042"/>
              <a:ext cx="353413" cy="325398"/>
              <a:chOff x="3532038" y="5801158"/>
              <a:chExt cx="265066" cy="325398"/>
            </a:xfrm>
          </p:grpSpPr>
          <p:grpSp>
            <p:nvGrpSpPr>
              <p:cNvPr id="1211" name="Google Shape;1211;p71"/>
              <p:cNvGrpSpPr/>
              <p:nvPr/>
            </p:nvGrpSpPr>
            <p:grpSpPr>
              <a:xfrm>
                <a:off x="3608928" y="5882879"/>
                <a:ext cx="111418" cy="149514"/>
                <a:chOff x="3608928" y="5882879"/>
                <a:chExt cx="111418" cy="149514"/>
              </a:xfrm>
            </p:grpSpPr>
            <p:sp>
              <p:nvSpPr>
                <p:cNvPr id="1212" name="Google Shape;1212;p71"/>
                <p:cNvSpPr/>
                <p:nvPr/>
              </p:nvSpPr>
              <p:spPr>
                <a:xfrm>
                  <a:off x="3628424" y="5882879"/>
                  <a:ext cx="72477" cy="59000"/>
                </a:xfrm>
                <a:custGeom>
                  <a:avLst/>
                  <a:gdLst/>
                  <a:ahLst/>
                  <a:cxnLst/>
                  <a:rect l="l" t="t" r="r" b="b"/>
                  <a:pathLst>
                    <a:path w="72477" h="59000" extrusionOk="0">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3" name="Google Shape;1213;p71"/>
                <p:cNvSpPr/>
                <p:nvPr/>
              </p:nvSpPr>
              <p:spPr>
                <a:xfrm>
                  <a:off x="3608928" y="5941879"/>
                  <a:ext cx="111418" cy="90514"/>
                </a:xfrm>
                <a:custGeom>
                  <a:avLst/>
                  <a:gdLst/>
                  <a:ahLst/>
                  <a:cxnLst/>
                  <a:rect l="l" t="t" r="r" b="b"/>
                  <a:pathLst>
                    <a:path w="111418" h="90514" extrusionOk="0">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4" name="Google Shape;1214;p71"/>
                <p:cNvSpPr/>
                <p:nvPr/>
              </p:nvSpPr>
              <p:spPr>
                <a:xfrm>
                  <a:off x="3655698" y="5968560"/>
                  <a:ext cx="17879" cy="17820"/>
                </a:xfrm>
                <a:custGeom>
                  <a:avLst/>
                  <a:gdLst/>
                  <a:ahLst/>
                  <a:cxnLst/>
                  <a:rect l="l" t="t" r="r" b="b"/>
                  <a:pathLst>
                    <a:path w="17879" h="17820" extrusionOk="0">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5" name="Google Shape;1215;p71"/>
                <p:cNvSpPr/>
                <p:nvPr/>
              </p:nvSpPr>
              <p:spPr>
                <a:xfrm>
                  <a:off x="3664638" y="5988848"/>
                  <a:ext cx="5050" cy="21294"/>
                </a:xfrm>
                <a:custGeom>
                  <a:avLst/>
                  <a:gdLst/>
                  <a:ahLst/>
                  <a:cxnLst/>
                  <a:rect l="l" t="t" r="r" b="b"/>
                  <a:pathLst>
                    <a:path w="5050" h="21294" extrusionOk="0">
                      <a:moveTo>
                        <a:pt x="0" y="21294"/>
                      </a:move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16" name="Google Shape;1216;p71"/>
              <p:cNvSpPr/>
              <p:nvPr/>
            </p:nvSpPr>
            <p:spPr>
              <a:xfrm>
                <a:off x="3532038" y="5801158"/>
                <a:ext cx="265066" cy="325398"/>
              </a:xfrm>
              <a:custGeom>
                <a:avLst/>
                <a:gdLst/>
                <a:ahLst/>
                <a:cxnLst/>
                <a:rect l="l" t="t" r="r" b="b"/>
                <a:pathLst>
                  <a:path w="310019" h="380582" extrusionOk="0">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sp>
        <p:nvSpPr>
          <p:cNvPr id="1222" name="Google Shape;1222;p72"/>
          <p:cNvSpPr txBox="1">
            <a:spLocks noGrp="1"/>
          </p:cNvSpPr>
          <p:nvPr>
            <p:ph type="title"/>
          </p:nvPr>
        </p:nvSpPr>
        <p:spPr>
          <a:xfrm>
            <a:off x="575731" y="900113"/>
            <a:ext cx="8642697" cy="4770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Cómo convertirse en Operador de Registro</a:t>
            </a:r>
          </a:p>
        </p:txBody>
      </p:sp>
      <p:sp>
        <p:nvSpPr>
          <p:cNvPr id="1223" name="Google Shape;1223;p72"/>
          <p:cNvSpPr/>
          <p:nvPr/>
        </p:nvSpPr>
        <p:spPr>
          <a:xfrm>
            <a:off x="911732"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rPr>
              <a:t>Solicitar un gTLD significa solicitar la </a:t>
            </a:r>
            <a:r>
              <a:rPr lang="es-MX" sz="2000" dirty="0">
                <a:solidFill>
                  <a:srgbClr val="0B3458"/>
                </a:solidFill>
              </a:rPr>
              <a:t>opera</a:t>
            </a:r>
            <a:r>
              <a:rPr lang="es-MX" sz="2000" b="0" i="0" u="none" strike="noStrike" cap="none" dirty="0">
                <a:solidFill>
                  <a:srgbClr val="0B3458"/>
                </a:solidFill>
                <a:latin typeface="Arial"/>
                <a:sym typeface="Arial"/>
              </a:rPr>
              <a:t>ción de una parte de In</a:t>
            </a:r>
            <a:r>
              <a:rPr lang="es-MX" sz="2000" dirty="0">
                <a:solidFill>
                  <a:srgbClr val="0B3458"/>
                </a:solidFill>
              </a:rPr>
              <a:t>ternet (un</a:t>
            </a:r>
            <a:r>
              <a:rPr lang="es-MX" sz="2000" b="0"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4"/>
                  </a:ext>
                </a:extLst>
              </a:rPr>
              <a:t> registro).</a:t>
            </a:r>
            <a:endParaRPr lang="es-MX" sz="1400" b="0" i="0" u="none" strike="noStrike" cap="none" dirty="0">
              <a:solidFill>
                <a:srgbClr val="000000"/>
              </a:solidFill>
              <a:latin typeface="Arial"/>
              <a:ea typeface="Arial"/>
              <a:cs typeface="Arial"/>
              <a:sym typeface="Arial"/>
            </a:endParaRPr>
          </a:p>
        </p:txBody>
      </p:sp>
      <p:sp>
        <p:nvSpPr>
          <p:cNvPr id="1224" name="Google Shape;1224;p72"/>
          <p:cNvSpPr/>
          <p:nvPr/>
        </p:nvSpPr>
        <p:spPr>
          <a:xfrm>
            <a:off x="6240265" y="2079547"/>
            <a:ext cx="5031300" cy="20310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5"/>
                  </a:ext>
                </a:extLst>
              </a:rPr>
              <a:t>Un</a:t>
            </a:r>
            <a:r>
              <a:rPr lang="es-MX" dirty="0"/>
              <a:t> </a:t>
            </a:r>
            <a:r>
              <a:rPr lang="es-MX" sz="2000" b="0"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7"/>
                  </a:ext>
                </a:extLst>
              </a:rPr>
              <a:t>registro</a:t>
            </a:r>
            <a:r>
              <a:rPr lang="es-MX" dirty="0"/>
              <a:t> </a:t>
            </a:r>
            <a:r>
              <a:rPr lang="es-MX" sz="2000" dirty="0">
                <a:solidFill>
                  <a:srgbClr val="0B3458"/>
                </a:solidFil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19"/>
                  </a:ext>
                </a:extLst>
              </a:rPr>
              <a:t>brinda soporte a </a:t>
            </a:r>
            <a:r>
              <a:rPr lang="es-MX" sz="2000" b="0" i="0" u="none" strike="noStrike" cap="none" dirty="0">
                <a:solidFill>
                  <a:srgbClr val="0B3458"/>
                </a:solidFill>
                <a:latin typeface="Arial"/>
                <a:sym typeface="Arial"/>
              </a:rPr>
              <a:t>todos los dominios </a:t>
            </a:r>
            <a:r>
              <a:rPr lang="es-MX" sz="2000" dirty="0">
                <a:solidFill>
                  <a:srgbClr val="0B3458"/>
                </a:solidFill>
              </a:rPr>
              <a:t>registrados</a:t>
            </a:r>
            <a:r>
              <a:rPr lang="es-MX" sz="2000" b="0" i="0" u="none" strike="noStrike" cap="none" dirty="0">
                <a:solidFill>
                  <a:srgbClr val="0B3458"/>
                </a:solidFill>
                <a:latin typeface="Arial"/>
                <a:sym typeface="Arial"/>
              </a:rPr>
              <a:t> en un gTLD en particular. </a:t>
            </a:r>
            <a:endParaRPr lang="es-MX" sz="1400" b="0" i="0" u="none" strike="noStrike" cap="none" dirty="0">
              <a:solidFill>
                <a:srgbClr val="000000"/>
              </a:solidFill>
              <a:latin typeface="Arial"/>
              <a:ea typeface="Arial"/>
              <a:cs typeface="Arial"/>
              <a:sym typeface="Arial"/>
            </a:endParaRPr>
          </a:p>
        </p:txBody>
      </p:sp>
      <p:sp>
        <p:nvSpPr>
          <p:cNvPr id="1225" name="Google Shape;1225;p72"/>
          <p:cNvSpPr/>
          <p:nvPr/>
        </p:nvSpPr>
        <p:spPr>
          <a:xfrm>
            <a:off x="911732" y="4110546"/>
            <a:ext cx="10368300" cy="2072400"/>
          </a:xfrm>
          <a:prstGeom prst="rect">
            <a:avLst/>
          </a:prstGeom>
          <a:solidFill>
            <a:srgbClr val="0B3458"/>
          </a:solidFill>
          <a:ln>
            <a:noFill/>
          </a:ln>
        </p:spPr>
        <p:txBody>
          <a:bodyPr spcFirstLastPara="1" wrap="square" lIns="324000" tIns="288000" rIns="432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Un Operador de Registro:</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Establece los requisitos para el gTLD.</a:t>
            </a:r>
            <a:endParaRPr lang="es-MX" dirty="0"/>
          </a:p>
          <a:p>
            <a:pPr marL="342900" marR="0" lvl="0" indent="-342900" algn="l" rtl="0">
              <a:spcBef>
                <a:spcPts val="600"/>
              </a:spcBef>
              <a:spcAft>
                <a:spcPts val="0"/>
              </a:spcAft>
              <a:buClr>
                <a:srgbClr val="F1633E"/>
              </a:buClr>
              <a:buSzPts val="1600"/>
              <a:buFont typeface="NTR"/>
              <a:buChar char="►"/>
            </a:pPr>
            <a:r>
              <a:rPr lang="es-MX" sz="2000" dirty="0">
                <a:solidFill>
                  <a:schemeClr val="lt1"/>
                </a:solidFill>
                <a:latin typeface="Arial"/>
                <a:sym typeface="Arial"/>
              </a:rPr>
              <a:t>Determina qué dominios de segundo nivel (los caracteres a la izquierda del punto) pueden registrarse y quién puede hacerlo.</a:t>
            </a:r>
            <a:endParaRPr lang="es-MX" dirty="0"/>
          </a:p>
        </p:txBody>
      </p:sp>
      <p:cxnSp>
        <p:nvCxnSpPr>
          <p:cNvPr id="1226" name="Google Shape;1226;p72"/>
          <p:cNvCxnSpPr/>
          <p:nvPr/>
        </p:nvCxnSpPr>
        <p:spPr>
          <a:xfrm>
            <a:off x="6240265" y="2079547"/>
            <a:ext cx="5040000" cy="0"/>
          </a:xfrm>
          <a:prstGeom prst="straightConnector1">
            <a:avLst/>
          </a:prstGeom>
          <a:noFill/>
          <a:ln w="15875" cap="flat" cmpd="sng">
            <a:solidFill>
              <a:srgbClr val="F1633E"/>
            </a:solidFill>
            <a:prstDash val="solid"/>
            <a:round/>
            <a:headEnd type="none" w="sm" len="sm"/>
            <a:tailEnd type="none" w="sm" len="sm"/>
          </a:ln>
        </p:spPr>
      </p:cxnSp>
      <p:cxnSp>
        <p:nvCxnSpPr>
          <p:cNvPr id="1227" name="Google Shape;1227;p72"/>
          <p:cNvCxnSpPr/>
          <p:nvPr/>
        </p:nvCxnSpPr>
        <p:spPr>
          <a:xfrm>
            <a:off x="914285" y="2079547"/>
            <a:ext cx="5028300" cy="0"/>
          </a:xfrm>
          <a:prstGeom prst="straightConnector1">
            <a:avLst/>
          </a:prstGeom>
          <a:noFill/>
          <a:ln w="15875" cap="flat" cmpd="sng">
            <a:solidFill>
              <a:srgbClr val="F1633E"/>
            </a:solidFill>
            <a:prstDash val="solid"/>
            <a:round/>
            <a:headEnd type="none" w="sm" len="sm"/>
            <a:tailEnd type="none" w="sm" len="sm"/>
          </a:ln>
        </p:spPr>
      </p:cxnSp>
      <p:grpSp>
        <p:nvGrpSpPr>
          <p:cNvPr id="1228" name="Google Shape;1228;p72"/>
          <p:cNvGrpSpPr/>
          <p:nvPr/>
        </p:nvGrpSpPr>
        <p:grpSpPr>
          <a:xfrm>
            <a:off x="6686539" y="1532153"/>
            <a:ext cx="874800" cy="874800"/>
            <a:chOff x="3145601" y="1775799"/>
            <a:chExt cx="656400" cy="656400"/>
          </a:xfrm>
        </p:grpSpPr>
        <p:sp>
          <p:nvSpPr>
            <p:cNvPr id="1229" name="Google Shape;1229;p72"/>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30" name="Google Shape;1230;p72"/>
            <p:cNvGrpSpPr/>
            <p:nvPr/>
          </p:nvGrpSpPr>
          <p:grpSpPr>
            <a:xfrm>
              <a:off x="3251483" y="1857588"/>
              <a:ext cx="439657" cy="485762"/>
              <a:chOff x="5399755" y="2316890"/>
              <a:chExt cx="554003" cy="612100"/>
            </a:xfrm>
          </p:grpSpPr>
          <p:sp>
            <p:nvSpPr>
              <p:cNvPr id="1231" name="Google Shape;1231;p72"/>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2" name="Google Shape;1232;p72"/>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3" name="Google Shape;1233;p72"/>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4" name="Google Shape;1234;p72"/>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5" name="Google Shape;1235;p72"/>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6" name="Google Shape;1236;p72"/>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7" name="Google Shape;1237;p72"/>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8" name="Google Shape;1238;p72"/>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39" name="Google Shape;1239;p72"/>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0" name="Google Shape;1240;p72"/>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1" name="Google Shape;1241;p72"/>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2" name="Google Shape;1242;p72"/>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243" name="Google Shape;1243;p72"/>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244" name="Google Shape;1244;p72"/>
          <p:cNvGrpSpPr>
            <a:grpSpLocks noChangeAspect="1"/>
          </p:cNvGrpSpPr>
          <p:nvPr/>
        </p:nvGrpSpPr>
        <p:grpSpPr>
          <a:xfrm>
            <a:off x="1358097" y="1532153"/>
            <a:ext cx="878400" cy="878400"/>
            <a:chOff x="355642" y="1775799"/>
            <a:chExt cx="656400" cy="656400"/>
          </a:xfrm>
        </p:grpSpPr>
        <p:sp>
          <p:nvSpPr>
            <p:cNvPr id="1245" name="Google Shape;1245;p72"/>
            <p:cNvSpPr/>
            <p:nvPr/>
          </p:nvSpPr>
          <p:spPr>
            <a:xfrm>
              <a:off x="355642"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246" name="Google Shape;1246;p72"/>
            <p:cNvGrpSpPr/>
            <p:nvPr/>
          </p:nvGrpSpPr>
          <p:grpSpPr>
            <a:xfrm>
              <a:off x="555145" y="1942776"/>
              <a:ext cx="257481" cy="335973"/>
              <a:chOff x="1876510" y="1547778"/>
              <a:chExt cx="347712" cy="453711"/>
            </a:xfrm>
          </p:grpSpPr>
          <p:sp>
            <p:nvSpPr>
              <p:cNvPr id="1247" name="Google Shape;1247;p72"/>
              <p:cNvSpPr/>
              <p:nvPr/>
            </p:nvSpPr>
            <p:spPr>
              <a:xfrm>
                <a:off x="1944811" y="1615749"/>
                <a:ext cx="211205" cy="210186"/>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48" name="Google Shape;1248;p72"/>
              <p:cNvSpPr/>
              <p:nvPr/>
            </p:nvSpPr>
            <p:spPr>
              <a:xfrm>
                <a:off x="1876510" y="1547778"/>
                <a:ext cx="347712" cy="453711"/>
              </a:xfrm>
              <a:custGeom>
                <a:avLst/>
                <a:gdLst/>
                <a:ahLst/>
                <a:cxnLst/>
                <a:rect l="l" t="t" r="r" b="b"/>
                <a:pathLst>
                  <a:path w="347712" h="453711" extrusionOk="0">
                    <a:moveTo>
                      <a:pt x="201810" y="439263"/>
                    </a:moveTo>
                    <a:cubicBezTo>
                      <a:pt x="186700" y="458528"/>
                      <a:pt x="161108" y="458528"/>
                      <a:pt x="145998" y="439263"/>
                    </a:cubicBezTo>
                    <a:cubicBezTo>
                      <a:pt x="96797" y="376672"/>
                      <a:pt x="0" y="244348"/>
                      <a:pt x="0" y="173017"/>
                    </a:cubicBezTo>
                    <a:cubicBezTo>
                      <a:pt x="0" y="77440"/>
                      <a:pt x="77815" y="0"/>
                      <a:pt x="173856" y="0"/>
                    </a:cubicBezTo>
                    <a:cubicBezTo>
                      <a:pt x="269898" y="0"/>
                      <a:pt x="347713" y="77440"/>
                      <a:pt x="347713" y="173017"/>
                    </a:cubicBezTo>
                    <a:cubicBezTo>
                      <a:pt x="347713" y="244348"/>
                      <a:pt x="250916" y="376672"/>
                      <a:pt x="201810" y="439263"/>
                    </a:cubicBezTo>
                    <a:close/>
                  </a:path>
                </a:pathLst>
              </a:custGeom>
              <a:noFill/>
              <a:ln w="25400"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Consideraciones financieras y técnicas</a:t>
            </a:r>
          </a:p>
        </p:txBody>
      </p:sp>
      <p:sp>
        <p:nvSpPr>
          <p:cNvPr id="1255" name="Google Shape;1255;p73"/>
          <p:cNvSpPr txBox="1"/>
          <p:nvPr/>
        </p:nvSpPr>
        <p:spPr>
          <a:xfrm>
            <a:off x="575733" y="2231298"/>
            <a:ext cx="4675200" cy="38985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sz="1800" dirty="0">
                <a:solidFill>
                  <a:srgbClr val="0B3458"/>
                </a:solidFill>
              </a:rPr>
              <a:t>Programa de Nuevos gTLD: Próxima Ronda - </a:t>
            </a:r>
            <a:r>
              <a:rPr lang="es-MX" sz="1800" b="0" i="0" u="none" strike="noStrike" cap="none" dirty="0">
                <a:solidFill>
                  <a:srgbClr val="0B3458"/>
                </a:solidFill>
                <a:latin typeface="Arial"/>
                <a:sym typeface="Arial"/>
              </a:rPr>
              <a:t>Tarifas de evaluación: </a:t>
            </a:r>
            <a:r>
              <a:rPr lang="es-MX" sz="1800" b="1" i="0" u="none" strike="noStrike" cap="none" dirty="0">
                <a:solidFill>
                  <a:srgbClr val="0B3458"/>
                </a:solidFill>
                <a:latin typeface="Arial"/>
                <a:sym typeface="Arial"/>
              </a:rPr>
              <a:t>U</a:t>
            </a:r>
            <a:r>
              <a:rPr lang="es-MX" sz="1800" b="1" dirty="0">
                <a:solidFill>
                  <a:srgbClr val="0B3458"/>
                </a:solidFill>
              </a:rPr>
              <a:t>SD </a:t>
            </a:r>
            <a:r>
              <a:rPr lang="es-MX" sz="1800" b="1" i="0" u="none" strike="noStrike" cap="none" dirty="0">
                <a:solidFill>
                  <a:srgbClr val="0B3458"/>
                </a:solidFill>
                <a:latin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a14="http://schemas.microsoft.com/office/drawing/2010/main" xmlns:cdr="http://schemas.openxmlformats.org/drawingml/2006/chartDrawing" xmlns:wne="http://schemas.microsoft.com/office/powerpoint/2006/powerpointml" xmlns:wp="http://schemas.openxmlformats.org/drawingml/2006/powerpointprocessingDrawing" textRoundtripDataId="22"/>
                  </a:ext>
                </a:extLst>
              </a:rPr>
              <a:t>208 000 – 293 000*</a:t>
            </a:r>
            <a:r>
              <a:rPr lang="es-MX" dirty="0"/>
              <a:t> </a:t>
            </a:r>
            <a:endParaRPr lang="es-MX" sz="1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None/>
            </a:pPr>
            <a:endParaRPr lang="es-MX"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sym typeface="Arial"/>
              </a:rPr>
              <a:t>Tarifas operativas estándar incluidas en el Acuerdo de Registro firmado con la ICANN </a:t>
            </a:r>
            <a:endParaRPr lang="es-MX" dirty="0"/>
          </a:p>
          <a:p>
            <a:pPr marL="393749" marR="0" lvl="0" indent="-194310" algn="l" rtl="0">
              <a:spcBef>
                <a:spcPts val="0"/>
              </a:spcBef>
              <a:spcAft>
                <a:spcPts val="0"/>
              </a:spcAft>
              <a:buClr>
                <a:srgbClr val="F1633E"/>
              </a:buClr>
              <a:buSzPts val="1440"/>
              <a:buFont typeface="NTR"/>
              <a:buNone/>
            </a:pPr>
            <a:endParaRPr lang="es-MX" sz="1800" dirty="0">
              <a:solidFill>
                <a:srgbClr val="0B3458"/>
              </a:solidFill>
              <a:latin typeface="Arial"/>
              <a:ea typeface="Arial"/>
              <a:cs typeface="Arial"/>
              <a:sym typeface="Arial"/>
            </a:endParaRPr>
          </a:p>
          <a:p>
            <a:pPr marL="393749" marR="0" lvl="0" indent="-285750" algn="l" rtl="0">
              <a:spcBef>
                <a:spcPts val="0"/>
              </a:spcBef>
              <a:spcAft>
                <a:spcPts val="0"/>
              </a:spcAft>
              <a:buClr>
                <a:srgbClr val="F1633E"/>
              </a:buClr>
              <a:buSzPts val="1440"/>
              <a:buFont typeface="NTR"/>
              <a:buChar char="✚"/>
            </a:pPr>
            <a:r>
              <a:rPr lang="es-MX" sz="1800" dirty="0">
                <a:solidFill>
                  <a:srgbClr val="0B3458"/>
                </a:solidFill>
                <a:latin typeface="Arial"/>
                <a:sym typeface="Arial"/>
              </a:rPr>
              <a:t>Obligaciones financieras y técnicas continuas</a:t>
            </a:r>
            <a:endParaRPr lang="es-MX" dirty="0"/>
          </a:p>
        </p:txBody>
      </p:sp>
      <p:sp>
        <p:nvSpPr>
          <p:cNvPr id="1256" name="Google Shape;1256;p73"/>
          <p:cNvSpPr/>
          <p:nvPr/>
        </p:nvSpPr>
        <p:spPr>
          <a:xfrm>
            <a:off x="6096000" y="3875356"/>
            <a:ext cx="6096000" cy="23229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sym typeface="Arial"/>
              </a:rPr>
              <a:t>Todos los solicitantes de nuevos gTLD deben poder demostrar la capacidad operativa, técnica y financiera necesaria para gestionar un registro y cumplir los requisitos contractuales.</a:t>
            </a:r>
            <a:endParaRPr lang="es-MX"/>
          </a:p>
        </p:txBody>
      </p:sp>
      <p:sp>
        <p:nvSpPr>
          <p:cNvPr id="1257" name="Google Shape;1257;p73"/>
          <p:cNvSpPr/>
          <p:nvPr/>
        </p:nvSpPr>
        <p:spPr>
          <a:xfrm>
            <a:off x="6096000" y="2026226"/>
            <a:ext cx="6096000" cy="1478400"/>
          </a:xfrm>
          <a:prstGeom prst="rect">
            <a:avLst/>
          </a:prstGeom>
          <a:solidFill>
            <a:srgbClr val="0B3458"/>
          </a:solidFill>
          <a:ln>
            <a:noFill/>
          </a:ln>
        </p:spPr>
        <p:txBody>
          <a:bodyPr spcFirstLastPara="1" wrap="square" lIns="360000" tIns="360000" rIns="612000" bIns="270000" anchor="t" anchorCtr="0">
            <a:noAutofit/>
          </a:bodyPr>
          <a:lstStyle/>
          <a:p>
            <a:pPr marL="0" marR="0" lvl="0" indent="0" algn="l" rtl="0">
              <a:spcBef>
                <a:spcPts val="0"/>
              </a:spcBef>
              <a:spcAft>
                <a:spcPts val="0"/>
              </a:spcAft>
              <a:buNone/>
            </a:pPr>
            <a:r>
              <a:rPr lang="es-MX" sz="1800">
                <a:solidFill>
                  <a:schemeClr val="lt1"/>
                </a:solidFill>
                <a:latin typeface="Arial"/>
                <a:sym typeface="Arial"/>
              </a:rPr>
              <a:t>La solicitud de un nuevo gTLD requiere importantes recursos financieros y técnicos.</a:t>
            </a:r>
            <a:endParaRPr lang="es-MX"/>
          </a:p>
        </p:txBody>
      </p:sp>
      <p:sp>
        <p:nvSpPr>
          <p:cNvPr id="1258" name="Google Shape;1258;p73"/>
          <p:cNvSpPr>
            <a:spLocks/>
          </p:cNvSpPr>
          <p:nvPr/>
        </p:nvSpPr>
        <p:spPr>
          <a:xfrm>
            <a:off x="6607235" y="3636365"/>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sym typeface="Arial"/>
              </a:rPr>
              <a:t>!</a:t>
            </a:r>
            <a:endParaRPr lang="es-MX" sz="2400">
              <a:solidFill>
                <a:schemeClr val="lt1"/>
              </a:solidFill>
              <a:latin typeface="Arial"/>
              <a:ea typeface="Arial"/>
              <a:cs typeface="Arial"/>
              <a:sym typeface="Arial"/>
            </a:endParaRPr>
          </a:p>
        </p:txBody>
      </p:sp>
      <p:sp>
        <p:nvSpPr>
          <p:cNvPr id="1259" name="Google Shape;1259;p73"/>
          <p:cNvSpPr/>
          <p:nvPr/>
        </p:nvSpPr>
        <p:spPr>
          <a:xfrm>
            <a:off x="6607232" y="178764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sym typeface="Arial"/>
              </a:rPr>
              <a:t>!</a:t>
            </a:r>
            <a:endParaRPr lang="es-MX"/>
          </a:p>
        </p:txBody>
      </p:sp>
      <p:sp>
        <p:nvSpPr>
          <p:cNvPr id="2" name="TextBox 1">
            <a:extLst>
              <a:ext uri="{FF2B5EF4-FFF2-40B4-BE49-F238E27FC236}">
                <a16:creationId xmlns:a16="http://schemas.microsoft.com/office/drawing/2014/main" id="{8A6CE1C9-4C5B-3221-95CB-D3C339BBF967}"/>
              </a:ext>
            </a:extLst>
          </p:cNvPr>
          <p:cNvSpPr txBox="1"/>
          <p:nvPr/>
        </p:nvSpPr>
        <p:spPr>
          <a:xfrm>
            <a:off x="829865" y="5513457"/>
            <a:ext cx="3308315" cy="254361"/>
          </a:xfrm>
          <a:prstGeom prst="rect">
            <a:avLst/>
          </a:prstGeom>
          <a:noFill/>
        </p:spPr>
        <p:txBody>
          <a:bodyPr wrap="square" rtlCol="0">
            <a:spAutoFit/>
          </a:bodyPr>
          <a:lstStyle/>
          <a:p>
            <a:r>
              <a:rPr lang="es-MX" dirty="0">
                <a:solidFill>
                  <a:srgbClr val="0B3458"/>
                </a:solidFill>
              </a:rPr>
              <a:t>*Tarifas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3"/>
        <p:cNvGrpSpPr/>
        <p:nvPr/>
      </p:nvGrpSpPr>
      <p:grpSpPr>
        <a:xfrm>
          <a:off x="0" y="0"/>
          <a:ext cx="0" cy="0"/>
          <a:chOff x="0" y="0"/>
          <a:chExt cx="0" cy="0"/>
        </a:xfrm>
      </p:grpSpPr>
      <p:sp>
        <p:nvSpPr>
          <p:cNvPr id="1254" name="Google Shape;1254;p73"/>
          <p:cNvSpPr txBox="1">
            <a:spLocks noGrp="1"/>
          </p:cNvSpPr>
          <p:nvPr>
            <p:ph type="title"/>
          </p:nvPr>
        </p:nvSpPr>
        <p:spPr>
          <a:xfrm>
            <a:off x="575732" y="900113"/>
            <a:ext cx="8766300" cy="9948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Responsabilidades de los Operadores de Registro </a:t>
            </a:r>
            <a:endParaRPr lang="es-MX" dirty="0"/>
          </a:p>
        </p:txBody>
      </p:sp>
      <p:sp>
        <p:nvSpPr>
          <p:cNvPr id="3" name="Google Shape;478;g2f0b3186bae_0_0">
            <a:extLst>
              <a:ext uri="{FF2B5EF4-FFF2-40B4-BE49-F238E27FC236}">
                <a16:creationId xmlns:a16="http://schemas.microsoft.com/office/drawing/2014/main" id="{FE978209-BB7B-8712-CFFB-F0860D1058F9}"/>
              </a:ext>
            </a:extLst>
          </p:cNvPr>
          <p:cNvSpPr/>
          <p:nvPr/>
        </p:nvSpPr>
        <p:spPr>
          <a:xfrm>
            <a:off x="6577013" y="3187200"/>
            <a:ext cx="4516263" cy="2908800"/>
          </a:xfrm>
          <a:prstGeom prst="rect">
            <a:avLst/>
          </a:prstGeom>
          <a:solidFill>
            <a:srgbClr val="0B3458"/>
          </a:solidFill>
          <a:ln>
            <a:noFill/>
          </a:ln>
        </p:spPr>
        <p:txBody>
          <a:bodyPr spcFirstLastPara="1" wrap="square" lIns="288000" tIns="360000" rIns="503975" bIns="288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Gestionar los requisitos detallados en el Acuerdo de Registro y las políticas de la ICANN. </a:t>
            </a:r>
          </a:p>
          <a:p>
            <a:pPr marL="457200" lvl="0" indent="-342900" algn="l" rtl="0">
              <a:spcBef>
                <a:spcPts val="0"/>
              </a:spcBef>
              <a:spcAft>
                <a:spcPts val="0"/>
              </a:spcAft>
              <a:buClr>
                <a:schemeClr val="lt1"/>
              </a:buClr>
              <a:buSzPts val="1800"/>
              <a:buChar char="●"/>
            </a:pPr>
            <a:r>
              <a:rPr lang="es-MX" sz="1600" dirty="0">
                <a:solidFill>
                  <a:schemeClr val="lt1"/>
                </a:solidFill>
              </a:rPr>
              <a:t>Convertir los nombres de dominio en direcciones IP para permitir el enrutamiento del tráfico de Internet.</a:t>
            </a:r>
          </a:p>
          <a:p>
            <a:pPr marL="457200" lvl="0" indent="-342900" algn="l" rtl="0">
              <a:spcBef>
                <a:spcPts val="0"/>
              </a:spcBef>
              <a:spcAft>
                <a:spcPts val="0"/>
              </a:spcAft>
              <a:buClr>
                <a:schemeClr val="lt1"/>
              </a:buClr>
              <a:buSzPts val="1800"/>
              <a:buChar char="●"/>
            </a:pPr>
            <a:r>
              <a:rPr lang="es-MX" sz="1600" dirty="0">
                <a:solidFill>
                  <a:schemeClr val="lt1"/>
                </a:solidFill>
              </a:rPr>
              <a:t>Operar los aspectos técnicos del TLD.</a:t>
            </a:r>
          </a:p>
        </p:txBody>
      </p:sp>
      <p:sp>
        <p:nvSpPr>
          <p:cNvPr id="4" name="Google Shape;479;g2f0b3186bae_0_0">
            <a:extLst>
              <a:ext uri="{FF2B5EF4-FFF2-40B4-BE49-F238E27FC236}">
                <a16:creationId xmlns:a16="http://schemas.microsoft.com/office/drawing/2014/main" id="{40AF4593-6124-83D9-C9F9-194A6F6F87A2}"/>
              </a:ext>
            </a:extLst>
          </p:cNvPr>
          <p:cNvSpPr/>
          <p:nvPr/>
        </p:nvSpPr>
        <p:spPr>
          <a:xfrm>
            <a:off x="1098700" y="3187200"/>
            <a:ext cx="4516276" cy="2908800"/>
          </a:xfrm>
          <a:prstGeom prst="rect">
            <a:avLst/>
          </a:prstGeom>
          <a:solidFill>
            <a:srgbClr val="0B3458"/>
          </a:solidFill>
          <a:ln>
            <a:noFill/>
          </a:ln>
        </p:spPr>
        <p:txBody>
          <a:bodyPr spcFirstLastPara="1" wrap="square" lIns="288000" tIns="360000" rIns="288000" bIns="270000" anchor="t" anchorCtr="0">
            <a:noAutofit/>
          </a:bodyPr>
          <a:lstStyle/>
          <a:p>
            <a:pPr marL="457200" lvl="0" indent="-342900" algn="l" rtl="0">
              <a:spcBef>
                <a:spcPts val="0"/>
              </a:spcBef>
              <a:spcAft>
                <a:spcPts val="0"/>
              </a:spcAft>
              <a:buClr>
                <a:schemeClr val="lt1"/>
              </a:buClr>
              <a:buSzPts val="1800"/>
              <a:buChar char="●"/>
            </a:pPr>
            <a:r>
              <a:rPr lang="es-MX" sz="1600" dirty="0">
                <a:solidFill>
                  <a:schemeClr val="lt1"/>
                </a:solidFill>
              </a:rPr>
              <a:t>Mantener una base de datos maestra de todos los nombres de dominio registrados en el TLD. </a:t>
            </a:r>
          </a:p>
          <a:p>
            <a:pPr marL="457200" lvl="0" indent="-342900" algn="l" rtl="0">
              <a:spcBef>
                <a:spcPts val="0"/>
              </a:spcBef>
              <a:spcAft>
                <a:spcPts val="0"/>
              </a:spcAft>
              <a:buClr>
                <a:schemeClr val="lt1"/>
              </a:buClr>
              <a:buSzPts val="1800"/>
              <a:buChar char="●"/>
            </a:pPr>
            <a:r>
              <a:rPr lang="es-MX" sz="1600" dirty="0">
                <a:solidFill>
                  <a:schemeClr val="lt1"/>
                </a:solidFill>
              </a:rPr>
              <a:t>Generar el “archivo de zona” que permite a las computadoras dirigir el tráfico de Internet hacia y desde los TLD en cualquier parte del mundo.</a:t>
            </a:r>
          </a:p>
        </p:txBody>
      </p:sp>
      <p:sp>
        <p:nvSpPr>
          <p:cNvPr id="5" name="Google Shape;480;g2f0b3186bae_0_0">
            <a:extLst>
              <a:ext uri="{FF2B5EF4-FFF2-40B4-BE49-F238E27FC236}">
                <a16:creationId xmlns:a16="http://schemas.microsoft.com/office/drawing/2014/main" id="{7A5D07DA-37B7-08DC-74E2-6F03BD0B98A1}"/>
              </a:ext>
            </a:extLst>
          </p:cNvPr>
          <p:cNvSpPr/>
          <p:nvPr/>
        </p:nvSpPr>
        <p:spPr>
          <a:xfrm>
            <a:off x="1098712" y="2153100"/>
            <a:ext cx="4516276"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Operadores de Registro:</a:t>
            </a:r>
            <a:endParaRPr lang="es-MX" sz="1950" b="1" i="0" u="none" strike="noStrike" cap="none" dirty="0">
              <a:solidFill>
                <a:srgbClr val="000000"/>
              </a:solidFill>
            </a:endParaRPr>
          </a:p>
        </p:txBody>
      </p:sp>
      <p:sp>
        <p:nvSpPr>
          <p:cNvPr id="6" name="Google Shape;481;g2f0b3186bae_0_0">
            <a:extLst>
              <a:ext uri="{FF2B5EF4-FFF2-40B4-BE49-F238E27FC236}">
                <a16:creationId xmlns:a16="http://schemas.microsoft.com/office/drawing/2014/main" id="{CC88DF3F-4004-FF13-0D9C-308810774E68}"/>
              </a:ext>
            </a:extLst>
          </p:cNvPr>
          <p:cNvSpPr/>
          <p:nvPr/>
        </p:nvSpPr>
        <p:spPr>
          <a:xfrm>
            <a:off x="6577025" y="2159400"/>
            <a:ext cx="4516263" cy="1027800"/>
          </a:xfrm>
          <a:prstGeom prst="rect">
            <a:avLst/>
          </a:prstGeom>
          <a:solidFill>
            <a:schemeClr val="lt1"/>
          </a:solidFill>
          <a:ln>
            <a:noFill/>
          </a:ln>
        </p:spPr>
        <p:txBody>
          <a:bodyPr spcFirstLastPara="1" wrap="square" lIns="324000" tIns="432000" rIns="360000" bIns="2700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1950" b="1" dirty="0">
                <a:solidFill>
                  <a:srgbClr val="0B3458"/>
                </a:solidFill>
              </a:rPr>
              <a:t>Las responsabilidades incluyen:</a:t>
            </a:r>
            <a:endParaRPr lang="es-MX" sz="1950" b="1" i="0" u="none" strike="noStrike" cap="none" dirty="0">
              <a:solidFill>
                <a:srgbClr val="000000"/>
              </a:solidFill>
            </a:endParaRPr>
          </a:p>
        </p:txBody>
      </p:sp>
      <p:cxnSp>
        <p:nvCxnSpPr>
          <p:cNvPr id="7" name="Google Shape;482;g2f0b3186bae_0_0">
            <a:extLst>
              <a:ext uri="{FF2B5EF4-FFF2-40B4-BE49-F238E27FC236}">
                <a16:creationId xmlns:a16="http://schemas.microsoft.com/office/drawing/2014/main" id="{B94F31E7-5994-BFC6-983F-AFC0ADFAA0B3}"/>
              </a:ext>
            </a:extLst>
          </p:cNvPr>
          <p:cNvCxnSpPr>
            <a:cxnSpLocks/>
          </p:cNvCxnSpPr>
          <p:nvPr/>
        </p:nvCxnSpPr>
        <p:spPr>
          <a:xfrm>
            <a:off x="1098701" y="2146797"/>
            <a:ext cx="4516287" cy="12603"/>
          </a:xfrm>
          <a:prstGeom prst="straightConnector1">
            <a:avLst/>
          </a:prstGeom>
          <a:noFill/>
          <a:ln w="15875" cap="flat" cmpd="sng">
            <a:solidFill>
              <a:srgbClr val="F1633E"/>
            </a:solidFill>
            <a:prstDash val="solid"/>
            <a:round/>
            <a:headEnd type="none" w="sm" len="sm"/>
            <a:tailEnd type="none" w="sm" len="sm"/>
          </a:ln>
        </p:spPr>
      </p:cxnSp>
      <p:cxnSp>
        <p:nvCxnSpPr>
          <p:cNvPr id="8" name="Google Shape;483;g2f0b3186bae_0_0">
            <a:extLst>
              <a:ext uri="{FF2B5EF4-FFF2-40B4-BE49-F238E27FC236}">
                <a16:creationId xmlns:a16="http://schemas.microsoft.com/office/drawing/2014/main" id="{09801418-748D-321B-CDF3-9B1C5D80E7B1}"/>
              </a:ext>
            </a:extLst>
          </p:cNvPr>
          <p:cNvCxnSpPr>
            <a:cxnSpLocks/>
          </p:cNvCxnSpPr>
          <p:nvPr/>
        </p:nvCxnSpPr>
        <p:spPr>
          <a:xfrm>
            <a:off x="6587215" y="2146810"/>
            <a:ext cx="4506061" cy="12590"/>
          </a:xfrm>
          <a:prstGeom prst="straightConnector1">
            <a:avLst/>
          </a:prstGeom>
          <a:noFill/>
          <a:ln w="15875" cap="flat" cmpd="sng">
            <a:solidFill>
              <a:srgbClr val="F1633E"/>
            </a:solidFill>
            <a:prstDash val="solid"/>
            <a:round/>
            <a:headEnd type="none" w="sm" len="sm"/>
            <a:tailEnd type="none" w="sm" len="sm"/>
          </a:ln>
        </p:spPr>
      </p:cxnSp>
      <p:grpSp>
        <p:nvGrpSpPr>
          <p:cNvPr id="9" name="Google Shape;484;g2f0b3186bae_0_0">
            <a:extLst>
              <a:ext uri="{FF2B5EF4-FFF2-40B4-BE49-F238E27FC236}">
                <a16:creationId xmlns:a16="http://schemas.microsoft.com/office/drawing/2014/main" id="{6104CBE2-4BAF-3307-2974-06A0412C4F90}"/>
              </a:ext>
            </a:extLst>
          </p:cNvPr>
          <p:cNvGrpSpPr/>
          <p:nvPr/>
        </p:nvGrpSpPr>
        <p:grpSpPr>
          <a:xfrm>
            <a:off x="1357120" y="1820999"/>
            <a:ext cx="656400" cy="656400"/>
            <a:chOff x="3145601" y="1775799"/>
            <a:chExt cx="656400" cy="656400"/>
          </a:xfrm>
        </p:grpSpPr>
        <p:sp>
          <p:nvSpPr>
            <p:cNvPr id="10" name="Google Shape;485;g2f0b3186bae_0_0">
              <a:extLst>
                <a:ext uri="{FF2B5EF4-FFF2-40B4-BE49-F238E27FC236}">
                  <a16:creationId xmlns:a16="http://schemas.microsoft.com/office/drawing/2014/main" id="{F59C03DD-7DB4-3CBF-D57E-AAE1F25A64E2}"/>
                </a:ext>
              </a:extLst>
            </p:cNvPr>
            <p:cNvSpPr/>
            <p:nvPr/>
          </p:nvSpPr>
          <p:spPr>
            <a:xfrm>
              <a:off x="3145601" y="17757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grpSp>
          <p:nvGrpSpPr>
            <p:cNvPr id="11" name="Google Shape;486;g2f0b3186bae_0_0">
              <a:extLst>
                <a:ext uri="{FF2B5EF4-FFF2-40B4-BE49-F238E27FC236}">
                  <a16:creationId xmlns:a16="http://schemas.microsoft.com/office/drawing/2014/main" id="{3DF441D8-9E48-2603-50A7-870624AA5BD9}"/>
                </a:ext>
              </a:extLst>
            </p:cNvPr>
            <p:cNvGrpSpPr/>
            <p:nvPr/>
          </p:nvGrpSpPr>
          <p:grpSpPr>
            <a:xfrm>
              <a:off x="3251481" y="1857588"/>
              <a:ext cx="439657" cy="485762"/>
              <a:chOff x="5399755" y="2316890"/>
              <a:chExt cx="554003" cy="612100"/>
            </a:xfrm>
          </p:grpSpPr>
          <p:sp>
            <p:nvSpPr>
              <p:cNvPr id="13" name="Google Shape;487;g2f0b3186bae_0_0">
                <a:extLst>
                  <a:ext uri="{FF2B5EF4-FFF2-40B4-BE49-F238E27FC236}">
                    <a16:creationId xmlns:a16="http://schemas.microsoft.com/office/drawing/2014/main" id="{DED47D25-FF9F-6F7C-AF6F-B09DCD2343D6}"/>
                  </a:ext>
                </a:extLst>
              </p:cNvPr>
              <p:cNvSpPr/>
              <p:nvPr/>
            </p:nvSpPr>
            <p:spPr>
              <a:xfrm>
                <a:off x="5900022" y="2569777"/>
                <a:ext cx="8456" cy="115625"/>
              </a:xfrm>
              <a:custGeom>
                <a:avLst/>
                <a:gdLst/>
                <a:ahLst/>
                <a:cxnLst/>
                <a:rect l="l" t="t" r="r" b="b"/>
                <a:pathLst>
                  <a:path w="8456" h="115625" extrusionOk="0">
                    <a:moveTo>
                      <a:pt x="0" y="115626"/>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488;g2f0b3186bae_0_0">
                <a:extLst>
                  <a:ext uri="{FF2B5EF4-FFF2-40B4-BE49-F238E27FC236}">
                    <a16:creationId xmlns:a16="http://schemas.microsoft.com/office/drawing/2014/main" id="{6B5AD88F-1835-32FE-9C91-5E4E7069BE36}"/>
                  </a:ext>
                </a:extLst>
              </p:cNvPr>
              <p:cNvSpPr/>
              <p:nvPr/>
            </p:nvSpPr>
            <p:spPr>
              <a:xfrm>
                <a:off x="5737493" y="2793151"/>
                <a:ext cx="101474" cy="58702"/>
              </a:xfrm>
              <a:custGeom>
                <a:avLst/>
                <a:gdLst/>
                <a:ahLst/>
                <a:cxnLst/>
                <a:rect l="l" t="t" r="r" b="b"/>
                <a:pathLst>
                  <a:path w="101474" h="58702" extrusionOk="0">
                    <a:moveTo>
                      <a:pt x="101475" y="0"/>
                    </a:moveTo>
                    <a:lnTo>
                      <a:pt x="0" y="58702"/>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 name="Google Shape;489;g2f0b3186bae_0_0">
                <a:extLst>
                  <a:ext uri="{FF2B5EF4-FFF2-40B4-BE49-F238E27FC236}">
                    <a16:creationId xmlns:a16="http://schemas.microsoft.com/office/drawing/2014/main" id="{71F2388E-12E5-C1FE-A089-43870ED0A037}"/>
                  </a:ext>
                </a:extLst>
              </p:cNvPr>
              <p:cNvSpPr/>
              <p:nvPr/>
            </p:nvSpPr>
            <p:spPr>
              <a:xfrm>
                <a:off x="5518646" y="2795438"/>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 name="Google Shape;490;g2f0b3186bae_0_0">
                <a:extLst>
                  <a:ext uri="{FF2B5EF4-FFF2-40B4-BE49-F238E27FC236}">
                    <a16:creationId xmlns:a16="http://schemas.microsoft.com/office/drawing/2014/main" id="{14280535-3637-453C-84D3-5D3F67B5714F}"/>
                  </a:ext>
                </a:extLst>
              </p:cNvPr>
              <p:cNvSpPr/>
              <p:nvPr/>
            </p:nvSpPr>
            <p:spPr>
              <a:xfrm>
                <a:off x="5453617" y="2570285"/>
                <a:ext cx="8456" cy="117319"/>
              </a:xfrm>
              <a:custGeom>
                <a:avLst/>
                <a:gdLst/>
                <a:ahLst/>
                <a:cxnLst/>
                <a:rect l="l" t="t" r="r" b="b"/>
                <a:pathLst>
                  <a:path w="8456" h="117319" extrusionOk="0">
                    <a:moveTo>
                      <a:pt x="0" y="117320"/>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 name="Google Shape;491;g2f0b3186bae_0_0">
                <a:extLst>
                  <a:ext uri="{FF2B5EF4-FFF2-40B4-BE49-F238E27FC236}">
                    <a16:creationId xmlns:a16="http://schemas.microsoft.com/office/drawing/2014/main" id="{A286716C-29BD-94FF-C5C5-B6F249DC645F}"/>
                  </a:ext>
                </a:extLst>
              </p:cNvPr>
              <p:cNvSpPr/>
              <p:nvPr/>
            </p:nvSpPr>
            <p:spPr>
              <a:xfrm>
                <a:off x="5516193" y="2405614"/>
                <a:ext cx="99952" cy="57770"/>
              </a:xfrm>
              <a:custGeom>
                <a:avLst/>
                <a:gdLst/>
                <a:ahLst/>
                <a:cxnLst/>
                <a:rect l="l" t="t" r="r" b="b"/>
                <a:pathLst>
                  <a:path w="99952" h="57770" extrusionOk="0">
                    <a:moveTo>
                      <a:pt x="99953" y="0"/>
                    </a:moveTo>
                    <a:lnTo>
                      <a:pt x="0" y="5777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492;g2f0b3186bae_0_0">
                <a:extLst>
                  <a:ext uri="{FF2B5EF4-FFF2-40B4-BE49-F238E27FC236}">
                    <a16:creationId xmlns:a16="http://schemas.microsoft.com/office/drawing/2014/main" id="{6694E846-35B4-47E6-26AC-22C16D9D3831}"/>
                  </a:ext>
                </a:extLst>
              </p:cNvPr>
              <p:cNvSpPr/>
              <p:nvPr/>
            </p:nvSpPr>
            <p:spPr>
              <a:xfrm>
                <a:off x="5741891" y="2408155"/>
                <a:ext cx="93103" cy="53873"/>
              </a:xfrm>
              <a:custGeom>
                <a:avLst/>
                <a:gdLst/>
                <a:ahLst/>
                <a:cxnLst/>
                <a:rect l="l" t="t" r="r" b="b"/>
                <a:pathLst>
                  <a:path w="93103" h="53873" extrusionOk="0">
                    <a:moveTo>
                      <a:pt x="93103" y="53874"/>
                    </a:moveTo>
                    <a:lnTo>
                      <a:pt x="0" y="0"/>
                    </a:lnTo>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 name="Google Shape;493;g2f0b3186bae_0_0">
                <a:extLst>
                  <a:ext uri="{FF2B5EF4-FFF2-40B4-BE49-F238E27FC236}">
                    <a16:creationId xmlns:a16="http://schemas.microsoft.com/office/drawing/2014/main" id="{532D8F67-2667-E8B2-350D-65DFA98F5449}"/>
                  </a:ext>
                </a:extLst>
              </p:cNvPr>
              <p:cNvSpPr/>
              <p:nvPr/>
            </p:nvSpPr>
            <p:spPr>
              <a:xfrm rot="-4187783">
                <a:off x="5634935" y="232871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 name="Google Shape;494;g2f0b3186bae_0_0">
                <a:extLst>
                  <a:ext uri="{FF2B5EF4-FFF2-40B4-BE49-F238E27FC236}">
                    <a16:creationId xmlns:a16="http://schemas.microsoft.com/office/drawing/2014/main" id="{0AADF5BE-DFB6-4FA3-5E41-94D40B0B6C2E}"/>
                  </a:ext>
                </a:extLst>
              </p:cNvPr>
              <p:cNvSpPr/>
              <p:nvPr/>
            </p:nvSpPr>
            <p:spPr>
              <a:xfrm>
                <a:off x="5858871" y="2458079"/>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495;g2f0b3186bae_0_0">
                <a:extLst>
                  <a:ext uri="{FF2B5EF4-FFF2-40B4-BE49-F238E27FC236}">
                    <a16:creationId xmlns:a16="http://schemas.microsoft.com/office/drawing/2014/main" id="{228B0BDD-E314-145F-D126-EA81E841ED3F}"/>
                  </a:ext>
                </a:extLst>
              </p:cNvPr>
              <p:cNvSpPr/>
              <p:nvPr/>
            </p:nvSpPr>
            <p:spPr>
              <a:xfrm rot="-4187783">
                <a:off x="5858193" y="271596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 name="Google Shape;496;g2f0b3186bae_0_0">
                <a:extLst>
                  <a:ext uri="{FF2B5EF4-FFF2-40B4-BE49-F238E27FC236}">
                    <a16:creationId xmlns:a16="http://schemas.microsoft.com/office/drawing/2014/main" id="{C7DB9FCD-A902-7201-3930-676BE7A412B8}"/>
                  </a:ext>
                </a:extLst>
              </p:cNvPr>
              <p:cNvSpPr/>
              <p:nvPr/>
            </p:nvSpPr>
            <p:spPr>
              <a:xfrm rot="-4187783">
                <a:off x="5411724" y="2457751"/>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 name="Google Shape;497;g2f0b3186bae_0_0">
                <a:extLst>
                  <a:ext uri="{FF2B5EF4-FFF2-40B4-BE49-F238E27FC236}">
                    <a16:creationId xmlns:a16="http://schemas.microsoft.com/office/drawing/2014/main" id="{7CB5EB0B-CCE3-4227-4DF3-D47530CEC9CE}"/>
                  </a:ext>
                </a:extLst>
              </p:cNvPr>
              <p:cNvSpPr/>
              <p:nvPr/>
            </p:nvSpPr>
            <p:spPr>
              <a:xfrm rot="-4187783">
                <a:off x="5411691" y="2715936"/>
                <a:ext cx="83629" cy="83773"/>
              </a:xfrm>
              <a:custGeom>
                <a:avLst/>
                <a:gdLst/>
                <a:ahLst/>
                <a:cxnLst/>
                <a:rect l="l" t="t" r="r" b="b"/>
                <a:pathLst>
                  <a:path w="83716" h="83860" extrusionOk="0">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498;g2f0b3186bae_0_0">
                <a:extLst>
                  <a:ext uri="{FF2B5EF4-FFF2-40B4-BE49-F238E27FC236}">
                    <a16:creationId xmlns:a16="http://schemas.microsoft.com/office/drawing/2014/main" id="{761EEF9F-34B2-63D1-B7FB-807F4CFF1374}"/>
                  </a:ext>
                </a:extLst>
              </p:cNvPr>
              <p:cNvSpPr/>
              <p:nvPr/>
            </p:nvSpPr>
            <p:spPr>
              <a:xfrm>
                <a:off x="5635203" y="2845107"/>
                <a:ext cx="83740" cy="83883"/>
              </a:xfrm>
              <a:custGeom>
                <a:avLst/>
                <a:gdLst/>
                <a:ahLst/>
                <a:cxnLst/>
                <a:rect l="l" t="t" r="r" b="b"/>
                <a:pathLst>
                  <a:path w="83740" h="83883" extrusionOk="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w="2222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2" name="Google Shape;499;g2f0b3186bae_0_0">
              <a:extLst>
                <a:ext uri="{FF2B5EF4-FFF2-40B4-BE49-F238E27FC236}">
                  <a16:creationId xmlns:a16="http://schemas.microsoft.com/office/drawing/2014/main" id="{780E5FB2-6804-2A71-3472-67E3EA425A44}"/>
                </a:ext>
              </a:extLst>
            </p:cNvPr>
            <p:cNvSpPr/>
            <p:nvPr/>
          </p:nvSpPr>
          <p:spPr>
            <a:xfrm>
              <a:off x="3396002" y="2029823"/>
              <a:ext cx="156292" cy="155538"/>
            </a:xfrm>
            <a:custGeom>
              <a:avLst/>
              <a:gdLst/>
              <a:ahLst/>
              <a:cxnLst/>
              <a:rect l="l" t="t" r="r" b="b"/>
              <a:pathLst>
                <a:path w="211205" h="210186" extrusionOk="0">
                  <a:moveTo>
                    <a:pt x="180255" y="179384"/>
                  </a:moveTo>
                  <a:cubicBezTo>
                    <a:pt x="175910" y="183707"/>
                    <a:pt x="171283" y="187561"/>
                    <a:pt x="166467" y="190944"/>
                  </a:cubicBezTo>
                  <a:cubicBezTo>
                    <a:pt x="165050" y="191978"/>
                    <a:pt x="163634" y="192917"/>
                    <a:pt x="162123" y="193857"/>
                  </a:cubicBezTo>
                  <a:cubicBezTo>
                    <a:pt x="153812" y="199120"/>
                    <a:pt x="144841" y="203161"/>
                    <a:pt x="135586" y="205887"/>
                  </a:cubicBezTo>
                  <a:cubicBezTo>
                    <a:pt x="116038" y="211619"/>
                    <a:pt x="95168" y="211619"/>
                    <a:pt x="75620" y="205887"/>
                  </a:cubicBezTo>
                  <a:cubicBezTo>
                    <a:pt x="66365" y="203161"/>
                    <a:pt x="57488" y="199214"/>
                    <a:pt x="49083" y="193857"/>
                  </a:cubicBezTo>
                  <a:cubicBezTo>
                    <a:pt x="42661" y="189816"/>
                    <a:pt x="36523" y="184929"/>
                    <a:pt x="30951" y="179384"/>
                  </a:cubicBezTo>
                  <a:cubicBezTo>
                    <a:pt x="-10317" y="138315"/>
                    <a:pt x="-10317" y="71777"/>
                    <a:pt x="30951" y="30802"/>
                  </a:cubicBezTo>
                  <a:cubicBezTo>
                    <a:pt x="72220" y="-10267"/>
                    <a:pt x="139080" y="-10267"/>
                    <a:pt x="180255" y="30802"/>
                  </a:cubicBezTo>
                  <a:cubicBezTo>
                    <a:pt x="221523" y="71871"/>
                    <a:pt x="221523" y="138409"/>
                    <a:pt x="180255" y="179384"/>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 name="Google Shape;500;g2f0b3186bae_0_0">
            <a:extLst>
              <a:ext uri="{FF2B5EF4-FFF2-40B4-BE49-F238E27FC236}">
                <a16:creationId xmlns:a16="http://schemas.microsoft.com/office/drawing/2014/main" id="{104AE517-D990-8B39-27EF-449F2C1A2637}"/>
              </a:ext>
            </a:extLst>
          </p:cNvPr>
          <p:cNvSpPr/>
          <p:nvPr/>
        </p:nvSpPr>
        <p:spPr>
          <a:xfrm>
            <a:off x="6847809" y="1820999"/>
            <a:ext cx="656400" cy="6564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B3458"/>
              </a:solidFill>
              <a:latin typeface="Arial"/>
              <a:ea typeface="Arial"/>
              <a:cs typeface="Arial"/>
              <a:sym typeface="Arial"/>
            </a:endParaRPr>
          </a:p>
        </p:txBody>
      </p:sp>
      <p:pic>
        <p:nvPicPr>
          <p:cNvPr id="26" name="Google Shape;501;g2f0b3186bae_0_0">
            <a:extLst>
              <a:ext uri="{FF2B5EF4-FFF2-40B4-BE49-F238E27FC236}">
                <a16:creationId xmlns:a16="http://schemas.microsoft.com/office/drawing/2014/main" id="{CB3D5931-AE7A-F100-9862-A0815E639719}"/>
              </a:ext>
            </a:extLst>
          </p:cNvPr>
          <p:cNvPicPr preferRelativeResize="0"/>
          <p:nvPr/>
        </p:nvPicPr>
        <p:blipFill rotWithShape="1">
          <a:blip r:embed="rId3">
            <a:alphaModFix/>
          </a:blip>
          <a:srcRect/>
          <a:stretch/>
        </p:blipFill>
        <p:spPr>
          <a:xfrm>
            <a:off x="6985325" y="2026311"/>
            <a:ext cx="373658" cy="256229"/>
          </a:xfrm>
          <a:prstGeom prst="rect">
            <a:avLst/>
          </a:prstGeom>
          <a:noFill/>
          <a:ln>
            <a:noFill/>
          </a:ln>
        </p:spPr>
      </p:pic>
    </p:spTree>
    <p:extLst>
      <p:ext uri="{BB962C8B-B14F-4D97-AF65-F5344CB8AC3E}">
        <p14:creationId xmlns:p14="http://schemas.microsoft.com/office/powerpoint/2010/main" val="2406439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016127"/>
            <a:ext cx="8501093" cy="3323987"/>
          </a:xfrm>
        </p:spPr>
        <p:txBody>
          <a:bodyPr/>
          <a:lstStyle/>
          <a:p>
            <a:r>
              <a:rPr lang="es-MX" sz="5400" dirty="0"/>
              <a:t>Próxima ronda: </a:t>
            </a:r>
            <a:br/>
            <a:r>
              <a:rPr lang="es-MX" sz="5400" dirty="0"/>
              <a:t>Programa de Apoyo para Solicitantes (ASP)</a:t>
            </a:r>
            <a:br/>
            <a:endParaRPr lang="es-MX" sz="5400" dirty="0"/>
          </a:p>
        </p:txBody>
      </p:sp>
      <p:pic>
        <p:nvPicPr>
          <p:cNvPr id="4" name="Google Shape;10;p34">
            <a:extLst>
              <a:ext uri="{FF2B5EF4-FFF2-40B4-BE49-F238E27FC236}">
                <a16:creationId xmlns:a16="http://schemas.microsoft.com/office/drawing/2014/main" id="{A32B5D4A-9CC1-72C7-7C71-EFAD517047B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73"/>
        <p:cNvGrpSpPr/>
        <p:nvPr/>
      </p:nvGrpSpPr>
      <p:grpSpPr>
        <a:xfrm>
          <a:off x="0" y="0"/>
          <a:ext cx="0" cy="0"/>
          <a:chOff x="0" y="0"/>
          <a:chExt cx="0" cy="0"/>
        </a:xfrm>
      </p:grpSpPr>
      <p:sp>
        <p:nvSpPr>
          <p:cNvPr id="1274" name="Google Shape;1274;p75"/>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Criterios del Programa de Apoyo </a:t>
            </a:r>
            <a:br>
              <a:rPr lang="es-MX" dirty="0"/>
            </a:br>
            <a:r>
              <a:rPr lang="es-MX" dirty="0"/>
              <a:t>para Solicitantes </a:t>
            </a:r>
          </a:p>
        </p:txBody>
      </p:sp>
      <p:sp>
        <p:nvSpPr>
          <p:cNvPr id="1275" name="Google Shape;1275;p75"/>
          <p:cNvSpPr txBox="1"/>
          <p:nvPr/>
        </p:nvSpPr>
        <p:spPr>
          <a:xfrm>
            <a:off x="575735" y="2074914"/>
            <a:ext cx="3155100" cy="24333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latin typeface="Arial"/>
                <a:sym typeface="Arial"/>
              </a:rPr>
              <a:t>Para poder recibir asistencia a través del Programa de Apoyo para Solicitantes, los solicitantes deben demostrar:</a:t>
            </a:r>
            <a:endParaRPr lang="es-MX" dirty="0"/>
          </a:p>
        </p:txBody>
      </p:sp>
      <p:sp>
        <p:nvSpPr>
          <p:cNvPr id="1276" name="Google Shape;1276;p75"/>
          <p:cNvSpPr/>
          <p:nvPr/>
        </p:nvSpPr>
        <p:spPr>
          <a:xfrm>
            <a:off x="5330456" y="3647163"/>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Necesidad financiera</a:t>
            </a:r>
            <a:endParaRPr lang="es-MX"/>
          </a:p>
        </p:txBody>
      </p:sp>
      <p:sp>
        <p:nvSpPr>
          <p:cNvPr id="1277" name="Google Shape;1277;p75"/>
          <p:cNvSpPr/>
          <p:nvPr/>
        </p:nvSpPr>
        <p:spPr>
          <a:xfrm>
            <a:off x="5330456" y="4443047"/>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Viabilidad</a:t>
            </a:r>
            <a:r>
              <a:rPr lang="es-MX"/>
              <a:t> </a:t>
            </a:r>
            <a:r>
              <a:rPr lang="es-MX" sz="2000">
                <a:solidFill>
                  <a:schemeClr val="lt1"/>
                </a:solidFill>
                <a:latin typeface="Arial"/>
                <a:sym typeface="Arial"/>
              </a:rPr>
              <a:t>financiera</a:t>
            </a:r>
            <a:endParaRPr lang="es-MX"/>
          </a:p>
        </p:txBody>
      </p:sp>
      <p:sp>
        <p:nvSpPr>
          <p:cNvPr id="1278" name="Google Shape;1278;p75"/>
          <p:cNvSpPr/>
          <p:nvPr/>
        </p:nvSpPr>
        <p:spPr>
          <a:xfrm>
            <a:off x="5330456" y="2055406"/>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rPr>
              <a:t>Verificación general de antecedentes comerciales</a:t>
            </a:r>
            <a:endParaRPr lang="es-MX"/>
          </a:p>
        </p:txBody>
      </p:sp>
      <p:sp>
        <p:nvSpPr>
          <p:cNvPr id="1279" name="Google Shape;1279;p75"/>
          <p:cNvSpPr/>
          <p:nvPr/>
        </p:nvSpPr>
        <p:spPr>
          <a:xfrm>
            <a:off x="5330456" y="2851290"/>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1800" dirty="0">
                <a:solidFill>
                  <a:schemeClr val="bg1"/>
                </a:solidFill>
              </a:rPr>
              <a:t>Verificación de antecedentes de </a:t>
            </a:r>
            <a:r>
              <a:rPr lang="es-MX" sz="1800" dirty="0">
                <a:solidFill>
                  <a:schemeClr val="bg1"/>
                </a:solidFill>
                <a:latin typeface="Arial"/>
                <a:sym typeface="Arial"/>
              </a:rPr>
              <a:t>responsabilidad</a:t>
            </a:r>
            <a:r>
              <a:rPr lang="es-MX" sz="1800" dirty="0">
                <a:solidFill>
                  <a:schemeClr val="bg1"/>
                </a:solidFill>
              </a:rPr>
              <a:t> </a:t>
            </a:r>
            <a:r>
              <a:rPr lang="es-MX" sz="1800" dirty="0">
                <a:solidFill>
                  <a:schemeClr val="bg1"/>
                </a:solidFill>
                <a:latin typeface="Arial"/>
                <a:sym typeface="Arial"/>
              </a:rPr>
              <a:t>pública</a:t>
            </a:r>
            <a:endParaRPr lang="es-MX" sz="1800" dirty="0">
              <a:solidFill>
                <a:schemeClr val="bg1"/>
              </a:solidFill>
            </a:endParaRPr>
          </a:p>
        </p:txBody>
      </p:sp>
      <p:sp>
        <p:nvSpPr>
          <p:cNvPr id="1280" name="Google Shape;1280;p75"/>
          <p:cNvSpPr/>
          <p:nvPr/>
        </p:nvSpPr>
        <p:spPr>
          <a:xfrm>
            <a:off x="5330456" y="5260005"/>
            <a:ext cx="6861600" cy="636300"/>
          </a:xfrm>
          <a:prstGeom prst="rect">
            <a:avLst/>
          </a:prstGeom>
          <a:solidFill>
            <a:srgbClr val="0B3458"/>
          </a:solidFill>
          <a:ln>
            <a:noFill/>
          </a:ln>
        </p:spPr>
        <p:txBody>
          <a:bodyPr spcFirstLastPara="1" wrap="square" lIns="360000" tIns="0" rIns="0" bIns="0" anchor="ctr" anchorCtr="0">
            <a:noAutofit/>
          </a:bodyPr>
          <a:lstStyle/>
          <a:p>
            <a:pPr marL="0" marR="0" lvl="0" indent="0" algn="l" rtl="0">
              <a:spcBef>
                <a:spcPts val="0"/>
              </a:spcBef>
              <a:spcAft>
                <a:spcPts val="0"/>
              </a:spcAft>
              <a:buNone/>
            </a:pPr>
            <a:r>
              <a:rPr lang="es-MX" sz="2000">
                <a:solidFill>
                  <a:schemeClr val="lt1"/>
                </a:solidFill>
                <a:latin typeface="Arial"/>
                <a:sym typeface="Arial"/>
              </a:rPr>
              <a:t>Condición de</a:t>
            </a:r>
            <a:r>
              <a:rPr lang="es-MX"/>
              <a:t> </a:t>
            </a:r>
            <a:r>
              <a:rPr lang="es-MX" sz="2000">
                <a:solidFill>
                  <a:schemeClr val="lt1"/>
                </a:solidFill>
                <a:latin typeface="Arial"/>
                <a:sym typeface="Arial"/>
              </a:rPr>
              <a:t>entidad</a:t>
            </a:r>
            <a:r>
              <a:rPr lang="es-MX"/>
              <a:t> </a:t>
            </a:r>
            <a:r>
              <a:rPr lang="es-MX" sz="2000">
                <a:solidFill>
                  <a:schemeClr val="lt1"/>
                </a:solidFill>
                <a:latin typeface="Arial"/>
                <a:sym typeface="Arial"/>
              </a:rPr>
              <a:t>elegible</a:t>
            </a:r>
            <a:endParaRPr lang="es-MX"/>
          </a:p>
        </p:txBody>
      </p:sp>
      <p:grpSp>
        <p:nvGrpSpPr>
          <p:cNvPr id="2" name="Group 1">
            <a:extLst>
              <a:ext uri="{FF2B5EF4-FFF2-40B4-BE49-F238E27FC236}">
                <a16:creationId xmlns:a16="http://schemas.microsoft.com/office/drawing/2014/main" id="{3339F42F-811D-124F-81FE-35BEDF8E0FF5}"/>
              </a:ext>
            </a:extLst>
          </p:cNvPr>
          <p:cNvGrpSpPr>
            <a:grpSpLocks noChangeAspect="1"/>
          </p:cNvGrpSpPr>
          <p:nvPr/>
        </p:nvGrpSpPr>
        <p:grpSpPr>
          <a:xfrm>
            <a:off x="5107175" y="2157556"/>
            <a:ext cx="432000" cy="432000"/>
            <a:chOff x="5107175" y="2213679"/>
            <a:chExt cx="446400" cy="334800"/>
          </a:xfrm>
        </p:grpSpPr>
        <p:sp>
          <p:nvSpPr>
            <p:cNvPr id="1285" name="Google Shape;1285;p75"/>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286" name="Google Shape;1286;p75"/>
            <p:cNvPicPr preferRelativeResize="0"/>
            <p:nvPr/>
          </p:nvPicPr>
          <p:blipFill rotWithShape="1">
            <a:blip r:embed="rId3">
              <a:alphaModFix/>
            </a:blip>
            <a:srcRect/>
            <a:stretch/>
          </p:blipFill>
          <p:spPr>
            <a:xfrm>
              <a:off x="5231992" y="2330544"/>
              <a:ext cx="147696" cy="101276"/>
            </a:xfrm>
            <a:prstGeom prst="rect">
              <a:avLst/>
            </a:prstGeom>
            <a:noFill/>
            <a:ln>
              <a:noFill/>
            </a:ln>
          </p:spPr>
        </p:pic>
      </p:grpSp>
      <p:sp>
        <p:nvSpPr>
          <p:cNvPr id="1291" name="Google Shape;1291;p75"/>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grpSp>
        <p:nvGrpSpPr>
          <p:cNvPr id="3" name="Group 2">
            <a:extLst>
              <a:ext uri="{FF2B5EF4-FFF2-40B4-BE49-F238E27FC236}">
                <a16:creationId xmlns:a16="http://schemas.microsoft.com/office/drawing/2014/main" id="{47BDAD94-523C-DDE5-AAF3-62F64F57AF9E}"/>
              </a:ext>
            </a:extLst>
          </p:cNvPr>
          <p:cNvGrpSpPr>
            <a:grpSpLocks noChangeAspect="1"/>
          </p:cNvGrpSpPr>
          <p:nvPr/>
        </p:nvGrpSpPr>
        <p:grpSpPr>
          <a:xfrm>
            <a:off x="5114456" y="2953440"/>
            <a:ext cx="432000" cy="432000"/>
            <a:chOff x="5107175" y="2213679"/>
            <a:chExt cx="446400" cy="334800"/>
          </a:xfrm>
        </p:grpSpPr>
        <p:sp>
          <p:nvSpPr>
            <p:cNvPr id="4" name="Google Shape;1285;p75">
              <a:extLst>
                <a:ext uri="{FF2B5EF4-FFF2-40B4-BE49-F238E27FC236}">
                  <a16:creationId xmlns:a16="http://schemas.microsoft.com/office/drawing/2014/main" id="{09EB204C-0CEE-88F0-2242-2A528FC8F2DA}"/>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5" name="Google Shape;1286;p75">
              <a:extLst>
                <a:ext uri="{FF2B5EF4-FFF2-40B4-BE49-F238E27FC236}">
                  <a16:creationId xmlns:a16="http://schemas.microsoft.com/office/drawing/2014/main" id="{13BB22B3-6F06-42A5-1BA5-FDEE164500FE}"/>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6" name="Group 5">
            <a:extLst>
              <a:ext uri="{FF2B5EF4-FFF2-40B4-BE49-F238E27FC236}">
                <a16:creationId xmlns:a16="http://schemas.microsoft.com/office/drawing/2014/main" id="{BCFFD28E-EF04-9833-107E-784CE68AAE8B}"/>
              </a:ext>
            </a:extLst>
          </p:cNvPr>
          <p:cNvGrpSpPr>
            <a:grpSpLocks noChangeAspect="1"/>
          </p:cNvGrpSpPr>
          <p:nvPr/>
        </p:nvGrpSpPr>
        <p:grpSpPr>
          <a:xfrm>
            <a:off x="5114456" y="3757671"/>
            <a:ext cx="432000" cy="432000"/>
            <a:chOff x="5107175" y="2213679"/>
            <a:chExt cx="446400" cy="334800"/>
          </a:xfrm>
        </p:grpSpPr>
        <p:sp>
          <p:nvSpPr>
            <p:cNvPr id="7" name="Google Shape;1285;p75">
              <a:extLst>
                <a:ext uri="{FF2B5EF4-FFF2-40B4-BE49-F238E27FC236}">
                  <a16:creationId xmlns:a16="http://schemas.microsoft.com/office/drawing/2014/main" id="{1C222C6F-FFD3-693F-62C1-47DB71B6F5DE}"/>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8" name="Google Shape;1286;p75">
              <a:extLst>
                <a:ext uri="{FF2B5EF4-FFF2-40B4-BE49-F238E27FC236}">
                  <a16:creationId xmlns:a16="http://schemas.microsoft.com/office/drawing/2014/main" id="{F54F9C42-E49F-E1E0-5DF9-25EEBEE28CB6}"/>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9" name="Group 8">
            <a:extLst>
              <a:ext uri="{FF2B5EF4-FFF2-40B4-BE49-F238E27FC236}">
                <a16:creationId xmlns:a16="http://schemas.microsoft.com/office/drawing/2014/main" id="{ABA90C77-37E0-C1F5-325D-258E7F5571D7}"/>
              </a:ext>
            </a:extLst>
          </p:cNvPr>
          <p:cNvGrpSpPr>
            <a:grpSpLocks noChangeAspect="1"/>
          </p:cNvGrpSpPr>
          <p:nvPr/>
        </p:nvGrpSpPr>
        <p:grpSpPr>
          <a:xfrm>
            <a:off x="5114456" y="4539869"/>
            <a:ext cx="432000" cy="432000"/>
            <a:chOff x="5107175" y="2213679"/>
            <a:chExt cx="446400" cy="334800"/>
          </a:xfrm>
        </p:grpSpPr>
        <p:sp>
          <p:nvSpPr>
            <p:cNvPr id="10" name="Google Shape;1285;p75">
              <a:extLst>
                <a:ext uri="{FF2B5EF4-FFF2-40B4-BE49-F238E27FC236}">
                  <a16:creationId xmlns:a16="http://schemas.microsoft.com/office/drawing/2014/main" id="{B19E7E6F-1CBA-5DE1-0063-AE2491E2A93F}"/>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1" name="Google Shape;1286;p75">
              <a:extLst>
                <a:ext uri="{FF2B5EF4-FFF2-40B4-BE49-F238E27FC236}">
                  <a16:creationId xmlns:a16="http://schemas.microsoft.com/office/drawing/2014/main" id="{A2ABF299-33A3-B3C7-4B52-34034638603A}"/>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grpSp>
        <p:nvGrpSpPr>
          <p:cNvPr id="12" name="Group 11">
            <a:extLst>
              <a:ext uri="{FF2B5EF4-FFF2-40B4-BE49-F238E27FC236}">
                <a16:creationId xmlns:a16="http://schemas.microsoft.com/office/drawing/2014/main" id="{8FC7F2FE-D98F-062B-5679-6B7EF576A2B0}"/>
              </a:ext>
            </a:extLst>
          </p:cNvPr>
          <p:cNvGrpSpPr>
            <a:grpSpLocks noChangeAspect="1"/>
          </p:cNvGrpSpPr>
          <p:nvPr/>
        </p:nvGrpSpPr>
        <p:grpSpPr>
          <a:xfrm>
            <a:off x="5114456" y="5366134"/>
            <a:ext cx="432000" cy="432000"/>
            <a:chOff x="5107175" y="2213679"/>
            <a:chExt cx="446400" cy="334800"/>
          </a:xfrm>
        </p:grpSpPr>
        <p:sp>
          <p:nvSpPr>
            <p:cNvPr id="13" name="Google Shape;1285;p75">
              <a:extLst>
                <a:ext uri="{FF2B5EF4-FFF2-40B4-BE49-F238E27FC236}">
                  <a16:creationId xmlns:a16="http://schemas.microsoft.com/office/drawing/2014/main" id="{D21930AF-9D2D-DBF0-6DBD-B20919D2AD09}"/>
                </a:ext>
              </a:extLst>
            </p:cNvPr>
            <p:cNvSpPr/>
            <p:nvPr/>
          </p:nvSpPr>
          <p:spPr>
            <a:xfrm>
              <a:off x="5107175" y="2213679"/>
              <a:ext cx="446400" cy="334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14" name="Google Shape;1286;p75">
              <a:extLst>
                <a:ext uri="{FF2B5EF4-FFF2-40B4-BE49-F238E27FC236}">
                  <a16:creationId xmlns:a16="http://schemas.microsoft.com/office/drawing/2014/main" id="{1AAB44B6-6FD3-CA8D-39EC-474894D7F38D}"/>
                </a:ext>
              </a:extLst>
            </p:cNvPr>
            <p:cNvPicPr preferRelativeResize="0"/>
            <p:nvPr/>
          </p:nvPicPr>
          <p:blipFill rotWithShape="1">
            <a:blip r:embed="rId3">
              <a:alphaModFix/>
            </a:blip>
            <a:srcRect/>
            <a:stretch/>
          </p:blipFill>
          <p:spPr>
            <a:xfrm>
              <a:off x="5231992" y="2330544"/>
              <a:ext cx="147696" cy="101276"/>
            </a:xfrm>
            <a:prstGeom prst="rect">
              <a:avLst/>
            </a:prstGeom>
            <a:noFill/>
            <a:ln>
              <a:noFill/>
            </a:ln>
          </p:spPr>
        </p:pic>
      </p:grpSp>
      <p:pic>
        <p:nvPicPr>
          <p:cNvPr id="15" name="Google Shape;10;p34">
            <a:extLst>
              <a:ext uri="{FF2B5EF4-FFF2-40B4-BE49-F238E27FC236}">
                <a16:creationId xmlns:a16="http://schemas.microsoft.com/office/drawing/2014/main" id="{5E0873D2-7FFD-C462-5739-EF48E1C6ACCB}"/>
              </a:ext>
            </a:extLst>
          </p:cNvPr>
          <p:cNvPicPr preferRelativeResize="0"/>
          <p:nvPr/>
        </p:nvPicPr>
        <p:blipFill rotWithShape="1">
          <a:blip r:embed="rId4">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76"/>
          <p:cNvSpPr/>
          <p:nvPr/>
        </p:nvSpPr>
        <p:spPr>
          <a:xfrm>
            <a:off x="3486056" y="4046946"/>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intergubernamentales</a:t>
            </a:r>
            <a:endParaRPr lang="es-MX"/>
          </a:p>
        </p:txBody>
      </p:sp>
      <p:sp>
        <p:nvSpPr>
          <p:cNvPr id="1298" name="Google Shape;1298;p76"/>
          <p:cNvSpPr/>
          <p:nvPr/>
        </p:nvSpPr>
        <p:spPr>
          <a:xfrm>
            <a:off x="618167" y="4046947"/>
            <a:ext cx="2736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a:solidFill>
                  <a:srgbClr val="0B3458"/>
                </a:solidFill>
                <a:latin typeface="Arial"/>
                <a:sym typeface="Arial"/>
              </a:rPr>
              <a:t>Organizaciones sin fines de lucro, no gubernamentales o benéficas</a:t>
            </a:r>
            <a:endParaRPr lang="es-MX" sz="1600">
              <a:solidFill>
                <a:srgbClr val="0B3458"/>
              </a:solidFill>
              <a:latin typeface="Arial"/>
              <a:ea typeface="Arial"/>
              <a:cs typeface="Arial"/>
              <a:sym typeface="Arial"/>
            </a:endParaRPr>
          </a:p>
          <a:p>
            <a:pPr marL="0" marR="0" lvl="0" indent="0" algn="l" rtl="0">
              <a:spcBef>
                <a:spcPts val="0"/>
              </a:spcBef>
              <a:spcAft>
                <a:spcPts val="0"/>
              </a:spcAft>
              <a:buNone/>
            </a:pPr>
            <a:endParaRPr lang="es-MX"/>
          </a:p>
        </p:txBody>
      </p:sp>
      <p:sp>
        <p:nvSpPr>
          <p:cNvPr id="1299" name="Google Shape;1299;p76"/>
          <p:cNvSpPr/>
          <p:nvPr/>
        </p:nvSpPr>
        <p:spPr>
          <a:xfrm>
            <a:off x="6353945"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latin typeface="Arial"/>
                <a:sym typeface="Arial"/>
              </a:rPr>
              <a:t>Organizaciones de</a:t>
            </a:r>
            <a:r>
              <a:rPr lang="es-MX" dirty="0"/>
              <a:t> </a:t>
            </a:r>
            <a:r>
              <a:rPr lang="es-MX" sz="1600" dirty="0">
                <a:solidFill>
                  <a:srgbClr val="0B3458"/>
                </a:solidFill>
                <a:latin typeface="Arial"/>
                <a:sym typeface="Arial"/>
              </a:rPr>
              <a:t>pueblos originarios/tribales</a:t>
            </a:r>
            <a:endParaRPr lang="es-MX" dirty="0"/>
          </a:p>
        </p:txBody>
      </p:sp>
      <p:sp>
        <p:nvSpPr>
          <p:cNvPr id="1300" name="Google Shape;1300;p76"/>
          <p:cNvSpPr/>
          <p:nvPr/>
        </p:nvSpPr>
        <p:spPr>
          <a:xfrm>
            <a:off x="9029833" y="4046947"/>
            <a:ext cx="2544000" cy="2268000"/>
          </a:xfrm>
          <a:prstGeom prst="rect">
            <a:avLst/>
          </a:prstGeom>
          <a:solidFill>
            <a:schemeClr val="lt1"/>
          </a:solidFill>
          <a:ln>
            <a:noFill/>
          </a:ln>
        </p:spPr>
        <p:txBody>
          <a:bodyPr spcFirstLastPara="1" wrap="square" lIns="216000" tIns="324000" rIns="144000" bIns="180000" anchor="t" anchorCtr="0">
            <a:noAutofit/>
          </a:bodyPr>
          <a:lstStyle/>
          <a:p>
            <a:pPr marL="0" marR="0" lvl="0" indent="0" algn="l" rtl="0">
              <a:spcBef>
                <a:spcPts val="0"/>
              </a:spcBef>
              <a:spcAft>
                <a:spcPts val="0"/>
              </a:spcAft>
              <a:buNone/>
            </a:pPr>
            <a:r>
              <a:rPr lang="es-MX" sz="1600" dirty="0">
                <a:solidFill>
                  <a:srgbClr val="0B3458"/>
                </a:solidFill>
              </a:rPr>
              <a:t>Microempresas y pequeñas empresas que sean empresas sociales </a:t>
            </a:r>
            <a:r>
              <a:rPr lang="es-MX" sz="1600" dirty="0">
                <a:solidFill>
                  <a:srgbClr val="0B3458"/>
                </a:solidFill>
                <a:latin typeface="Arial"/>
                <a:sym typeface="Arial"/>
              </a:rPr>
              <a:t>o que operen en una economía menos desarrollada</a:t>
            </a:r>
            <a:endParaRPr lang="es-MX" dirty="0"/>
          </a:p>
        </p:txBody>
      </p:sp>
      <p:sp>
        <p:nvSpPr>
          <p:cNvPr id="1301" name="Google Shape;1301;p76"/>
          <p:cNvSpPr txBox="1">
            <a:spLocks noGrp="1"/>
          </p:cNvSpPr>
          <p:nvPr>
            <p:ph type="title"/>
          </p:nvPr>
        </p:nvSpPr>
        <p:spPr>
          <a:xfrm>
            <a:off x="575732" y="900113"/>
            <a:ext cx="67101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Programa de Apoyo para Solicitantes</a:t>
            </a:r>
          </a:p>
        </p:txBody>
      </p:sp>
      <p:sp>
        <p:nvSpPr>
          <p:cNvPr id="1302" name="Google Shape;1302;p76"/>
          <p:cNvSpPr txBox="1"/>
          <p:nvPr/>
        </p:nvSpPr>
        <p:spPr>
          <a:xfrm>
            <a:off x="575733" y="1734672"/>
            <a:ext cx="10048724" cy="1366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dirty="0">
                <a:solidFill>
                  <a:srgbClr val="0B3458"/>
                </a:solidFill>
              </a:rPr>
              <a:t>Solicitar </a:t>
            </a:r>
            <a:r>
              <a:rPr lang="es-MX" sz="2000" dirty="0">
                <a:solidFill>
                  <a:srgbClr val="0B3458"/>
                </a:solidFill>
                <a:latin typeface="Arial"/>
                <a:sym typeface="Arial"/>
              </a:rPr>
              <a:t>un gTLD es costoso y puede estar fuera del alcance de muchos. El Programa de Apoyo para Solicitantes hace que solicitar un nuevo gTLD sea más accesible para las entidades que no pueden hacerlo debido a limitaciones financieras y de otros recursos.</a:t>
            </a:r>
            <a:endParaRPr lang="es-MX" dirty="0"/>
          </a:p>
        </p:txBody>
      </p:sp>
      <p:sp>
        <p:nvSpPr>
          <p:cNvPr id="1303" name="Google Shape;1303;p76"/>
          <p:cNvSpPr txBox="1"/>
          <p:nvPr/>
        </p:nvSpPr>
        <p:spPr>
          <a:xfrm>
            <a:off x="575732" y="2980761"/>
            <a:ext cx="9478500" cy="394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Los candidatos deben ser uno de estos tipos de entidades:</a:t>
            </a:r>
            <a:endParaRPr lang="es-MX" dirty="0"/>
          </a:p>
        </p:txBody>
      </p:sp>
      <p:cxnSp>
        <p:nvCxnSpPr>
          <p:cNvPr id="1304" name="Google Shape;1304;p76"/>
          <p:cNvCxnSpPr/>
          <p:nvPr/>
        </p:nvCxnSpPr>
        <p:spPr>
          <a:xfrm>
            <a:off x="618167" y="4046299"/>
            <a:ext cx="2736000" cy="0"/>
          </a:xfrm>
          <a:prstGeom prst="straightConnector1">
            <a:avLst/>
          </a:prstGeom>
          <a:noFill/>
          <a:ln w="15875" cap="flat" cmpd="sng">
            <a:solidFill>
              <a:srgbClr val="F1633E"/>
            </a:solidFill>
            <a:prstDash val="solid"/>
            <a:round/>
            <a:headEnd type="none" w="sm" len="sm"/>
            <a:tailEnd type="none" w="sm" len="sm"/>
          </a:ln>
        </p:spPr>
      </p:cxnSp>
      <p:cxnSp>
        <p:nvCxnSpPr>
          <p:cNvPr id="1305" name="Google Shape;1305;p76"/>
          <p:cNvCxnSpPr/>
          <p:nvPr/>
        </p:nvCxnSpPr>
        <p:spPr>
          <a:xfrm>
            <a:off x="3492912" y="4046299"/>
            <a:ext cx="2729100" cy="0"/>
          </a:xfrm>
          <a:prstGeom prst="straightConnector1">
            <a:avLst/>
          </a:prstGeom>
          <a:noFill/>
          <a:ln w="15875" cap="flat" cmpd="sng">
            <a:solidFill>
              <a:srgbClr val="F1633E"/>
            </a:solidFill>
            <a:prstDash val="solid"/>
            <a:round/>
            <a:headEnd type="none" w="sm" len="sm"/>
            <a:tailEnd type="none" w="sm" len="sm"/>
          </a:ln>
        </p:spPr>
      </p:cxnSp>
      <p:cxnSp>
        <p:nvCxnSpPr>
          <p:cNvPr id="1306" name="Google Shape;1306;p76"/>
          <p:cNvCxnSpPr/>
          <p:nvPr/>
        </p:nvCxnSpPr>
        <p:spPr>
          <a:xfrm>
            <a:off x="6367657" y="4046299"/>
            <a:ext cx="2530500" cy="0"/>
          </a:xfrm>
          <a:prstGeom prst="straightConnector1">
            <a:avLst/>
          </a:prstGeom>
          <a:noFill/>
          <a:ln w="15875" cap="flat" cmpd="sng">
            <a:solidFill>
              <a:srgbClr val="F1633E"/>
            </a:solidFill>
            <a:prstDash val="solid"/>
            <a:round/>
            <a:headEnd type="none" w="sm" len="sm"/>
            <a:tailEnd type="none" w="sm" len="sm"/>
          </a:ln>
        </p:spPr>
      </p:cxnSp>
      <p:cxnSp>
        <p:nvCxnSpPr>
          <p:cNvPr id="1307" name="Google Shape;1307;p76"/>
          <p:cNvCxnSpPr/>
          <p:nvPr/>
        </p:nvCxnSpPr>
        <p:spPr>
          <a:xfrm rot="10800000" flipH="1">
            <a:off x="9031984" y="4045999"/>
            <a:ext cx="2541900" cy="300"/>
          </a:xfrm>
          <a:prstGeom prst="straightConnector1">
            <a:avLst/>
          </a:prstGeom>
          <a:noFill/>
          <a:ln w="15875" cap="flat" cmpd="sng">
            <a:solidFill>
              <a:srgbClr val="F1633E"/>
            </a:solidFill>
            <a:prstDash val="solid"/>
            <a:round/>
            <a:headEnd type="none" w="sm" len="sm"/>
            <a:tailEnd type="none" w="sm" len="sm"/>
          </a:ln>
        </p:spPr>
      </p:cxnSp>
      <p:grpSp>
        <p:nvGrpSpPr>
          <p:cNvPr id="4" name="Group 3">
            <a:extLst>
              <a:ext uri="{FF2B5EF4-FFF2-40B4-BE49-F238E27FC236}">
                <a16:creationId xmlns:a16="http://schemas.microsoft.com/office/drawing/2014/main" id="{EC875172-0BE9-D415-3F8F-A652A50732A9}"/>
              </a:ext>
            </a:extLst>
          </p:cNvPr>
          <p:cNvGrpSpPr/>
          <p:nvPr/>
        </p:nvGrpSpPr>
        <p:grpSpPr>
          <a:xfrm>
            <a:off x="6637968" y="3669155"/>
            <a:ext cx="658800" cy="654300"/>
            <a:chOff x="6637968" y="3669155"/>
            <a:chExt cx="872400" cy="654300"/>
          </a:xfrm>
        </p:grpSpPr>
        <p:sp>
          <p:nvSpPr>
            <p:cNvPr id="1308" name="Google Shape;1308;p76"/>
            <p:cNvSpPr/>
            <p:nvPr/>
          </p:nvSpPr>
          <p:spPr>
            <a:xfrm>
              <a:off x="6637968"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09" name="Google Shape;1309;p76"/>
            <p:cNvGrpSpPr/>
            <p:nvPr/>
          </p:nvGrpSpPr>
          <p:grpSpPr>
            <a:xfrm>
              <a:off x="6847399" y="3849353"/>
              <a:ext cx="475831" cy="314301"/>
              <a:chOff x="5135678" y="3849353"/>
              <a:chExt cx="356882" cy="314301"/>
            </a:xfrm>
          </p:grpSpPr>
          <p:grpSp>
            <p:nvGrpSpPr>
              <p:cNvPr id="1310" name="Google Shape;1310;p76"/>
              <p:cNvGrpSpPr/>
              <p:nvPr/>
            </p:nvGrpSpPr>
            <p:grpSpPr>
              <a:xfrm>
                <a:off x="5135678" y="3849353"/>
                <a:ext cx="356882" cy="314301"/>
                <a:chOff x="5135678" y="3849353"/>
                <a:chExt cx="356882" cy="314301"/>
              </a:xfrm>
            </p:grpSpPr>
            <p:sp>
              <p:nvSpPr>
                <p:cNvPr id="1311" name="Google Shape;1311;p76"/>
                <p:cNvSpPr/>
                <p:nvPr/>
              </p:nvSpPr>
              <p:spPr>
                <a:xfrm>
                  <a:off x="5135678" y="3922529"/>
                  <a:ext cx="217227" cy="188581"/>
                </a:xfrm>
                <a:custGeom>
                  <a:avLst/>
                  <a:gdLst/>
                  <a:ahLst/>
                  <a:cxnLst/>
                  <a:rect l="l" t="t" r="r" b="b"/>
                  <a:pathLst>
                    <a:path w="217227" h="188581" extrusionOk="0">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2" name="Google Shape;1312;p76"/>
                <p:cNvSpPr/>
                <p:nvPr/>
              </p:nvSpPr>
              <p:spPr>
                <a:xfrm>
                  <a:off x="5275333" y="3975073"/>
                  <a:ext cx="217227" cy="188581"/>
                </a:xfrm>
                <a:custGeom>
                  <a:avLst/>
                  <a:gdLst/>
                  <a:ahLst/>
                  <a:cxnLst/>
                  <a:rect l="l" t="t" r="r" b="b"/>
                  <a:pathLst>
                    <a:path w="217227" h="188581" extrusionOk="0">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3" name="Google Shape;1313;p76"/>
                <p:cNvSpPr/>
                <p:nvPr/>
              </p:nvSpPr>
              <p:spPr>
                <a:xfrm>
                  <a:off x="5213249" y="3849353"/>
                  <a:ext cx="217227" cy="108114"/>
                </a:xfrm>
                <a:custGeom>
                  <a:avLst/>
                  <a:gdLst/>
                  <a:ahLst/>
                  <a:cxnLst/>
                  <a:rect l="l" t="t" r="r" b="b"/>
                  <a:pathLst>
                    <a:path w="217227" h="108114" extrusionOk="0">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w="15875" cap="flat"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14" name="Google Shape;1314;p76"/>
              <p:cNvSpPr/>
              <p:nvPr/>
            </p:nvSpPr>
            <p:spPr>
              <a:xfrm>
                <a:off x="5199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5" name="Google Shape;1315;p76"/>
              <p:cNvSpPr/>
              <p:nvPr/>
            </p:nvSpPr>
            <p:spPr>
              <a:xfrm>
                <a:off x="5235936"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16" name="Google Shape;1316;p76"/>
              <p:cNvSpPr/>
              <p:nvPr/>
            </p:nvSpPr>
            <p:spPr>
              <a:xfrm>
                <a:off x="5271937" y="3996806"/>
                <a:ext cx="6520" cy="6602"/>
              </a:xfrm>
              <a:custGeom>
                <a:avLst/>
                <a:gdLst/>
                <a:ahLst/>
                <a:cxnLst/>
                <a:rect l="l" t="t" r="r" b="b"/>
                <a:pathLst>
                  <a:path w="6520" h="6602" extrusionOk="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 name="Group 2">
            <a:extLst>
              <a:ext uri="{FF2B5EF4-FFF2-40B4-BE49-F238E27FC236}">
                <a16:creationId xmlns:a16="http://schemas.microsoft.com/office/drawing/2014/main" id="{862D6C65-BBF3-EC6D-F3F2-FB139EEE051C}"/>
              </a:ext>
            </a:extLst>
          </p:cNvPr>
          <p:cNvGrpSpPr/>
          <p:nvPr/>
        </p:nvGrpSpPr>
        <p:grpSpPr>
          <a:xfrm>
            <a:off x="3763064" y="3669155"/>
            <a:ext cx="658800" cy="658800"/>
            <a:chOff x="3763064" y="3669155"/>
            <a:chExt cx="872400" cy="658800"/>
          </a:xfrm>
        </p:grpSpPr>
        <p:sp>
          <p:nvSpPr>
            <p:cNvPr id="1317" name="Google Shape;1317;p76"/>
            <p:cNvSpPr/>
            <p:nvPr/>
          </p:nvSpPr>
          <p:spPr>
            <a:xfrm>
              <a:off x="3763064" y="3669155"/>
              <a:ext cx="872400" cy="6588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18" name="Google Shape;1318;p76"/>
            <p:cNvGrpSpPr/>
            <p:nvPr/>
          </p:nvGrpSpPr>
          <p:grpSpPr>
            <a:xfrm>
              <a:off x="3988547" y="3806012"/>
              <a:ext cx="444136" cy="333111"/>
              <a:chOff x="2991485" y="3806012"/>
              <a:chExt cx="333110" cy="333111"/>
            </a:xfrm>
          </p:grpSpPr>
          <p:grpSp>
            <p:nvGrpSpPr>
              <p:cNvPr id="1319" name="Google Shape;1319;p76"/>
              <p:cNvGrpSpPr/>
              <p:nvPr/>
            </p:nvGrpSpPr>
            <p:grpSpPr>
              <a:xfrm>
                <a:off x="2991485" y="4096159"/>
                <a:ext cx="333110" cy="42964"/>
                <a:chOff x="2991485" y="4096159"/>
                <a:chExt cx="333110" cy="42964"/>
              </a:xfrm>
            </p:grpSpPr>
            <p:sp>
              <p:nvSpPr>
                <p:cNvPr id="1320" name="Google Shape;1320;p76"/>
                <p:cNvSpPr/>
                <p:nvPr/>
              </p:nvSpPr>
              <p:spPr>
                <a:xfrm>
                  <a:off x="3120439" y="4123004"/>
                  <a:ext cx="204156" cy="16119"/>
                </a:xfrm>
                <a:custGeom>
                  <a:avLst/>
                  <a:gdLst/>
                  <a:ahLst/>
                  <a:cxnLst/>
                  <a:rect l="l" t="t" r="r" b="b"/>
                  <a:pathLst>
                    <a:path w="204156" h="16119" extrusionOk="0">
                      <a:moveTo>
                        <a:pt x="0" y="0"/>
                      </a:moveTo>
                      <a:lnTo>
                        <a:pt x="204157" y="0"/>
                      </a:lnTo>
                      <a:lnTo>
                        <a:pt x="204157" y="16119"/>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1" name="Google Shape;1321;p76"/>
                <p:cNvSpPr/>
                <p:nvPr/>
              </p:nvSpPr>
              <p:spPr>
                <a:xfrm>
                  <a:off x="2991485" y="4123004"/>
                  <a:ext cx="59083" cy="16119"/>
                </a:xfrm>
                <a:custGeom>
                  <a:avLst/>
                  <a:gdLst/>
                  <a:ahLst/>
                  <a:cxnLst/>
                  <a:rect l="l" t="t" r="r" b="b"/>
                  <a:pathLst>
                    <a:path w="59083" h="16119" extrusionOk="0">
                      <a:moveTo>
                        <a:pt x="0" y="16119"/>
                      </a:moveTo>
                      <a:lnTo>
                        <a:pt x="0" y="0"/>
                      </a:lnTo>
                      <a:lnTo>
                        <a:pt x="59083"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2" name="Google Shape;1322;p76"/>
                <p:cNvSpPr/>
                <p:nvPr/>
              </p:nvSpPr>
              <p:spPr>
                <a:xfrm>
                  <a:off x="3007604" y="4096159"/>
                  <a:ext cx="300872" cy="26844"/>
                </a:xfrm>
                <a:custGeom>
                  <a:avLst/>
                  <a:gdLst/>
                  <a:ahLst/>
                  <a:cxnLst/>
                  <a:rect l="l" t="t" r="r" b="b"/>
                  <a:pathLst>
                    <a:path w="300872" h="26844" extrusionOk="0">
                      <a:moveTo>
                        <a:pt x="0" y="26845"/>
                      </a:moveTo>
                      <a:lnTo>
                        <a:pt x="0" y="0"/>
                      </a:lnTo>
                      <a:lnTo>
                        <a:pt x="300872" y="0"/>
                      </a:lnTo>
                      <a:lnTo>
                        <a:pt x="300872"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1323" name="Google Shape;1323;p76"/>
              <p:cNvSpPr/>
              <p:nvPr/>
            </p:nvSpPr>
            <p:spPr>
              <a:xfrm>
                <a:off x="3120439" y="3956417"/>
                <a:ext cx="75264" cy="107503"/>
              </a:xfrm>
              <a:custGeom>
                <a:avLst/>
                <a:gdLst/>
                <a:ahLst/>
                <a:cxnLst/>
                <a:rect l="l" t="t" r="r" b="b"/>
                <a:pathLst>
                  <a:path w="75264" h="107503" extrusionOk="0">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324" name="Google Shape;1324;p76"/>
              <p:cNvGrpSpPr/>
              <p:nvPr/>
            </p:nvGrpSpPr>
            <p:grpSpPr>
              <a:xfrm>
                <a:off x="3023724" y="3924241"/>
                <a:ext cx="268633" cy="171918"/>
                <a:chOff x="3023724" y="3924241"/>
                <a:chExt cx="268633" cy="171918"/>
              </a:xfrm>
            </p:grpSpPr>
            <p:grpSp>
              <p:nvGrpSpPr>
                <p:cNvPr id="1325" name="Google Shape;1325;p76"/>
                <p:cNvGrpSpPr/>
                <p:nvPr/>
              </p:nvGrpSpPr>
              <p:grpSpPr>
                <a:xfrm>
                  <a:off x="3023724" y="3924241"/>
                  <a:ext cx="64415" cy="171918"/>
                  <a:chOff x="3023724" y="3924241"/>
                  <a:chExt cx="64415" cy="171918"/>
                </a:xfrm>
              </p:grpSpPr>
              <p:sp>
                <p:nvSpPr>
                  <p:cNvPr id="1326" name="Google Shape;1326;p76"/>
                  <p:cNvSpPr/>
                  <p:nvPr/>
                </p:nvSpPr>
                <p:spPr>
                  <a:xfrm>
                    <a:off x="3077475"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7" name="Google Shape;1327;p76"/>
                  <p:cNvSpPr/>
                  <p:nvPr/>
                </p:nvSpPr>
                <p:spPr>
                  <a:xfrm>
                    <a:off x="3066688"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8" name="Google Shape;1328;p76"/>
                  <p:cNvSpPr/>
                  <p:nvPr/>
                </p:nvSpPr>
                <p:spPr>
                  <a:xfrm>
                    <a:off x="3066688"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9" name="Google Shape;1329;p76"/>
                  <p:cNvSpPr/>
                  <p:nvPr/>
                </p:nvSpPr>
                <p:spPr>
                  <a:xfrm>
                    <a:off x="3023724"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nvGrpSpPr>
                <p:cNvPr id="1330" name="Google Shape;1330;p76"/>
                <p:cNvGrpSpPr/>
                <p:nvPr/>
              </p:nvGrpSpPr>
              <p:grpSpPr>
                <a:xfrm>
                  <a:off x="3227880" y="3924241"/>
                  <a:ext cx="64477" cy="171918"/>
                  <a:chOff x="3227880" y="3924241"/>
                  <a:chExt cx="64477" cy="171918"/>
                </a:xfrm>
              </p:grpSpPr>
              <p:sp>
                <p:nvSpPr>
                  <p:cNvPr id="1331" name="Google Shape;1331;p76"/>
                  <p:cNvSpPr/>
                  <p:nvPr/>
                </p:nvSpPr>
                <p:spPr>
                  <a:xfrm>
                    <a:off x="3281632" y="3951086"/>
                    <a:ext cx="5889" cy="118228"/>
                  </a:xfrm>
                  <a:custGeom>
                    <a:avLst/>
                    <a:gdLst/>
                    <a:ahLst/>
                    <a:cxnLst/>
                    <a:rect l="l" t="t" r="r" b="b"/>
                    <a:pathLst>
                      <a:path w="5889" h="118228" extrusionOk="0">
                        <a:moveTo>
                          <a:pt x="0" y="0"/>
                        </a:moveTo>
                        <a:cubicBezTo>
                          <a:pt x="0" y="0"/>
                          <a:pt x="5890" y="39926"/>
                          <a:pt x="5890" y="64477"/>
                        </a:cubicBezTo>
                        <a:cubicBezTo>
                          <a:pt x="5890" y="89028"/>
                          <a:pt x="0" y="118229"/>
                          <a:pt x="0" y="118229"/>
                        </a:cubicBez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2" name="Google Shape;1332;p76"/>
                  <p:cNvSpPr/>
                  <p:nvPr/>
                </p:nvSpPr>
                <p:spPr>
                  <a:xfrm>
                    <a:off x="3270906" y="3924241"/>
                    <a:ext cx="21451" cy="26844"/>
                  </a:xfrm>
                  <a:custGeom>
                    <a:avLst/>
                    <a:gdLst/>
                    <a:ahLst/>
                    <a:cxnLst/>
                    <a:rect l="l" t="t" r="r" b="b"/>
                    <a:pathLst>
                      <a:path w="21451" h="26844" extrusionOk="0">
                        <a:moveTo>
                          <a:pt x="0" y="26845"/>
                        </a:moveTo>
                        <a:lnTo>
                          <a:pt x="10726" y="26845"/>
                        </a:lnTo>
                        <a:cubicBezTo>
                          <a:pt x="16677" y="26845"/>
                          <a:pt x="21451" y="22009"/>
                          <a:pt x="21451" y="16119"/>
                        </a:cubicBezTo>
                        <a:lnTo>
                          <a:pt x="21451"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3" name="Google Shape;1333;p76"/>
                  <p:cNvSpPr/>
                  <p:nvPr/>
                </p:nvSpPr>
                <p:spPr>
                  <a:xfrm>
                    <a:off x="3270906" y="4069314"/>
                    <a:ext cx="21451" cy="26844"/>
                  </a:xfrm>
                  <a:custGeom>
                    <a:avLst/>
                    <a:gdLst/>
                    <a:ahLst/>
                    <a:cxnLst/>
                    <a:rect l="l" t="t" r="r" b="b"/>
                    <a:pathLst>
                      <a:path w="21451" h="26844" extrusionOk="0">
                        <a:moveTo>
                          <a:pt x="0" y="0"/>
                        </a:moveTo>
                        <a:lnTo>
                          <a:pt x="10726" y="0"/>
                        </a:lnTo>
                        <a:cubicBezTo>
                          <a:pt x="16677" y="0"/>
                          <a:pt x="21451" y="4836"/>
                          <a:pt x="21451" y="10726"/>
                        </a:cubicBezTo>
                        <a:lnTo>
                          <a:pt x="21451" y="26845"/>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4" name="Google Shape;1334;p76"/>
                  <p:cNvSpPr/>
                  <p:nvPr/>
                </p:nvSpPr>
                <p:spPr>
                  <a:xfrm>
                    <a:off x="3227880" y="3924241"/>
                    <a:ext cx="10725" cy="171918"/>
                  </a:xfrm>
                  <a:custGeom>
                    <a:avLst/>
                    <a:gdLst/>
                    <a:ahLst/>
                    <a:cxnLst/>
                    <a:rect l="l" t="t" r="r" b="b"/>
                    <a:pathLst>
                      <a:path w="10725" h="171918" extrusionOk="0">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1335" name="Google Shape;1335;p76"/>
              <p:cNvGrpSpPr/>
              <p:nvPr/>
            </p:nvGrpSpPr>
            <p:grpSpPr>
              <a:xfrm>
                <a:off x="2991485" y="3806012"/>
                <a:ext cx="333110" cy="118228"/>
                <a:chOff x="2991485" y="3806012"/>
                <a:chExt cx="333110" cy="118228"/>
              </a:xfrm>
            </p:grpSpPr>
            <p:sp>
              <p:nvSpPr>
                <p:cNvPr id="1336" name="Google Shape;1336;p76"/>
                <p:cNvSpPr/>
                <p:nvPr/>
              </p:nvSpPr>
              <p:spPr>
                <a:xfrm>
                  <a:off x="3061356" y="3843644"/>
                  <a:ext cx="198762" cy="48357"/>
                </a:xfrm>
                <a:custGeom>
                  <a:avLst/>
                  <a:gdLst/>
                  <a:ahLst/>
                  <a:cxnLst/>
                  <a:rect l="l" t="t" r="r" b="b"/>
                  <a:pathLst>
                    <a:path w="198762" h="48357" extrusionOk="0">
                      <a:moveTo>
                        <a:pt x="96716" y="0"/>
                      </a:moveTo>
                      <a:lnTo>
                        <a:pt x="0" y="48358"/>
                      </a:lnTo>
                      <a:lnTo>
                        <a:pt x="198763" y="48358"/>
                      </a:lnTo>
                      <a:lnTo>
                        <a:pt x="96716" y="0"/>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37" name="Google Shape;1337;p76"/>
                <p:cNvSpPr/>
                <p:nvPr/>
              </p:nvSpPr>
              <p:spPr>
                <a:xfrm>
                  <a:off x="2991485" y="3806012"/>
                  <a:ext cx="333110" cy="118228"/>
                </a:xfrm>
                <a:custGeom>
                  <a:avLst/>
                  <a:gdLst/>
                  <a:ahLst/>
                  <a:cxnLst/>
                  <a:rect l="l" t="t" r="r" b="b"/>
                  <a:pathLst>
                    <a:path w="333110" h="118228" extrusionOk="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w="15875"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nvGrpSpPr>
          <p:cNvPr id="2" name="Group 1">
            <a:extLst>
              <a:ext uri="{FF2B5EF4-FFF2-40B4-BE49-F238E27FC236}">
                <a16:creationId xmlns:a16="http://schemas.microsoft.com/office/drawing/2014/main" id="{9A0E4C95-27A9-B692-C504-E0E62CE95D6A}"/>
              </a:ext>
            </a:extLst>
          </p:cNvPr>
          <p:cNvGrpSpPr/>
          <p:nvPr/>
        </p:nvGrpSpPr>
        <p:grpSpPr>
          <a:xfrm>
            <a:off x="898195" y="3669155"/>
            <a:ext cx="658800" cy="654300"/>
            <a:chOff x="898195" y="3669155"/>
            <a:chExt cx="872400" cy="654300"/>
          </a:xfrm>
        </p:grpSpPr>
        <p:sp>
          <p:nvSpPr>
            <p:cNvPr id="1338" name="Google Shape;1338;p76"/>
            <p:cNvSpPr/>
            <p:nvPr/>
          </p:nvSpPr>
          <p:spPr>
            <a:xfrm>
              <a:off x="898195"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39" name="Google Shape;1339;p76"/>
            <p:cNvGrpSpPr/>
            <p:nvPr/>
          </p:nvGrpSpPr>
          <p:grpSpPr>
            <a:xfrm>
              <a:off x="1152753" y="3874341"/>
              <a:ext cx="364824" cy="242523"/>
              <a:chOff x="864586" y="3874341"/>
              <a:chExt cx="273625" cy="242523"/>
            </a:xfrm>
          </p:grpSpPr>
          <p:sp>
            <p:nvSpPr>
              <p:cNvPr id="1340" name="Google Shape;1340;p76"/>
              <p:cNvSpPr/>
              <p:nvPr/>
            </p:nvSpPr>
            <p:spPr>
              <a:xfrm>
                <a:off x="864586" y="3874341"/>
                <a:ext cx="273625" cy="61900"/>
              </a:xfrm>
              <a:custGeom>
                <a:avLst/>
                <a:gdLst/>
                <a:ahLst/>
                <a:cxnLst/>
                <a:rect l="l" t="t" r="r" b="b"/>
                <a:pathLst>
                  <a:path w="273625" h="61900" extrusionOk="0">
                    <a:moveTo>
                      <a:pt x="0" y="0"/>
                    </a:moveTo>
                    <a:lnTo>
                      <a:pt x="273626" y="0"/>
                    </a:lnTo>
                    <a:lnTo>
                      <a:pt x="273626" y="61901"/>
                    </a:lnTo>
                    <a:lnTo>
                      <a:pt x="0" y="61901"/>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1" name="Google Shape;1341;p76"/>
              <p:cNvSpPr/>
              <p:nvPr/>
            </p:nvSpPr>
            <p:spPr>
              <a:xfrm>
                <a:off x="890384" y="3936148"/>
                <a:ext cx="222216" cy="180716"/>
              </a:xfrm>
              <a:custGeom>
                <a:avLst/>
                <a:gdLst/>
                <a:ahLst/>
                <a:cxnLst/>
                <a:rect l="l" t="t" r="r" b="b"/>
                <a:pathLst>
                  <a:path w="222216" h="180716" extrusionOk="0">
                    <a:moveTo>
                      <a:pt x="0" y="0"/>
                    </a:moveTo>
                    <a:lnTo>
                      <a:pt x="222216" y="0"/>
                    </a:lnTo>
                    <a:lnTo>
                      <a:pt x="222216" y="180716"/>
                    </a:lnTo>
                    <a:lnTo>
                      <a:pt x="0" y="180716"/>
                    </a:lnTo>
                    <a:close/>
                  </a:path>
                </a:pathLst>
              </a:custGeom>
              <a:noFill/>
              <a:ln w="15875" cap="flat" cmpd="sng">
                <a:solidFill>
                  <a:srgbClr val="002B4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2" name="Google Shape;1342;p76"/>
              <p:cNvSpPr/>
              <p:nvPr/>
            </p:nvSpPr>
            <p:spPr>
              <a:xfrm>
                <a:off x="945147" y="3970673"/>
                <a:ext cx="121818" cy="107244"/>
              </a:xfrm>
              <a:custGeom>
                <a:avLst/>
                <a:gdLst/>
                <a:ahLst/>
                <a:cxnLst/>
                <a:rect l="l" t="t" r="r" b="b"/>
                <a:pathLst>
                  <a:path w="121818" h="107244" extrusionOk="0">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w="15875" cap="rnd"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5" name="Group 4">
            <a:extLst>
              <a:ext uri="{FF2B5EF4-FFF2-40B4-BE49-F238E27FC236}">
                <a16:creationId xmlns:a16="http://schemas.microsoft.com/office/drawing/2014/main" id="{F2D55D2B-61AA-1DA8-8077-88D190E0BAC5}"/>
              </a:ext>
            </a:extLst>
          </p:cNvPr>
          <p:cNvGrpSpPr/>
          <p:nvPr/>
        </p:nvGrpSpPr>
        <p:grpSpPr>
          <a:xfrm>
            <a:off x="9313349" y="3669155"/>
            <a:ext cx="658800" cy="658800"/>
            <a:chOff x="9313349" y="3669155"/>
            <a:chExt cx="872400" cy="654300"/>
          </a:xfrm>
        </p:grpSpPr>
        <p:sp>
          <p:nvSpPr>
            <p:cNvPr id="1343" name="Google Shape;1343;p76"/>
            <p:cNvSpPr/>
            <p:nvPr/>
          </p:nvSpPr>
          <p:spPr>
            <a:xfrm>
              <a:off x="9313349" y="3669155"/>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44" name="Google Shape;1344;p76"/>
            <p:cNvGrpSpPr/>
            <p:nvPr/>
          </p:nvGrpSpPr>
          <p:grpSpPr>
            <a:xfrm>
              <a:off x="9501321" y="3839747"/>
              <a:ext cx="498638" cy="295271"/>
              <a:chOff x="7126169" y="3839747"/>
              <a:chExt cx="373988" cy="295271"/>
            </a:xfrm>
          </p:grpSpPr>
          <p:sp>
            <p:nvSpPr>
              <p:cNvPr id="1345" name="Google Shape;1345;p76"/>
              <p:cNvSpPr/>
              <p:nvPr/>
            </p:nvSpPr>
            <p:spPr>
              <a:xfrm>
                <a:off x="7167842"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6" name="Google Shape;1346;p76"/>
              <p:cNvSpPr/>
              <p:nvPr/>
            </p:nvSpPr>
            <p:spPr>
              <a:xfrm>
                <a:off x="7167842"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7" name="Google Shape;1347;p76"/>
              <p:cNvSpPr/>
              <p:nvPr/>
            </p:nvSpPr>
            <p:spPr>
              <a:xfrm>
                <a:off x="724119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8" name="Google Shape;1348;p76"/>
              <p:cNvSpPr/>
              <p:nvPr/>
            </p:nvSpPr>
            <p:spPr>
              <a:xfrm>
                <a:off x="7314652" y="3891860"/>
                <a:ext cx="73351" cy="36816"/>
              </a:xfrm>
              <a:custGeom>
                <a:avLst/>
                <a:gdLst/>
                <a:ahLst/>
                <a:cxnLst/>
                <a:rect l="l" t="t" r="r" b="b"/>
                <a:pathLst>
                  <a:path w="73351" h="36816" extrusionOk="0">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49" name="Google Shape;1349;p76"/>
              <p:cNvSpPr/>
              <p:nvPr/>
            </p:nvSpPr>
            <p:spPr>
              <a:xfrm>
                <a:off x="7388003" y="3891860"/>
                <a:ext cx="73351" cy="36816"/>
              </a:xfrm>
              <a:custGeom>
                <a:avLst/>
                <a:gdLst/>
                <a:ahLst/>
                <a:cxnLst/>
                <a:rect l="l" t="t" r="r" b="b"/>
                <a:pathLst>
                  <a:path w="73351" h="36816" extrusionOk="0">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0" name="Google Shape;1350;p76"/>
              <p:cNvSpPr/>
              <p:nvPr/>
            </p:nvSpPr>
            <p:spPr>
              <a:xfrm>
                <a:off x="7145730" y="3839747"/>
                <a:ext cx="337631" cy="37238"/>
              </a:xfrm>
              <a:custGeom>
                <a:avLst/>
                <a:gdLst/>
                <a:ahLst/>
                <a:cxnLst/>
                <a:rect l="l" t="t" r="r" b="b"/>
                <a:pathLst>
                  <a:path w="337631" h="37238" extrusionOk="0">
                    <a:moveTo>
                      <a:pt x="0" y="37239"/>
                    </a:moveTo>
                    <a:lnTo>
                      <a:pt x="0" y="0"/>
                    </a:lnTo>
                    <a:lnTo>
                      <a:pt x="337631" y="0"/>
                    </a:lnTo>
                    <a:lnTo>
                      <a:pt x="337631" y="37239"/>
                    </a:lnTo>
                  </a:path>
                </a:pathLst>
              </a:custGeom>
              <a:noFill/>
              <a:ln w="1587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1" name="Google Shape;1351;p76"/>
              <p:cNvSpPr/>
              <p:nvPr/>
            </p:nvSpPr>
            <p:spPr>
              <a:xfrm>
                <a:off x="7272767" y="3958425"/>
                <a:ext cx="10630" cy="166043"/>
              </a:xfrm>
              <a:custGeom>
                <a:avLst/>
                <a:gdLst/>
                <a:ahLst/>
                <a:cxnLst/>
                <a:rect l="l" t="t" r="r" b="b"/>
                <a:pathLst>
                  <a:path w="10630" h="166043" extrusionOk="0">
                    <a:moveTo>
                      <a:pt x="0" y="0"/>
                    </a:moveTo>
                    <a:lnTo>
                      <a:pt x="0" y="166044"/>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2" name="Google Shape;1352;p76"/>
              <p:cNvSpPr/>
              <p:nvPr/>
            </p:nvSpPr>
            <p:spPr>
              <a:xfrm>
                <a:off x="7461355" y="3947876"/>
                <a:ext cx="10630" cy="176487"/>
              </a:xfrm>
              <a:custGeom>
                <a:avLst/>
                <a:gdLst/>
                <a:ahLst/>
                <a:cxnLst/>
                <a:rect l="l" t="t" r="r" b="b"/>
                <a:pathLst>
                  <a:path w="10630" h="176487" extrusionOk="0">
                    <a:moveTo>
                      <a:pt x="0" y="0"/>
                    </a:moveTo>
                    <a:lnTo>
                      <a:pt x="0" y="176488"/>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3" name="Google Shape;1353;p76"/>
              <p:cNvSpPr/>
              <p:nvPr/>
            </p:nvSpPr>
            <p:spPr>
              <a:xfrm>
                <a:off x="7238110" y="4010010"/>
                <a:ext cx="10630" cy="38082"/>
              </a:xfrm>
              <a:custGeom>
                <a:avLst/>
                <a:gdLst/>
                <a:ahLst/>
                <a:cxnLst/>
                <a:rect l="l" t="t" r="r" b="b"/>
                <a:pathLst>
                  <a:path w="10630" h="38082" extrusionOk="0">
                    <a:moveTo>
                      <a:pt x="0" y="0"/>
                    </a:moveTo>
                    <a:lnTo>
                      <a:pt x="0" y="38083"/>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4" name="Google Shape;1354;p76"/>
              <p:cNvSpPr/>
              <p:nvPr/>
            </p:nvSpPr>
            <p:spPr>
              <a:xfrm>
                <a:off x="7126169" y="4124469"/>
                <a:ext cx="373988" cy="10549"/>
              </a:xfrm>
              <a:custGeom>
                <a:avLst/>
                <a:gdLst/>
                <a:ahLst/>
                <a:cxnLst/>
                <a:rect l="l" t="t" r="r" b="b"/>
                <a:pathLst>
                  <a:path w="373988" h="10549" extrusionOk="0">
                    <a:moveTo>
                      <a:pt x="0" y="0"/>
                    </a:moveTo>
                    <a:lnTo>
                      <a:pt x="373988" y="0"/>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5" name="Google Shape;1355;p76"/>
              <p:cNvSpPr/>
              <p:nvPr/>
            </p:nvSpPr>
            <p:spPr>
              <a:xfrm>
                <a:off x="7334425" y="3973405"/>
                <a:ext cx="72607" cy="72894"/>
              </a:xfrm>
              <a:custGeom>
                <a:avLst/>
                <a:gdLst/>
                <a:ahLst/>
                <a:cxnLst/>
                <a:rect l="l" t="t" r="r" b="b"/>
                <a:pathLst>
                  <a:path w="72607" h="72894" extrusionOk="0">
                    <a:moveTo>
                      <a:pt x="72608" y="0"/>
                    </a:moveTo>
                    <a:lnTo>
                      <a:pt x="0" y="72895"/>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6" name="Google Shape;1356;p76"/>
              <p:cNvSpPr/>
              <p:nvPr/>
            </p:nvSpPr>
            <p:spPr>
              <a:xfrm>
                <a:off x="7381519" y="4020770"/>
                <a:ext cx="50176" cy="50530"/>
              </a:xfrm>
              <a:custGeom>
                <a:avLst/>
                <a:gdLst/>
                <a:ahLst/>
                <a:cxnLst/>
                <a:rect l="l" t="t" r="r" b="b"/>
                <a:pathLst>
                  <a:path w="50176" h="50530" extrusionOk="0">
                    <a:moveTo>
                      <a:pt x="50177" y="0"/>
                    </a:moveTo>
                    <a:lnTo>
                      <a:pt x="0" y="50531"/>
                    </a:lnTo>
                  </a:path>
                </a:pathLst>
              </a:custGeom>
              <a:noFill/>
              <a:ln w="1587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pic>
        <p:nvPicPr>
          <p:cNvPr id="6" name="Google Shape;10;p34">
            <a:extLst>
              <a:ext uri="{FF2B5EF4-FFF2-40B4-BE49-F238E27FC236}">
                <a16:creationId xmlns:a16="http://schemas.microsoft.com/office/drawing/2014/main" id="{BE5CE524-B847-AB4A-436C-DEEB8282CF4C}"/>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sp>
        <p:nvSpPr>
          <p:cNvPr id="1362" name="Google Shape;1362;p77"/>
          <p:cNvSpPr/>
          <p:nvPr/>
        </p:nvSpPr>
        <p:spPr>
          <a:xfrm>
            <a:off x="6596867" y="2363050"/>
            <a:ext cx="4716900" cy="3870482"/>
          </a:xfrm>
          <a:prstGeom prst="rect">
            <a:avLst/>
          </a:prstGeom>
          <a:solidFill>
            <a:schemeClr val="lt1"/>
          </a:solidFill>
          <a:ln>
            <a:noFill/>
          </a:ln>
        </p:spPr>
        <p:txBody>
          <a:bodyPr spcFirstLastPara="1" wrap="square" lIns="288000" tIns="288000" rIns="324000" bIns="270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no financiera</a:t>
            </a:r>
            <a:endParaRPr lang="es-MX" sz="1600" dirty="0">
              <a:solidFill>
                <a:srgbClr val="0B3458"/>
              </a:solidFill>
              <a:latin typeface="Arial"/>
              <a:ea typeface="Arial"/>
              <a:cs typeface="Arial"/>
              <a:sym typeface="Arial"/>
            </a:endParaRPr>
          </a:p>
          <a:p>
            <a:pPr marL="285750" indent="-318770">
              <a:spcBef>
                <a:spcPts val="600"/>
              </a:spcBef>
              <a:buClr>
                <a:srgbClr val="F1633E"/>
              </a:buClr>
              <a:buSzPts val="1800"/>
              <a:buFont typeface="NTR"/>
              <a:buChar char="►"/>
            </a:pPr>
            <a:r>
              <a:rPr lang="es-ES" sz="1800" dirty="0">
                <a:solidFill>
                  <a:srgbClr val="002B49"/>
                </a:solidFill>
                <a:effectLst/>
                <a:latin typeface="+mn-lt"/>
                <a:ea typeface="Calibri" panose="020F0502020204030204" pitchFamily="34" charset="0"/>
                <a:cs typeface="Times New Roman" panose="02020603050405020304" pitchFamily="18" charset="0"/>
              </a:rPr>
              <a:t>Materiales de capacitación: cómo solicitar un gTLD, cómo convertirse en Operador de Registro</a:t>
            </a:r>
            <a:endParaRPr lang="es-MX" sz="1800" dirty="0">
              <a:solidFill>
                <a:srgbClr val="002B49"/>
              </a:solidFill>
              <a:latin typeface="+mn-lt"/>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Desarrollo de capacidades/Programa de mentoría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Consultas con asesores para solicitantes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Lista de proveedores de servicios profesionales con carácter voluntario</a:t>
            </a:r>
            <a:endParaRPr lang="es-MX" sz="1800" dirty="0"/>
          </a:p>
        </p:txBody>
      </p:sp>
      <p:cxnSp>
        <p:nvCxnSpPr>
          <p:cNvPr id="1363" name="Google Shape;1363;p77"/>
          <p:cNvCxnSpPr/>
          <p:nvPr/>
        </p:nvCxnSpPr>
        <p:spPr>
          <a:xfrm>
            <a:off x="6592902" y="2358565"/>
            <a:ext cx="4947900" cy="0"/>
          </a:xfrm>
          <a:prstGeom prst="straightConnector1">
            <a:avLst/>
          </a:prstGeom>
          <a:noFill/>
          <a:ln w="15875" cap="flat" cmpd="sng">
            <a:solidFill>
              <a:srgbClr val="F1633E"/>
            </a:solidFill>
            <a:prstDash val="solid"/>
            <a:round/>
            <a:headEnd type="none" w="sm" len="sm"/>
            <a:tailEnd type="none" w="sm" len="sm"/>
          </a:ln>
        </p:spPr>
      </p:cxnSp>
      <p:sp>
        <p:nvSpPr>
          <p:cNvPr id="1364" name="Google Shape;1364;p77"/>
          <p:cNvSpPr/>
          <p:nvPr/>
        </p:nvSpPr>
        <p:spPr>
          <a:xfrm>
            <a:off x="1076867" y="2363050"/>
            <a:ext cx="4716900" cy="3870482"/>
          </a:xfrm>
          <a:prstGeom prst="rect">
            <a:avLst/>
          </a:prstGeom>
          <a:solidFill>
            <a:schemeClr val="lt1"/>
          </a:solidFill>
          <a:ln>
            <a:noFill/>
          </a:ln>
        </p:spPr>
        <p:txBody>
          <a:bodyPr spcFirstLastPara="1" wrap="square" lIns="288000" tIns="288000" rIns="216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Ayuda financiera</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rPr>
              <a:t>Una reducción del 75-85 % en las tarifas de evaluación de gTLD aplicables</a:t>
            </a:r>
            <a:endParaRPr lang="es-MX" sz="1800" dirty="0"/>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Crédito de oferta </a:t>
            </a:r>
            <a:endParaRPr lang="es-MX" sz="1800" dirty="0">
              <a:solidFill>
                <a:srgbClr val="0B3458"/>
              </a:solidFill>
            </a:endParaRPr>
          </a:p>
          <a:p>
            <a:pPr marL="285750" marR="0" lvl="0" indent="-318770" algn="l" rtl="0">
              <a:spcBef>
                <a:spcPts val="600"/>
              </a:spcBef>
              <a:spcAft>
                <a:spcPts val="0"/>
              </a:spcAft>
              <a:buClr>
                <a:srgbClr val="F1633E"/>
              </a:buClr>
              <a:buSzPts val="1800"/>
              <a:buFont typeface="NTR"/>
              <a:buChar char="►"/>
            </a:pPr>
            <a:r>
              <a:rPr lang="es-MX" sz="1800" dirty="0">
                <a:solidFill>
                  <a:srgbClr val="0B3458"/>
                </a:solidFill>
                <a:latin typeface="Arial"/>
                <a:sym typeface="Arial"/>
              </a:rPr>
              <a:t>Reducción/exención de las tarifas base de operador de registro </a:t>
            </a:r>
            <a:endParaRPr lang="es-MX" sz="1800" dirty="0"/>
          </a:p>
        </p:txBody>
      </p:sp>
      <p:cxnSp>
        <p:nvCxnSpPr>
          <p:cNvPr id="1365" name="Google Shape;1365;p77"/>
          <p:cNvCxnSpPr/>
          <p:nvPr/>
        </p:nvCxnSpPr>
        <p:spPr>
          <a:xfrm>
            <a:off x="1064035" y="2358565"/>
            <a:ext cx="4956900" cy="0"/>
          </a:xfrm>
          <a:prstGeom prst="straightConnector1">
            <a:avLst/>
          </a:prstGeom>
          <a:noFill/>
          <a:ln w="15875" cap="flat" cmpd="sng">
            <a:solidFill>
              <a:srgbClr val="F1633E"/>
            </a:solidFill>
            <a:prstDash val="solid"/>
            <a:round/>
            <a:headEnd type="none" w="sm" len="sm"/>
            <a:tailEnd type="none" w="sm" len="sm"/>
          </a:ln>
        </p:spPr>
      </p:cxnSp>
      <p:sp>
        <p:nvSpPr>
          <p:cNvPr id="1366" name="Google Shape;1366;p77"/>
          <p:cNvSpPr txBox="1">
            <a:spLocks noGrp="1"/>
          </p:cNvSpPr>
          <p:nvPr>
            <p:ph type="title"/>
          </p:nvPr>
        </p:nvSpPr>
        <p:spPr>
          <a:xfrm>
            <a:off x="575733" y="900113"/>
            <a:ext cx="4716900" cy="845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Opciones de Apoyo para Solicitantes</a:t>
            </a:r>
          </a:p>
        </p:txBody>
      </p:sp>
      <p:sp>
        <p:nvSpPr>
          <p:cNvPr id="1367" name="Google Shape;1367;p77"/>
          <p:cNvSpPr txBox="1"/>
          <p:nvPr/>
        </p:nvSpPr>
        <p:spPr>
          <a:xfrm>
            <a:off x="5448567" y="970652"/>
            <a:ext cx="6027300" cy="4926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b="1">
                <a:solidFill>
                  <a:srgbClr val="0B3458"/>
                </a:solidFill>
                <a:latin typeface="Arial"/>
                <a:sym typeface="Arial"/>
              </a:rPr>
              <a:t>El Programa de Apoyo para Solicitantes ofrece una serie de ayudas financieras y no financieras a las entidades cualificadas que cumplan los requisitos</a:t>
            </a:r>
            <a:r>
              <a:rPr lang="es-MX"/>
              <a:t>.</a:t>
            </a:r>
          </a:p>
        </p:txBody>
      </p:sp>
      <p:grpSp>
        <p:nvGrpSpPr>
          <p:cNvPr id="3" name="Group 2">
            <a:extLst>
              <a:ext uri="{FF2B5EF4-FFF2-40B4-BE49-F238E27FC236}">
                <a16:creationId xmlns:a16="http://schemas.microsoft.com/office/drawing/2014/main" id="{D18565BB-C99E-3096-8866-293ED91A2560}"/>
              </a:ext>
            </a:extLst>
          </p:cNvPr>
          <p:cNvGrpSpPr/>
          <p:nvPr/>
        </p:nvGrpSpPr>
        <p:grpSpPr>
          <a:xfrm>
            <a:off x="6163302" y="2060259"/>
            <a:ext cx="658800" cy="658800"/>
            <a:chOff x="6163302" y="2060259"/>
            <a:chExt cx="872400" cy="654300"/>
          </a:xfrm>
        </p:grpSpPr>
        <p:sp>
          <p:nvSpPr>
            <p:cNvPr id="1370" name="Google Shape;1370;p77"/>
            <p:cNvSpPr/>
            <p:nvPr/>
          </p:nvSpPr>
          <p:spPr>
            <a:xfrm>
              <a:off x="6163302"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1" name="Google Shape;1371;p77"/>
            <p:cNvGrpSpPr/>
            <p:nvPr/>
          </p:nvGrpSpPr>
          <p:grpSpPr>
            <a:xfrm>
              <a:off x="6419096" y="2182483"/>
              <a:ext cx="406151" cy="367063"/>
              <a:chOff x="5803936" y="3575511"/>
              <a:chExt cx="589051" cy="709850"/>
            </a:xfrm>
          </p:grpSpPr>
          <p:sp>
            <p:nvSpPr>
              <p:cNvPr id="1372" name="Google Shape;1372;p77"/>
              <p:cNvSpPr/>
              <p:nvPr/>
            </p:nvSpPr>
            <p:spPr>
              <a:xfrm>
                <a:off x="5899097" y="3575511"/>
                <a:ext cx="240090" cy="242076"/>
              </a:xfrm>
              <a:custGeom>
                <a:avLst/>
                <a:gdLst/>
                <a:ahLst/>
                <a:cxnLst/>
                <a:rect l="l" t="t" r="r" b="b"/>
                <a:pathLst>
                  <a:path w="240090" h="242076" extrusionOk="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3" name="Google Shape;1373;p77"/>
              <p:cNvSpPr/>
              <p:nvPr/>
            </p:nvSpPr>
            <p:spPr>
              <a:xfrm>
                <a:off x="5909235" y="4021216"/>
                <a:ext cx="105644" cy="64003"/>
              </a:xfrm>
              <a:custGeom>
                <a:avLst/>
                <a:gdLst/>
                <a:ahLst/>
                <a:cxnLst/>
                <a:rect l="l" t="t" r="r" b="b"/>
                <a:pathLst>
                  <a:path w="105644" h="64003" extrusionOk="0">
                    <a:moveTo>
                      <a:pt x="105644" y="64004"/>
                    </a:moveTo>
                    <a:lnTo>
                      <a:pt x="13594" y="64004"/>
                    </a:lnTo>
                    <a:cubicBezTo>
                      <a:pt x="6221" y="64004"/>
                      <a:pt x="0" y="57964"/>
                      <a:pt x="0" y="50297"/>
                    </a:cubicBez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4" name="Google Shape;1374;p77"/>
              <p:cNvSpPr/>
              <p:nvPr/>
            </p:nvSpPr>
            <p:spPr>
              <a:xfrm>
                <a:off x="5803936" y="3886354"/>
                <a:ext cx="389743" cy="304454"/>
              </a:xfrm>
              <a:custGeom>
                <a:avLst/>
                <a:gdLst/>
                <a:ahLst/>
                <a:cxnLst/>
                <a:rect l="l" t="t" r="r" b="b"/>
                <a:pathLst>
                  <a:path w="389743" h="304454" extrusionOk="0">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5" name="Google Shape;1375;p77"/>
              <p:cNvSpPr/>
              <p:nvPr/>
            </p:nvSpPr>
            <p:spPr>
              <a:xfrm>
                <a:off x="5823867" y="4273746"/>
                <a:ext cx="138593" cy="11615"/>
              </a:xfrm>
              <a:custGeom>
                <a:avLst/>
                <a:gdLst/>
                <a:ahLst/>
                <a:cxnLst/>
                <a:rect l="l" t="t" r="r" b="b"/>
                <a:pathLst>
                  <a:path w="138593" h="11615" extrusionOk="0">
                    <a:moveTo>
                      <a:pt x="13859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6" name="Google Shape;1376;p77"/>
              <p:cNvSpPr/>
              <p:nvPr/>
            </p:nvSpPr>
            <p:spPr>
              <a:xfrm>
                <a:off x="5962460" y="3997054"/>
                <a:ext cx="430527" cy="276691"/>
              </a:xfrm>
              <a:custGeom>
                <a:avLst/>
                <a:gdLst/>
                <a:ahLst/>
                <a:cxnLst/>
                <a:rect l="l" t="t" r="r" b="b"/>
                <a:pathLst>
                  <a:path w="430527" h="276691" extrusionOk="0">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2" name="Group 1">
            <a:extLst>
              <a:ext uri="{FF2B5EF4-FFF2-40B4-BE49-F238E27FC236}">
                <a16:creationId xmlns:a16="http://schemas.microsoft.com/office/drawing/2014/main" id="{E458EA9E-74C6-9B88-845D-E86703BAD2CF}"/>
              </a:ext>
            </a:extLst>
          </p:cNvPr>
          <p:cNvGrpSpPr/>
          <p:nvPr/>
        </p:nvGrpSpPr>
        <p:grpSpPr>
          <a:xfrm>
            <a:off x="640607" y="2060259"/>
            <a:ext cx="658800" cy="654300"/>
            <a:chOff x="640607" y="2060259"/>
            <a:chExt cx="872400" cy="654300"/>
          </a:xfrm>
        </p:grpSpPr>
        <p:sp>
          <p:nvSpPr>
            <p:cNvPr id="1369" name="Google Shape;1369;p77"/>
            <p:cNvSpPr/>
            <p:nvPr/>
          </p:nvSpPr>
          <p:spPr>
            <a:xfrm>
              <a:off x="640607" y="2060259"/>
              <a:ext cx="872400" cy="654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1377" name="Google Shape;1377;p77"/>
            <p:cNvGrpSpPr/>
            <p:nvPr/>
          </p:nvGrpSpPr>
          <p:grpSpPr>
            <a:xfrm>
              <a:off x="850410" y="2220668"/>
              <a:ext cx="454897" cy="286605"/>
              <a:chOff x="4582472" y="2001793"/>
              <a:chExt cx="341181" cy="286605"/>
            </a:xfrm>
          </p:grpSpPr>
          <p:sp>
            <p:nvSpPr>
              <p:cNvPr id="1378" name="Google Shape;1378;p77"/>
              <p:cNvSpPr/>
              <p:nvPr/>
            </p:nvSpPr>
            <p:spPr>
              <a:xfrm>
                <a:off x="4582472" y="2075362"/>
                <a:ext cx="341181" cy="213036"/>
              </a:xfrm>
              <a:custGeom>
                <a:avLst/>
                <a:gdLst/>
                <a:ahLst/>
                <a:cxnLst/>
                <a:rect l="l" t="t" r="r" b="b"/>
                <a:pathLst>
                  <a:path w="341181" h="213036" extrusionOk="0">
                    <a:moveTo>
                      <a:pt x="0" y="0"/>
                    </a:moveTo>
                    <a:lnTo>
                      <a:pt x="341181" y="0"/>
                    </a:lnTo>
                    <a:lnTo>
                      <a:pt x="341181" y="213036"/>
                    </a:lnTo>
                    <a:lnTo>
                      <a:pt x="0" y="213036"/>
                    </a:ln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9" name="Google Shape;1379;p77"/>
              <p:cNvSpPr/>
              <p:nvPr/>
            </p:nvSpPr>
            <p:spPr>
              <a:xfrm>
                <a:off x="4688451" y="2104824"/>
                <a:ext cx="129223" cy="154111"/>
              </a:xfrm>
              <a:custGeom>
                <a:avLst/>
                <a:gdLst/>
                <a:ahLst/>
                <a:cxnLst/>
                <a:rect l="l" t="t" r="r" b="b"/>
                <a:pathLst>
                  <a:path w="129223" h="154111" extrusionOk="0">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0" name="Google Shape;1380;p77"/>
              <p:cNvSpPr/>
              <p:nvPr/>
            </p:nvSpPr>
            <p:spPr>
              <a:xfrm>
                <a:off x="4855935" y="2178277"/>
                <a:ext cx="7134" cy="7205"/>
              </a:xfrm>
              <a:custGeom>
                <a:avLst/>
                <a:gdLst/>
                <a:ahLst/>
                <a:cxnLst/>
                <a:rect l="l" t="t" r="r" b="b"/>
                <a:pathLst>
                  <a:path w="7134" h="7205" extrusionOk="0">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1" name="Google Shape;1381;p77"/>
              <p:cNvSpPr/>
              <p:nvPr/>
            </p:nvSpPr>
            <p:spPr>
              <a:xfrm>
                <a:off x="4645127" y="2178277"/>
                <a:ext cx="7134" cy="7205"/>
              </a:xfrm>
              <a:custGeom>
                <a:avLst/>
                <a:gdLst/>
                <a:ahLst/>
                <a:cxnLst/>
                <a:rect l="l" t="t" r="r" b="b"/>
                <a:pathLst>
                  <a:path w="7134" h="7205" extrusionOk="0">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2" name="Google Shape;1382;p77"/>
              <p:cNvSpPr/>
              <p:nvPr/>
            </p:nvSpPr>
            <p:spPr>
              <a:xfrm>
                <a:off x="4859905" y="2099652"/>
                <a:ext cx="39641" cy="40038"/>
              </a:xfrm>
              <a:custGeom>
                <a:avLst/>
                <a:gdLst/>
                <a:ahLst/>
                <a:cxnLst/>
                <a:rect l="l" t="t" r="r" b="b"/>
                <a:pathLst>
                  <a:path w="39641" h="40038" extrusionOk="0">
                    <a:moveTo>
                      <a:pt x="39641" y="40039"/>
                    </a:moveTo>
                    <a:cubicBezTo>
                      <a:pt x="18526" y="38295"/>
                      <a:pt x="1726" y="21327"/>
                      <a:pt x="0"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3" name="Google Shape;1383;p77"/>
              <p:cNvSpPr/>
              <p:nvPr/>
            </p:nvSpPr>
            <p:spPr>
              <a:xfrm>
                <a:off x="4859905" y="2224011"/>
                <a:ext cx="39641" cy="40038"/>
              </a:xfrm>
              <a:custGeom>
                <a:avLst/>
                <a:gdLst/>
                <a:ahLst/>
                <a:cxnLst/>
                <a:rect l="l" t="t" r="r" b="b"/>
                <a:pathLst>
                  <a:path w="39641" h="40038" extrusionOk="0">
                    <a:moveTo>
                      <a:pt x="39641" y="0"/>
                    </a:moveTo>
                    <a:cubicBezTo>
                      <a:pt x="18526" y="1743"/>
                      <a:pt x="1726" y="18712"/>
                      <a:pt x="0"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4" name="Google Shape;1384;p77"/>
              <p:cNvSpPr/>
              <p:nvPr/>
            </p:nvSpPr>
            <p:spPr>
              <a:xfrm>
                <a:off x="4606579" y="2099652"/>
                <a:ext cx="39641" cy="40038"/>
              </a:xfrm>
              <a:custGeom>
                <a:avLst/>
                <a:gdLst/>
                <a:ahLst/>
                <a:cxnLst/>
                <a:rect l="l" t="t" r="r" b="b"/>
                <a:pathLst>
                  <a:path w="39641" h="40038" extrusionOk="0">
                    <a:moveTo>
                      <a:pt x="0" y="40039"/>
                    </a:moveTo>
                    <a:cubicBezTo>
                      <a:pt x="21115" y="38295"/>
                      <a:pt x="37915" y="21327"/>
                      <a:pt x="39641" y="0"/>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5" name="Google Shape;1385;p77"/>
              <p:cNvSpPr/>
              <p:nvPr/>
            </p:nvSpPr>
            <p:spPr>
              <a:xfrm>
                <a:off x="4606579" y="2224011"/>
                <a:ext cx="39641" cy="40038"/>
              </a:xfrm>
              <a:custGeom>
                <a:avLst/>
                <a:gdLst/>
                <a:ahLst/>
                <a:cxnLst/>
                <a:rect l="l" t="t" r="r" b="b"/>
                <a:pathLst>
                  <a:path w="39641" h="40038" extrusionOk="0">
                    <a:moveTo>
                      <a:pt x="0" y="0"/>
                    </a:moveTo>
                    <a:cubicBezTo>
                      <a:pt x="21115" y="1743"/>
                      <a:pt x="37915" y="18712"/>
                      <a:pt x="39641" y="40039"/>
                    </a:cubicBez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6" name="Google Shape;1386;p77"/>
              <p:cNvSpPr/>
              <p:nvPr/>
            </p:nvSpPr>
            <p:spPr>
              <a:xfrm>
                <a:off x="4614519" y="2039274"/>
                <a:ext cx="277029" cy="5811"/>
              </a:xfrm>
              <a:custGeom>
                <a:avLst/>
                <a:gdLst/>
                <a:ahLst/>
                <a:cxnLst/>
                <a:rect l="l" t="t" r="r" b="b"/>
                <a:pathLst>
                  <a:path w="277029" h="5811" extrusionOk="0">
                    <a:moveTo>
                      <a:pt x="277030" y="0"/>
                    </a:moveTo>
                    <a:lnTo>
                      <a:pt x="0" y="0"/>
                    </a:lnTo>
                  </a:path>
                </a:pathLst>
              </a:custGeom>
              <a:noFill/>
              <a:ln w="19050" cap="rnd" cmpd="sng">
                <a:solidFill>
                  <a:srgbClr val="002B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7" name="Google Shape;1387;p77"/>
              <p:cNvSpPr/>
              <p:nvPr/>
            </p:nvSpPr>
            <p:spPr>
              <a:xfrm>
                <a:off x="4608650" y="2039274"/>
                <a:ext cx="288824" cy="5811"/>
              </a:xfrm>
              <a:custGeom>
                <a:avLst/>
                <a:gdLst/>
                <a:ahLst/>
                <a:cxnLst/>
                <a:rect l="l" t="t" r="r" b="b"/>
                <a:pathLst>
                  <a:path w="288824" h="5811" extrusionOk="0">
                    <a:moveTo>
                      <a:pt x="288824" y="0"/>
                    </a:moveTo>
                    <a:lnTo>
                      <a:pt x="0"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88" name="Google Shape;1388;p77"/>
              <p:cNvSpPr/>
              <p:nvPr/>
            </p:nvSpPr>
            <p:spPr>
              <a:xfrm>
                <a:off x="4634829" y="2001793"/>
                <a:ext cx="236467" cy="5811"/>
              </a:xfrm>
              <a:custGeom>
                <a:avLst/>
                <a:gdLst/>
                <a:ahLst/>
                <a:cxnLst/>
                <a:rect l="l" t="t" r="r" b="b"/>
                <a:pathLst>
                  <a:path w="236467" h="5811" extrusionOk="0">
                    <a:moveTo>
                      <a:pt x="0" y="0"/>
                    </a:moveTo>
                    <a:lnTo>
                      <a:pt x="236468" y="0"/>
                    </a:lnTo>
                  </a:path>
                </a:pathLst>
              </a:custGeom>
              <a:noFill/>
              <a:ln w="19050"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sp>
        <p:nvSpPr>
          <p:cNvPr id="1389" name="Google Shape;1389;p77"/>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4" name="Google Shape;10;p34">
            <a:extLst>
              <a:ext uri="{FF2B5EF4-FFF2-40B4-BE49-F238E27FC236}">
                <a16:creationId xmlns:a16="http://schemas.microsoft.com/office/drawing/2014/main" id="{D2FF7719-1210-A793-E3AC-0CA131DE594B}"/>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2" name="Rectangle 1">
            <a:extLst>
              <a:ext uri="{FF2B5EF4-FFF2-40B4-BE49-F238E27FC236}">
                <a16:creationId xmlns:a16="http://schemas.microsoft.com/office/drawing/2014/main" id="{A43A2458-C58F-F1DE-EFAC-025FE45F872B}"/>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2" name="Google Shape;862;p61"/>
          <p:cNvSpPr txBox="1">
            <a:spLocks noGrp="1"/>
          </p:cNvSpPr>
          <p:nvPr>
            <p:ph type="title"/>
          </p:nvPr>
        </p:nvSpPr>
        <p:spPr>
          <a:xfrm>
            <a:off x="432000" y="965400"/>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Temario</a:t>
            </a:r>
          </a:p>
        </p:txBody>
      </p:sp>
      <p:sp>
        <p:nvSpPr>
          <p:cNvPr id="4" name="Google Shape;18;p36">
            <a:extLst>
              <a:ext uri="{FF2B5EF4-FFF2-40B4-BE49-F238E27FC236}">
                <a16:creationId xmlns:a16="http://schemas.microsoft.com/office/drawing/2014/main" id="{D5E836D5-7BE9-7FBF-4482-B0D7F4C52C3C}"/>
              </a:ext>
            </a:extLst>
          </p:cNvPr>
          <p:cNvSpPr/>
          <p:nvPr/>
        </p:nvSpPr>
        <p:spPr>
          <a:xfrm rot="8100000">
            <a:off x="5834495" y="6077050"/>
            <a:ext cx="5304746" cy="5304748"/>
          </a:xfrm>
          <a:prstGeom prst="chord">
            <a:avLst>
              <a:gd name="adj1" fmla="val 5375274"/>
              <a:gd name="adj2" fmla="val 10821329"/>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 name="Google Shape;19;p36">
            <a:extLst>
              <a:ext uri="{FF2B5EF4-FFF2-40B4-BE49-F238E27FC236}">
                <a16:creationId xmlns:a16="http://schemas.microsoft.com/office/drawing/2014/main" id="{222B2E6E-BD92-AFD3-EFBF-975F476968B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a:t>
            </a:fld>
            <a:endParaRPr lang="es-MX" sz="1200" b="0" i="0" u="none" strike="noStrike" cap="none">
              <a:solidFill>
                <a:schemeClr val="lt1"/>
              </a:solidFill>
              <a:latin typeface="Arial"/>
              <a:ea typeface="Arial"/>
              <a:cs typeface="Arial"/>
              <a:sym typeface="Arial"/>
            </a:endParaRPr>
          </a:p>
        </p:txBody>
      </p:sp>
      <p:sp>
        <p:nvSpPr>
          <p:cNvPr id="6" name="Google Shape;84;p2">
            <a:extLst>
              <a:ext uri="{FF2B5EF4-FFF2-40B4-BE49-F238E27FC236}">
                <a16:creationId xmlns:a16="http://schemas.microsoft.com/office/drawing/2014/main" id="{6CAAD8B3-5274-F419-E837-45EE26885604}"/>
              </a:ext>
            </a:extLst>
          </p:cNvPr>
          <p:cNvSpPr txBox="1"/>
          <p:nvPr/>
        </p:nvSpPr>
        <p:spPr>
          <a:xfrm>
            <a:off x="5358290" y="2502956"/>
            <a:ext cx="3209415" cy="55399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Apoyo para Solicitantes de Nuevos gTLD</a:t>
            </a:r>
            <a:endParaRPr lang="es-MX" sz="1800" dirty="0">
              <a:solidFill>
                <a:srgbClr val="0B3458"/>
              </a:solidFill>
            </a:endParaRPr>
          </a:p>
        </p:txBody>
      </p:sp>
      <p:sp>
        <p:nvSpPr>
          <p:cNvPr id="8" name="Google Shape;86;p2">
            <a:extLst>
              <a:ext uri="{FF2B5EF4-FFF2-40B4-BE49-F238E27FC236}">
                <a16:creationId xmlns:a16="http://schemas.microsoft.com/office/drawing/2014/main" id="{00BD0759-71FE-A844-80CE-7759DBC81AB0}"/>
              </a:ext>
            </a:extLst>
          </p:cNvPr>
          <p:cNvSpPr txBox="1"/>
          <p:nvPr/>
        </p:nvSpPr>
        <p:spPr>
          <a:xfrm>
            <a:off x="1233225" y="2502961"/>
            <a:ext cx="2800278"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Introducción a Internet y el Sistema de Nombres de Dominio (DNS)</a:t>
            </a:r>
            <a:endParaRPr lang="es-MX" dirty="0"/>
          </a:p>
        </p:txBody>
      </p:sp>
      <p:cxnSp>
        <p:nvCxnSpPr>
          <p:cNvPr id="10" name="Google Shape;88;p2">
            <a:extLst>
              <a:ext uri="{FF2B5EF4-FFF2-40B4-BE49-F238E27FC236}">
                <a16:creationId xmlns:a16="http://schemas.microsoft.com/office/drawing/2014/main" id="{6A56ADF9-B3F1-9A37-2C0A-0DE08305AA47}"/>
              </a:ext>
            </a:extLst>
          </p:cNvPr>
          <p:cNvCxnSpPr/>
          <p:nvPr/>
        </p:nvCxnSpPr>
        <p:spPr>
          <a:xfrm>
            <a:off x="738415" y="2834640"/>
            <a:ext cx="0" cy="4023360"/>
          </a:xfrm>
          <a:prstGeom prst="straightConnector1">
            <a:avLst/>
          </a:prstGeom>
          <a:noFill/>
          <a:ln w="15875" cap="flat" cmpd="sng">
            <a:solidFill>
              <a:srgbClr val="F1633E"/>
            </a:solidFill>
            <a:prstDash val="solid"/>
            <a:round/>
            <a:headEnd type="none" w="sm" len="sm"/>
            <a:tailEnd type="none" w="sm" len="sm"/>
          </a:ln>
        </p:spPr>
      </p:cxnSp>
      <p:cxnSp>
        <p:nvCxnSpPr>
          <p:cNvPr id="11" name="Google Shape;89;p2">
            <a:extLst>
              <a:ext uri="{FF2B5EF4-FFF2-40B4-BE49-F238E27FC236}">
                <a16:creationId xmlns:a16="http://schemas.microsoft.com/office/drawing/2014/main" id="{48AA73D4-2402-5A0F-0ADA-767AD914339C}"/>
              </a:ext>
            </a:extLst>
          </p:cNvPr>
          <p:cNvCxnSpPr/>
          <p:nvPr/>
        </p:nvCxnSpPr>
        <p:spPr>
          <a:xfrm>
            <a:off x="4924563" y="2834640"/>
            <a:ext cx="0" cy="4023360"/>
          </a:xfrm>
          <a:prstGeom prst="straightConnector1">
            <a:avLst/>
          </a:prstGeom>
          <a:noFill/>
          <a:ln w="15875" cap="flat" cmpd="sng">
            <a:solidFill>
              <a:srgbClr val="F1633E"/>
            </a:solidFill>
            <a:prstDash val="solid"/>
            <a:round/>
            <a:headEnd type="none" w="sm" len="sm"/>
            <a:tailEnd type="none" w="sm" len="sm"/>
          </a:ln>
        </p:spPr>
      </p:cxnSp>
      <p:sp>
        <p:nvSpPr>
          <p:cNvPr id="12" name="Google Shape;90;p2">
            <a:extLst>
              <a:ext uri="{FF2B5EF4-FFF2-40B4-BE49-F238E27FC236}">
                <a16:creationId xmlns:a16="http://schemas.microsoft.com/office/drawing/2014/main" id="{43B44FED-65B4-05AC-6C9D-472D55FDCB97}"/>
              </a:ext>
            </a:extLst>
          </p:cNvPr>
          <p:cNvSpPr/>
          <p:nvPr/>
        </p:nvSpPr>
        <p:spPr>
          <a:xfrm>
            <a:off x="4615815"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04</a:t>
            </a:r>
            <a:endParaRPr lang="es-MX" dirty="0"/>
          </a:p>
        </p:txBody>
      </p:sp>
      <p:sp>
        <p:nvSpPr>
          <p:cNvPr id="13" name="Google Shape;91;p2">
            <a:extLst>
              <a:ext uri="{FF2B5EF4-FFF2-40B4-BE49-F238E27FC236}">
                <a16:creationId xmlns:a16="http://schemas.microsoft.com/office/drawing/2014/main" id="{39D7ECA9-D653-3478-9D20-B048368E9FD3}"/>
              </a:ext>
            </a:extLst>
          </p:cNvPr>
          <p:cNvSpPr/>
          <p:nvPr/>
        </p:nvSpPr>
        <p:spPr>
          <a:xfrm>
            <a:off x="4615815" y="3386234"/>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05</a:t>
            </a:r>
            <a:endParaRPr lang="es-MX" dirty="0"/>
          </a:p>
        </p:txBody>
      </p:sp>
      <p:sp>
        <p:nvSpPr>
          <p:cNvPr id="14" name="Google Shape;92;p2">
            <a:extLst>
              <a:ext uri="{FF2B5EF4-FFF2-40B4-BE49-F238E27FC236}">
                <a16:creationId xmlns:a16="http://schemas.microsoft.com/office/drawing/2014/main" id="{7596A849-725A-C7E9-2180-702B88DEA24A}"/>
              </a:ext>
            </a:extLst>
          </p:cNvPr>
          <p:cNvSpPr/>
          <p:nvPr/>
        </p:nvSpPr>
        <p:spPr>
          <a:xfrm>
            <a:off x="432002" y="2339162"/>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01</a:t>
            </a:r>
            <a:endParaRPr lang="es-MX" dirty="0"/>
          </a:p>
        </p:txBody>
      </p:sp>
      <p:sp>
        <p:nvSpPr>
          <p:cNvPr id="15" name="Google Shape;93;p2">
            <a:extLst>
              <a:ext uri="{FF2B5EF4-FFF2-40B4-BE49-F238E27FC236}">
                <a16:creationId xmlns:a16="http://schemas.microsoft.com/office/drawing/2014/main" id="{24EBBC3C-91FD-E9A5-EEC3-1BC59F83F5CF}"/>
              </a:ext>
            </a:extLst>
          </p:cNvPr>
          <p:cNvSpPr/>
          <p:nvPr/>
        </p:nvSpPr>
        <p:spPr>
          <a:xfrm>
            <a:off x="432003" y="3620110"/>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02</a:t>
            </a:r>
            <a:endParaRPr lang="es-MX" dirty="0"/>
          </a:p>
        </p:txBody>
      </p:sp>
      <p:sp>
        <p:nvSpPr>
          <p:cNvPr id="17" name="Google Shape;93;p2">
            <a:extLst>
              <a:ext uri="{FF2B5EF4-FFF2-40B4-BE49-F238E27FC236}">
                <a16:creationId xmlns:a16="http://schemas.microsoft.com/office/drawing/2014/main" id="{C991B495-668A-1081-26BD-285DAC0048EC}"/>
              </a:ext>
            </a:extLst>
          </p:cNvPr>
          <p:cNvSpPr/>
          <p:nvPr/>
        </p:nvSpPr>
        <p:spPr>
          <a:xfrm>
            <a:off x="432003" y="4901058"/>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03</a:t>
            </a:r>
            <a:endParaRPr lang="es-MX" dirty="0"/>
          </a:p>
        </p:txBody>
      </p:sp>
      <p:sp>
        <p:nvSpPr>
          <p:cNvPr id="19" name="Google Shape;91;p2">
            <a:extLst>
              <a:ext uri="{FF2B5EF4-FFF2-40B4-BE49-F238E27FC236}">
                <a16:creationId xmlns:a16="http://schemas.microsoft.com/office/drawing/2014/main" id="{2B6E77FB-012F-9B4A-E076-C718D7253388}"/>
              </a:ext>
            </a:extLst>
          </p:cNvPr>
          <p:cNvSpPr/>
          <p:nvPr/>
        </p:nvSpPr>
        <p:spPr>
          <a:xfrm>
            <a:off x="4615815" y="4433306"/>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06</a:t>
            </a:r>
            <a:endParaRPr lang="es-MX" dirty="0"/>
          </a:p>
        </p:txBody>
      </p:sp>
      <p:sp>
        <p:nvSpPr>
          <p:cNvPr id="23" name="Google Shape;87;p2">
            <a:extLst>
              <a:ext uri="{FF2B5EF4-FFF2-40B4-BE49-F238E27FC236}">
                <a16:creationId xmlns:a16="http://schemas.microsoft.com/office/drawing/2014/main" id="{7FAD658B-90DC-603D-A1FE-F7578CB361D6}"/>
              </a:ext>
            </a:extLst>
          </p:cNvPr>
          <p:cNvSpPr txBox="1"/>
          <p:nvPr/>
        </p:nvSpPr>
        <p:spPr>
          <a:xfrm>
            <a:off x="1233225" y="3787116"/>
            <a:ext cx="2800286" cy="830997"/>
          </a:xfrm>
          <a:prstGeom prst="rect">
            <a:avLst/>
          </a:prstGeom>
          <a:noFill/>
          <a:ln>
            <a:noFill/>
          </a:ln>
        </p:spPr>
        <p:txBody>
          <a:bodyPr spcFirstLastPara="1" wrap="square" lIns="0" tIns="0" rIns="0" bIns="0" anchor="t" anchorCtr="0">
            <a:spAutoFit/>
          </a:bodyPr>
          <a:lstStyle/>
          <a:p>
            <a:r>
              <a:rPr lang="es-MX" sz="1800" b="1" dirty="0">
                <a:solidFill>
                  <a:srgbClr val="0B3458"/>
                </a:solidFill>
              </a:rPr>
              <a:t>Nombres de Dominio Internacionalizados y Aceptación Universal</a:t>
            </a:r>
          </a:p>
        </p:txBody>
      </p:sp>
      <p:sp>
        <p:nvSpPr>
          <p:cNvPr id="24" name="Google Shape;87;p2">
            <a:extLst>
              <a:ext uri="{FF2B5EF4-FFF2-40B4-BE49-F238E27FC236}">
                <a16:creationId xmlns:a16="http://schemas.microsoft.com/office/drawing/2014/main" id="{39535472-FEB1-FD92-69F1-B5B21F425CE1}"/>
              </a:ext>
            </a:extLst>
          </p:cNvPr>
          <p:cNvSpPr txBox="1"/>
          <p:nvPr/>
        </p:nvSpPr>
        <p:spPr>
          <a:xfrm>
            <a:off x="1233225" y="5086133"/>
            <a:ext cx="2800286" cy="1107996"/>
          </a:xfrm>
          <a:prstGeom prst="rect">
            <a:avLst/>
          </a:prstGeom>
          <a:noFill/>
          <a:ln>
            <a:noFill/>
          </a:ln>
        </p:spPr>
        <p:txBody>
          <a:bodyPr spcFirstLastPara="1" wrap="square" lIns="0" tIns="0" rIns="0" bIns="0" anchor="t" anchorCtr="0">
            <a:spAutoFit/>
          </a:bodyPr>
          <a:lstStyle/>
          <a:p>
            <a:r>
              <a:rPr lang="es-MX" sz="1800" b="1" dirty="0">
                <a:solidFill>
                  <a:srgbClr val="0B3458"/>
                </a:solidFill>
              </a:rPr>
              <a:t>Crear una Internet más inclusiva a través de los nuevos dominios genéricos de alto nivel</a:t>
            </a:r>
          </a:p>
        </p:txBody>
      </p:sp>
      <p:sp>
        <p:nvSpPr>
          <p:cNvPr id="25" name="Google Shape;85;p2">
            <a:extLst>
              <a:ext uri="{FF2B5EF4-FFF2-40B4-BE49-F238E27FC236}">
                <a16:creationId xmlns:a16="http://schemas.microsoft.com/office/drawing/2014/main" id="{31FEFA8C-4EC6-024F-22B1-6F3E01E834CF}"/>
              </a:ext>
            </a:extLst>
          </p:cNvPr>
          <p:cNvSpPr txBox="1"/>
          <p:nvPr/>
        </p:nvSpPr>
        <p:spPr>
          <a:xfrm>
            <a:off x="5358282" y="3436038"/>
            <a:ext cx="3295487" cy="1106058"/>
          </a:xfrm>
          <a:prstGeom prst="rect">
            <a:avLst/>
          </a:prstGeom>
          <a:noFill/>
          <a:ln>
            <a:noFill/>
          </a:ln>
        </p:spPr>
        <p:txBody>
          <a:bodyPr spcFirstLastPara="1" wrap="square" lIns="0" tIns="0" rIns="0" bIns="0" anchor="t" anchorCtr="0">
            <a:spAutoFit/>
          </a:bodyPr>
          <a:lstStyle/>
          <a:p>
            <a:r>
              <a:rPr lang="es-MX" sz="1800" b="1" dirty="0">
                <a:solidFill>
                  <a:srgbClr val="0B3458"/>
                </a:solidFill>
              </a:rPr>
              <a:t>Programa de Evaluación Previa de Proveedores de Servicios de Registro</a:t>
            </a:r>
            <a:endParaRPr lang="es-MX" dirty="0"/>
          </a:p>
        </p:txBody>
      </p:sp>
      <p:sp>
        <p:nvSpPr>
          <p:cNvPr id="26" name="Google Shape;85;p2">
            <a:extLst>
              <a:ext uri="{FF2B5EF4-FFF2-40B4-BE49-F238E27FC236}">
                <a16:creationId xmlns:a16="http://schemas.microsoft.com/office/drawing/2014/main" id="{CC2BBFA3-C909-6EDF-BABF-9387ADBFD4FB}"/>
              </a:ext>
            </a:extLst>
          </p:cNvPr>
          <p:cNvSpPr txBox="1"/>
          <p:nvPr/>
        </p:nvSpPr>
        <p:spPr>
          <a:xfrm>
            <a:off x="5358283" y="4605397"/>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Cronograma y recursos</a:t>
            </a:r>
            <a:endParaRPr lang="es-MX" dirty="0"/>
          </a:p>
        </p:txBody>
      </p:sp>
      <p:grpSp>
        <p:nvGrpSpPr>
          <p:cNvPr id="27" name="Group 26">
            <a:extLst>
              <a:ext uri="{FF2B5EF4-FFF2-40B4-BE49-F238E27FC236}">
                <a16:creationId xmlns:a16="http://schemas.microsoft.com/office/drawing/2014/main" id="{A3BB86C1-CB75-2210-B33F-9BDBF72B9994}"/>
              </a:ext>
            </a:extLst>
          </p:cNvPr>
          <p:cNvGrpSpPr/>
          <p:nvPr/>
        </p:nvGrpSpPr>
        <p:grpSpPr>
          <a:xfrm>
            <a:off x="4615815" y="5480379"/>
            <a:ext cx="4037968" cy="612000"/>
            <a:chOff x="4289425" y="5480379"/>
            <a:chExt cx="4037968" cy="612000"/>
          </a:xfrm>
        </p:grpSpPr>
        <p:sp>
          <p:nvSpPr>
            <p:cNvPr id="28" name="Google Shape;85;p2">
              <a:extLst>
                <a:ext uri="{FF2B5EF4-FFF2-40B4-BE49-F238E27FC236}">
                  <a16:creationId xmlns:a16="http://schemas.microsoft.com/office/drawing/2014/main" id="{F25BCF44-5E9C-9427-3AB6-BFD330CC06D4}"/>
                </a:ext>
              </a:extLst>
            </p:cNvPr>
            <p:cNvSpPr txBox="1"/>
            <p:nvPr/>
          </p:nvSpPr>
          <p:spPr>
            <a:xfrm>
              <a:off x="5031893" y="5640131"/>
              <a:ext cx="3295500" cy="276999"/>
            </a:xfrm>
            <a:prstGeom prst="rect">
              <a:avLst/>
            </a:prstGeom>
            <a:noFill/>
            <a:ln>
              <a:noFill/>
            </a:ln>
          </p:spPr>
          <p:txBody>
            <a:bodyPr spcFirstLastPara="1" wrap="square" lIns="0" tIns="0" rIns="0" bIns="0" anchor="t" anchorCtr="0">
              <a:spAutoFit/>
            </a:bodyPr>
            <a:lstStyle/>
            <a:p>
              <a:r>
                <a:rPr lang="es-MX" sz="1800" b="1" dirty="0">
                  <a:solidFill>
                    <a:srgbClr val="0B3458"/>
                  </a:solidFill>
                </a:rPr>
                <a:t>Preguntas y respuestas</a:t>
              </a:r>
              <a:endParaRPr lang="es-MX" dirty="0"/>
            </a:p>
          </p:txBody>
        </p:sp>
        <p:sp>
          <p:nvSpPr>
            <p:cNvPr id="29" name="Google Shape;91;p2">
              <a:extLst>
                <a:ext uri="{FF2B5EF4-FFF2-40B4-BE49-F238E27FC236}">
                  <a16:creationId xmlns:a16="http://schemas.microsoft.com/office/drawing/2014/main" id="{663CB545-183E-ACD4-DA41-6F70B12DA888}"/>
                </a:ext>
              </a:extLst>
            </p:cNvPr>
            <p:cNvSpPr/>
            <p:nvPr/>
          </p:nvSpPr>
          <p:spPr>
            <a:xfrm>
              <a:off x="4289425" y="5480379"/>
              <a:ext cx="610263" cy="612000"/>
            </a:xfrm>
            <a:prstGeom prst="round2SameRect">
              <a:avLst>
                <a:gd name="adj1" fmla="val 50000"/>
                <a:gd name="adj2" fmla="val 50000"/>
              </a:avLst>
            </a:prstGeom>
            <a:solidFill>
              <a:srgbClr val="F1633E"/>
            </a:solidFill>
            <a:ln>
              <a:noFill/>
            </a:ln>
          </p:spPr>
          <p:txBody>
            <a:bodyPr spcFirstLastPara="1" wrap="square" lIns="0" tIns="0" rIns="0" bIns="0" anchor="ctr" anchorCtr="0">
              <a:noAutofit/>
            </a:bodyPr>
            <a:lstStyle/>
            <a:p>
              <a:pPr algn="ctr"/>
              <a:r>
                <a:rPr lang="es-MX" sz="1800" dirty="0">
                  <a:solidFill>
                    <a:srgbClr val="0B3458"/>
                  </a:solidFill>
                </a:rPr>
                <a:t>07</a:t>
              </a:r>
              <a:endParaRPr lang="es-MX" dirty="0"/>
            </a:p>
          </p:txBody>
        </p:sp>
      </p:grpSp>
      <p:pic>
        <p:nvPicPr>
          <p:cNvPr id="7" name="Picture 6">
            <a:extLst>
              <a:ext uri="{FF2B5EF4-FFF2-40B4-BE49-F238E27FC236}">
                <a16:creationId xmlns:a16="http://schemas.microsoft.com/office/drawing/2014/main" id="{ED12E1A8-FEF1-3D98-4F0B-8BC710296515}"/>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94"/>
        <p:cNvGrpSpPr/>
        <p:nvPr/>
      </p:nvGrpSpPr>
      <p:grpSpPr>
        <a:xfrm>
          <a:off x="0" y="0"/>
          <a:ext cx="0" cy="0"/>
          <a:chOff x="0" y="0"/>
          <a:chExt cx="0" cy="0"/>
        </a:xfrm>
      </p:grpSpPr>
      <p:sp>
        <p:nvSpPr>
          <p:cNvPr id="1395" name="Google Shape;1395;p78"/>
          <p:cNvSpPr txBox="1">
            <a:spLocks noGrp="1"/>
          </p:cNvSpPr>
          <p:nvPr>
            <p:ph type="title"/>
          </p:nvPr>
        </p:nvSpPr>
        <p:spPr>
          <a:xfrm>
            <a:off x="575732" y="900113"/>
            <a:ext cx="7165500" cy="4989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396" name="Google Shape;1396;p78"/>
          <p:cNvSpPr txBox="1"/>
          <p:nvPr/>
        </p:nvSpPr>
        <p:spPr>
          <a:xfrm>
            <a:off x="575731" y="1737916"/>
            <a:ext cx="7561393" cy="37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a:solidFill>
                  <a:srgbClr val="0B3458"/>
                </a:solidFill>
                <a:latin typeface="Arial"/>
                <a:sym typeface="Arial"/>
              </a:rPr>
              <a:t>Verificación general de antecedentes comerciales, lo cual incluye:</a:t>
            </a:r>
            <a:endParaRPr lang="es-MX"/>
          </a:p>
        </p:txBody>
      </p:sp>
      <p:sp>
        <p:nvSpPr>
          <p:cNvPr id="1397" name="Google Shape;1397;p78"/>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1</a:t>
            </a:r>
            <a:endParaRPr lang="es-MX"/>
          </a:p>
        </p:txBody>
      </p:sp>
      <p:sp>
        <p:nvSpPr>
          <p:cNvPr id="1398" name="Google Shape;1398;p78"/>
          <p:cNvSpPr txBox="1"/>
          <p:nvPr/>
        </p:nvSpPr>
        <p:spPr>
          <a:xfrm>
            <a:off x="1008000" y="2286842"/>
            <a:ext cx="2068500" cy="940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Comprobación del cumplimiento legal.</a:t>
            </a:r>
            <a:endParaRPr lang="es-MX"/>
          </a:p>
        </p:txBody>
      </p:sp>
      <p:cxnSp>
        <p:nvCxnSpPr>
          <p:cNvPr id="1399" name="Google Shape;1399;p78"/>
          <p:cNvCxnSpPr/>
          <p:nvPr/>
        </p:nvCxnSpPr>
        <p:spPr>
          <a:xfrm>
            <a:off x="3312143"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0" name="Google Shape;1400;p78"/>
          <p:cNvCxnSpPr/>
          <p:nvPr/>
        </p:nvCxnSpPr>
        <p:spPr>
          <a:xfrm>
            <a:off x="6096000" y="2356583"/>
            <a:ext cx="0" cy="2160000"/>
          </a:xfrm>
          <a:prstGeom prst="straightConnector1">
            <a:avLst/>
          </a:prstGeom>
          <a:noFill/>
          <a:ln w="15875" cap="flat" cmpd="sng">
            <a:solidFill>
              <a:srgbClr val="F1633E"/>
            </a:solidFill>
            <a:prstDash val="solid"/>
            <a:round/>
            <a:headEnd type="none" w="sm" len="sm"/>
            <a:tailEnd type="none" w="sm" len="sm"/>
          </a:ln>
        </p:spPr>
      </p:cxnSp>
      <p:cxnSp>
        <p:nvCxnSpPr>
          <p:cNvPr id="1401" name="Google Shape;1401;p78"/>
          <p:cNvCxnSpPr/>
          <p:nvPr/>
        </p:nvCxnSpPr>
        <p:spPr>
          <a:xfrm>
            <a:off x="8832411"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2" name="Google Shape;1402;p78"/>
          <p:cNvSpPr txBox="1"/>
          <p:nvPr/>
        </p:nvSpPr>
        <p:spPr>
          <a:xfrm>
            <a:off x="3729683" y="2286842"/>
            <a:ext cx="2142900" cy="1666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Confirmar que se ha presentado toda la documentación requerida.</a:t>
            </a:r>
            <a:endParaRPr lang="es-MX"/>
          </a:p>
        </p:txBody>
      </p:sp>
      <p:sp>
        <p:nvSpPr>
          <p:cNvPr id="1403" name="Google Shape;1403;p78"/>
          <p:cNvSpPr txBox="1"/>
          <p:nvPr/>
        </p:nvSpPr>
        <p:spPr>
          <a:xfrm>
            <a:off x="6525213" y="2286842"/>
            <a:ext cx="2142900" cy="23115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dirty="0">
                <a:solidFill>
                  <a:srgbClr val="0B3458"/>
                </a:solidFill>
                <a:latin typeface="Arial"/>
                <a:sym typeface="Arial"/>
              </a:rPr>
              <a:t>Confirmar que el solicitante cumple con los criterios de elegibilidad para el Programa de Nuevos gTLD: Próxima Ronda.</a:t>
            </a:r>
            <a:endParaRPr lang="es-MX" dirty="0"/>
          </a:p>
        </p:txBody>
      </p:sp>
      <p:sp>
        <p:nvSpPr>
          <p:cNvPr id="1404" name="Google Shape;1404;p78"/>
          <p:cNvSpPr txBox="1"/>
          <p:nvPr/>
        </p:nvSpPr>
        <p:spPr>
          <a:xfrm>
            <a:off x="9236408" y="2286842"/>
            <a:ext cx="2352300" cy="14229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a:solidFill>
                  <a:srgbClr val="0B3458"/>
                </a:solidFill>
                <a:latin typeface="Arial"/>
                <a:sym typeface="Arial"/>
              </a:rPr>
              <a:t>Investigación de antecedentes y comprobación de antecedentes de ciberocupación.</a:t>
            </a:r>
            <a:endParaRPr lang="es-MX"/>
          </a:p>
        </p:txBody>
      </p:sp>
      <p:sp>
        <p:nvSpPr>
          <p:cNvPr id="1405" name="Google Shape;1405;p78"/>
          <p:cNvSpPr/>
          <p:nvPr/>
        </p:nvSpPr>
        <p:spPr>
          <a:xfrm rot="5400000">
            <a:off x="74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06" name="Google Shape;1406;p78"/>
          <p:cNvCxnSpPr/>
          <p:nvPr/>
        </p:nvCxnSpPr>
        <p:spPr>
          <a:xfrm>
            <a:off x="575732" y="2356583"/>
            <a:ext cx="0" cy="2160000"/>
          </a:xfrm>
          <a:prstGeom prst="straightConnector1">
            <a:avLst/>
          </a:prstGeom>
          <a:noFill/>
          <a:ln w="15875" cap="flat" cmpd="sng">
            <a:solidFill>
              <a:srgbClr val="F1633E"/>
            </a:solidFill>
            <a:prstDash val="solid"/>
            <a:round/>
            <a:headEnd type="none" w="sm" len="sm"/>
            <a:tailEnd type="none" w="sm" len="sm"/>
          </a:ln>
        </p:spPr>
      </p:cxnSp>
      <p:sp>
        <p:nvSpPr>
          <p:cNvPr id="1407" name="Google Shape;1407;p78"/>
          <p:cNvSpPr/>
          <p:nvPr/>
        </p:nvSpPr>
        <p:spPr>
          <a:xfrm rot="5400000">
            <a:off x="348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8" name="Google Shape;1408;p78"/>
          <p:cNvSpPr/>
          <p:nvPr/>
        </p:nvSpPr>
        <p:spPr>
          <a:xfrm rot="5400000">
            <a:off x="6267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09" name="Google Shape;1409;p78"/>
          <p:cNvSpPr/>
          <p:nvPr/>
        </p:nvSpPr>
        <p:spPr>
          <a:xfrm rot="5400000">
            <a:off x="9003202" y="2344433"/>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0" name="Google Shape;1410;p78"/>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sp>
        <p:nvSpPr>
          <p:cNvPr id="1411" name="Google Shape;1411;p78"/>
          <p:cNvSpPr/>
          <p:nvPr/>
        </p:nvSpPr>
        <p:spPr>
          <a:xfrm>
            <a:off x="578259" y="5384088"/>
            <a:ext cx="11010300" cy="1151700"/>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Los solicitantes que no superen la preselección de la verificación general de antecedentes comerciales no se tendrán en cuenta para la evaluación de la Etapa 2.</a:t>
            </a:r>
            <a:endParaRPr lang="es-MX" dirty="0"/>
          </a:p>
        </p:txBody>
      </p:sp>
      <p:sp>
        <p:nvSpPr>
          <p:cNvPr id="1412" name="Google Shape;1412;p78"/>
          <p:cNvSpPr/>
          <p:nvPr/>
        </p:nvSpPr>
        <p:spPr>
          <a:xfrm>
            <a:off x="1145575" y="5146784"/>
            <a:ext cx="475200" cy="4779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rgbClr val="0B3458"/>
                </a:solidFill>
                <a:latin typeface="Arial"/>
                <a:sym typeface="Arial"/>
              </a:rPr>
              <a:t>!</a:t>
            </a:r>
            <a:endParaRPr lang="es-MX" sz="2400">
              <a:solidFill>
                <a:schemeClr val="lt1"/>
              </a:solidFill>
              <a:latin typeface="Arial"/>
              <a:ea typeface="Arial"/>
              <a:cs typeface="Arial"/>
              <a:sym typeface="Arial"/>
            </a:endParaRPr>
          </a:p>
        </p:txBody>
      </p:sp>
      <p:pic>
        <p:nvPicPr>
          <p:cNvPr id="2" name="Google Shape;10;p34">
            <a:extLst>
              <a:ext uri="{FF2B5EF4-FFF2-40B4-BE49-F238E27FC236}">
                <a16:creationId xmlns:a16="http://schemas.microsoft.com/office/drawing/2014/main" id="{05341AC6-1061-EDD6-E79D-72D5934DF2E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17"/>
        <p:cNvGrpSpPr/>
        <p:nvPr/>
      </p:nvGrpSpPr>
      <p:grpSpPr>
        <a:xfrm>
          <a:off x="0" y="0"/>
          <a:ext cx="0" cy="0"/>
          <a:chOff x="0" y="0"/>
          <a:chExt cx="0" cy="0"/>
        </a:xfrm>
      </p:grpSpPr>
      <p:sp>
        <p:nvSpPr>
          <p:cNvPr id="1418" name="Google Shape;1418;p79"/>
          <p:cNvSpPr/>
          <p:nvPr/>
        </p:nvSpPr>
        <p:spPr>
          <a:xfrm>
            <a:off x="575733" y="5562901"/>
            <a:ext cx="11040300" cy="972900"/>
          </a:xfrm>
          <a:prstGeom prst="rect">
            <a:avLst/>
          </a:prstGeom>
          <a:solidFill>
            <a:srgbClr val="0B3458"/>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800" b="1" dirty="0">
                <a:solidFill>
                  <a:schemeClr val="lt1"/>
                </a:solidFill>
              </a:rPr>
              <a:t>		</a:t>
            </a:r>
            <a:r>
              <a:rPr lang="es-MX" sz="1800" b="1" dirty="0">
                <a:solidFill>
                  <a:schemeClr val="lt1"/>
                </a:solidFill>
              </a:rPr>
              <a:t>Una entidad aprobada que supere ambas etapas podrá optar por recibir el apoyo.</a:t>
            </a:r>
          </a:p>
        </p:txBody>
      </p:sp>
      <p:sp>
        <p:nvSpPr>
          <p:cNvPr id="1419" name="Google Shape;1419;p79"/>
          <p:cNvSpPr txBox="1">
            <a:spLocks noGrp="1"/>
          </p:cNvSpPr>
          <p:nvPr>
            <p:ph type="title"/>
          </p:nvPr>
        </p:nvSpPr>
        <p:spPr>
          <a:xfrm>
            <a:off x="575732" y="900113"/>
            <a:ext cx="7165500" cy="461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Evaluación de solicitantes de apoyo</a:t>
            </a:r>
          </a:p>
        </p:txBody>
      </p:sp>
      <p:sp>
        <p:nvSpPr>
          <p:cNvPr id="1420" name="Google Shape;1420;p79"/>
          <p:cNvSpPr/>
          <p:nvPr/>
        </p:nvSpPr>
        <p:spPr>
          <a:xfrm>
            <a:off x="8137133" y="829965"/>
            <a:ext cx="3479100" cy="558900"/>
          </a:xfrm>
          <a:prstGeom prst="rect">
            <a:avLst/>
          </a:prstGeom>
          <a:solidFill>
            <a:srgbClr val="F1633E"/>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2000" b="1">
                <a:solidFill>
                  <a:srgbClr val="0B3458"/>
                </a:solidFill>
                <a:latin typeface="Arial"/>
                <a:sym typeface="Arial"/>
              </a:rPr>
              <a:t>ETAPA 2</a:t>
            </a:r>
            <a:endParaRPr lang="es-MX"/>
          </a:p>
        </p:txBody>
      </p:sp>
      <p:sp>
        <p:nvSpPr>
          <p:cNvPr id="1421" name="Google Shape;1421;p79"/>
          <p:cNvSpPr txBox="1"/>
          <p:nvPr/>
        </p:nvSpPr>
        <p:spPr>
          <a:xfrm>
            <a:off x="575733" y="1566322"/>
            <a:ext cx="11040300" cy="5778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Evaluaciones realizadas por un proveedor externo que gestiona un Panel de Revisión de Apoyo para Solicitantes:</a:t>
            </a:r>
            <a:endParaRPr lang="es-MX" dirty="0"/>
          </a:p>
        </p:txBody>
      </p:sp>
      <p:sp>
        <p:nvSpPr>
          <p:cNvPr id="1422" name="Google Shape;1422;p79"/>
          <p:cNvSpPr txBox="1"/>
          <p:nvPr/>
        </p:nvSpPr>
        <p:spPr>
          <a:xfrm>
            <a:off x="1008000" y="2322573"/>
            <a:ext cx="3215700" cy="2965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Verificación de antecedentes de responsabilidad pública: </a:t>
            </a:r>
            <a:endParaRPr lang="es-MX" dirty="0"/>
          </a:p>
          <a:p>
            <a:pPr marL="141749" marR="0" lvl="0" indent="-141749" algn="l" rtl="0">
              <a:spcBef>
                <a:spcPts val="600"/>
              </a:spcBef>
              <a:spcAft>
                <a:spcPts val="0"/>
              </a:spcAft>
              <a:buClr>
                <a:srgbClr val="F1633E"/>
              </a:buClr>
              <a:buSzPts val="1600"/>
              <a:buFont typeface="Arial"/>
              <a:buChar char="•"/>
            </a:pPr>
            <a:r>
              <a:rPr lang="es-MX" sz="1600" dirty="0">
                <a:solidFill>
                  <a:srgbClr val="0B3458"/>
                </a:solidFill>
                <a:latin typeface="Arial"/>
                <a:sym typeface="Arial"/>
              </a:rPr>
              <a:t>El solicitante no comercia, produce ni promociona una industria/cadena de caracteres contraria a las normas legales generalmente aceptadas de moralidad y orden público.</a:t>
            </a:r>
            <a:endParaRPr lang="es-MX" dirty="0"/>
          </a:p>
          <a:p>
            <a:pPr marL="141749" marR="0" lvl="0" indent="-141749" algn="l" rtl="0">
              <a:spcBef>
                <a:spcPts val="600"/>
              </a:spcBef>
              <a:spcAft>
                <a:spcPts val="600"/>
              </a:spcAft>
              <a:buClr>
                <a:srgbClr val="F1633E"/>
              </a:buClr>
              <a:buSzPts val="1600"/>
              <a:buFont typeface="Arial"/>
              <a:buChar char="•"/>
            </a:pPr>
            <a:r>
              <a:rPr lang="es-MX" sz="1600" dirty="0">
                <a:solidFill>
                  <a:srgbClr val="0B3458"/>
                </a:solidFill>
                <a:latin typeface="Arial"/>
                <a:sym typeface="Arial"/>
              </a:rPr>
              <a:t>El solicitante no está afiliado a un Registro de gTLD de la ICANN ya existente.</a:t>
            </a:r>
            <a:endParaRPr lang="es-MX" dirty="0"/>
          </a:p>
        </p:txBody>
      </p:sp>
      <p:cxnSp>
        <p:nvCxnSpPr>
          <p:cNvPr id="1423" name="Google Shape;1423;p79"/>
          <p:cNvCxnSpPr/>
          <p:nvPr/>
        </p:nvCxnSpPr>
        <p:spPr>
          <a:xfrm>
            <a:off x="4588375" y="2371916"/>
            <a:ext cx="0" cy="2916000"/>
          </a:xfrm>
          <a:prstGeom prst="straightConnector1">
            <a:avLst/>
          </a:prstGeom>
          <a:noFill/>
          <a:ln w="15875" cap="flat" cmpd="sng">
            <a:solidFill>
              <a:srgbClr val="F1633E"/>
            </a:solidFill>
            <a:prstDash val="solid"/>
            <a:round/>
            <a:headEnd type="none" w="sm" len="sm"/>
            <a:tailEnd type="none" w="sm" len="sm"/>
          </a:ln>
        </p:spPr>
      </p:cxnSp>
      <p:cxnSp>
        <p:nvCxnSpPr>
          <p:cNvPr id="1424" name="Google Shape;1424;p79"/>
          <p:cNvCxnSpPr/>
          <p:nvPr/>
        </p:nvCxnSpPr>
        <p:spPr>
          <a:xfrm>
            <a:off x="8260709"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25" name="Google Shape;1425;p79"/>
          <p:cNvSpPr txBox="1"/>
          <p:nvPr/>
        </p:nvSpPr>
        <p:spPr>
          <a:xfrm>
            <a:off x="5000000" y="2306513"/>
            <a:ext cx="3063300" cy="23112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Necesidad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no tendría los recursos suficientes para presentar la solicitud en el Programa de Nuevos gTLD sin dificultades financieras. </a:t>
            </a:r>
            <a:endParaRPr lang="es-MX" dirty="0"/>
          </a:p>
        </p:txBody>
      </p:sp>
      <p:sp>
        <p:nvSpPr>
          <p:cNvPr id="1426" name="Google Shape;1426;p79"/>
          <p:cNvSpPr txBox="1"/>
          <p:nvPr/>
        </p:nvSpPr>
        <p:spPr>
          <a:xfrm>
            <a:off x="8692328" y="2306513"/>
            <a:ext cx="2924100" cy="2774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s-MX" sz="1800" b="1" dirty="0">
                <a:solidFill>
                  <a:srgbClr val="0B3458"/>
                </a:solidFill>
                <a:latin typeface="Arial"/>
                <a:sym typeface="Arial"/>
              </a:rPr>
              <a:t>Viabilidad financiera: </a:t>
            </a:r>
            <a:endParaRPr lang="es-MX" dirty="0"/>
          </a:p>
          <a:p>
            <a:pPr marL="177750" marR="0" lvl="0" indent="-177750" algn="l" rtl="0">
              <a:spcBef>
                <a:spcPts val="600"/>
              </a:spcBef>
              <a:spcAft>
                <a:spcPts val="600"/>
              </a:spcAft>
              <a:buClr>
                <a:srgbClr val="F1633E"/>
              </a:buClr>
              <a:buSzPts val="1800"/>
              <a:buFont typeface="Arial"/>
              <a:buChar char="•"/>
            </a:pPr>
            <a:r>
              <a:rPr lang="es-MX" sz="1800" dirty="0">
                <a:solidFill>
                  <a:srgbClr val="0B3458"/>
                </a:solidFill>
                <a:latin typeface="Arial"/>
                <a:sym typeface="Arial"/>
              </a:rPr>
              <a:t>El solicitante demuestra que tiene un plan para cubrir la parte restante con descuento de la tasa de solicitud del gTLD base y presenta el depósito requerido.</a:t>
            </a:r>
            <a:endParaRPr lang="es-MX" dirty="0"/>
          </a:p>
        </p:txBody>
      </p:sp>
      <p:sp>
        <p:nvSpPr>
          <p:cNvPr id="1427" name="Google Shape;1427;p79"/>
          <p:cNvSpPr/>
          <p:nvPr/>
        </p:nvSpPr>
        <p:spPr>
          <a:xfrm rot="5400000">
            <a:off x="747202" y="2353928"/>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8" name="Google Shape;1428;p79"/>
          <p:cNvSpPr/>
          <p:nvPr/>
        </p:nvSpPr>
        <p:spPr>
          <a:xfrm rot="5400000">
            <a:off x="4759579"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9" name="Google Shape;1429;p79"/>
          <p:cNvSpPr/>
          <p:nvPr/>
        </p:nvSpPr>
        <p:spPr>
          <a:xfrm rot="5400000">
            <a:off x="8440373" y="2343767"/>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0" name="Google Shape;1430;p79"/>
          <p:cNvSpPr/>
          <p:nvPr/>
        </p:nvSpPr>
        <p:spPr>
          <a:xfrm rot="5400000">
            <a:off x="2165159"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1" name="Google Shape;1431;p79"/>
          <p:cNvSpPr/>
          <p:nvPr/>
        </p:nvSpPr>
        <p:spPr>
          <a:xfrm rot="5400000">
            <a:off x="185438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2" name="Google Shape;1432;p79"/>
          <p:cNvSpPr/>
          <p:nvPr/>
        </p:nvSpPr>
        <p:spPr>
          <a:xfrm rot="5400000">
            <a:off x="1559542" y="5975054"/>
            <a:ext cx="163800" cy="1881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33" name="Google Shape;1433;p79"/>
          <p:cNvCxnSpPr/>
          <p:nvPr/>
        </p:nvCxnSpPr>
        <p:spPr>
          <a:xfrm>
            <a:off x="575731" y="2371916"/>
            <a:ext cx="0" cy="2916000"/>
          </a:xfrm>
          <a:prstGeom prst="straightConnector1">
            <a:avLst/>
          </a:prstGeom>
          <a:noFill/>
          <a:ln w="15875" cap="flat" cmpd="sng">
            <a:solidFill>
              <a:srgbClr val="F1633E"/>
            </a:solidFill>
            <a:prstDash val="solid"/>
            <a:round/>
            <a:headEnd type="none" w="sm" len="sm"/>
            <a:tailEnd type="none" w="sm" len="sm"/>
          </a:ln>
        </p:spPr>
      </p:cxnSp>
      <p:sp>
        <p:nvSpPr>
          <p:cNvPr id="1434" name="Google Shape;1434;p79"/>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29796F04-266E-CC24-E769-E633E4F19378}"/>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9"/>
        <p:cNvGrpSpPr/>
        <p:nvPr/>
      </p:nvGrpSpPr>
      <p:grpSpPr>
        <a:xfrm>
          <a:off x="0" y="0"/>
          <a:ext cx="0" cy="0"/>
          <a:chOff x="0" y="0"/>
          <a:chExt cx="0" cy="0"/>
        </a:xfrm>
      </p:grpSpPr>
      <p:sp>
        <p:nvSpPr>
          <p:cNvPr id="1440" name="Google Shape;1440;p80"/>
          <p:cNvSpPr txBox="1">
            <a:spLocks noGrp="1"/>
          </p:cNvSpPr>
          <p:nvPr>
            <p:ph type="title"/>
          </p:nvPr>
        </p:nvSpPr>
        <p:spPr>
          <a:xfrm>
            <a:off x="575732" y="900114"/>
            <a:ext cx="71655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a:t>¿Qué sucede a continuación?</a:t>
            </a:r>
          </a:p>
        </p:txBody>
      </p:sp>
      <p:sp>
        <p:nvSpPr>
          <p:cNvPr id="1441" name="Google Shape;1441;p80"/>
          <p:cNvSpPr/>
          <p:nvPr/>
        </p:nvSpPr>
        <p:spPr>
          <a:xfrm>
            <a:off x="911731" y="1961208"/>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Todos los solicitantes de nuevos gTLD</a:t>
            </a:r>
            <a:r>
              <a:rPr lang="es-MX" sz="2000">
                <a:solidFill>
                  <a:schemeClr val="lt1"/>
                </a:solidFill>
                <a:latin typeface="Arial"/>
                <a:sym typeface="Arial"/>
              </a:rPr>
              <a:t>, con o sin apoyo, deben completar y presentar una solicitud para un nuevo gTLD.</a:t>
            </a:r>
            <a:endParaRPr lang="es-MX"/>
          </a:p>
        </p:txBody>
      </p:sp>
      <p:sp>
        <p:nvSpPr>
          <p:cNvPr id="1442" name="Google Shape;1442;p80"/>
          <p:cNvSpPr/>
          <p:nvPr/>
        </p:nvSpPr>
        <p:spPr>
          <a:xfrm>
            <a:off x="575733" y="1733619"/>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1</a:t>
            </a:r>
            <a:endParaRPr lang="es-MX"/>
          </a:p>
        </p:txBody>
      </p:sp>
      <p:sp>
        <p:nvSpPr>
          <p:cNvPr id="1443" name="Google Shape;1443;p80"/>
          <p:cNvSpPr/>
          <p:nvPr/>
        </p:nvSpPr>
        <p:spPr>
          <a:xfrm>
            <a:off x="911731" y="3488789"/>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a:solidFill>
                  <a:srgbClr val="F1633E"/>
                </a:solidFill>
                <a:latin typeface="Arial"/>
                <a:sym typeface="Arial"/>
              </a:rPr>
              <a:t>Se exige que se demuestren </a:t>
            </a:r>
            <a:r>
              <a:rPr lang="es-MX" sz="2000">
                <a:solidFill>
                  <a:schemeClr val="lt1"/>
                </a:solidFill>
                <a:latin typeface="Arial"/>
                <a:sym typeface="Arial"/>
              </a:rPr>
              <a:t>las capacidades técnicas, operativas y financieras necesarias para operar un gTLD. </a:t>
            </a:r>
            <a:endParaRPr lang="es-MX"/>
          </a:p>
        </p:txBody>
      </p:sp>
      <p:sp>
        <p:nvSpPr>
          <p:cNvPr id="1444" name="Google Shape;1444;p80"/>
          <p:cNvSpPr/>
          <p:nvPr/>
        </p:nvSpPr>
        <p:spPr>
          <a:xfrm>
            <a:off x="575733" y="3261200"/>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2</a:t>
            </a:r>
            <a:endParaRPr lang="es-MX"/>
          </a:p>
        </p:txBody>
      </p:sp>
      <p:sp>
        <p:nvSpPr>
          <p:cNvPr id="1445" name="Google Shape;1445;p80"/>
          <p:cNvSpPr/>
          <p:nvPr/>
        </p:nvSpPr>
        <p:spPr>
          <a:xfrm>
            <a:off x="911731" y="5016370"/>
            <a:ext cx="10368300" cy="1201500"/>
          </a:xfrm>
          <a:prstGeom prst="rect">
            <a:avLst/>
          </a:prstGeom>
          <a:solidFill>
            <a:srgbClr val="0B3458"/>
          </a:solidFill>
          <a:ln>
            <a:noFill/>
          </a:ln>
        </p:spPr>
        <p:txBody>
          <a:bodyPr spcFirstLastPara="1" wrap="square" lIns="288000" tIns="288000" rIns="324000" bIns="288000" anchor="t" anchorCtr="0">
            <a:noAutofit/>
          </a:bodyPr>
          <a:lstStyle/>
          <a:p>
            <a:pPr marL="0" marR="0" lvl="0" indent="0" algn="l" rtl="0">
              <a:spcBef>
                <a:spcPts val="0"/>
              </a:spcBef>
              <a:spcAft>
                <a:spcPts val="0"/>
              </a:spcAft>
              <a:buNone/>
            </a:pPr>
            <a:r>
              <a:rPr lang="es-MX" sz="2000" b="1" dirty="0">
                <a:solidFill>
                  <a:srgbClr val="F1633E"/>
                </a:solidFill>
                <a:latin typeface="Arial"/>
                <a:sym typeface="Arial"/>
              </a:rPr>
              <a:t>También se han establecido medidas </a:t>
            </a:r>
            <a:r>
              <a:rPr lang="es-MX" sz="2000" dirty="0">
                <a:solidFill>
                  <a:schemeClr val="lt1"/>
                </a:solidFill>
                <a:latin typeface="Arial"/>
                <a:sym typeface="Arial"/>
              </a:rPr>
              <a:t>para disuadir el uso indebido del programa, que se describen en el Manual del Programa de Apoyo para Solicitantes.</a:t>
            </a:r>
            <a:r>
              <a:rPr lang="es-MX" sz="2000" dirty="0">
                <a:solidFill>
                  <a:srgbClr val="0B3458"/>
                </a:solidFill>
                <a:latin typeface="Arial"/>
                <a:sym typeface="Arial"/>
              </a:rPr>
              <a:t>.</a:t>
            </a:r>
            <a:endParaRPr lang="es-MX" dirty="0"/>
          </a:p>
        </p:txBody>
      </p:sp>
      <p:sp>
        <p:nvSpPr>
          <p:cNvPr id="1446" name="Google Shape;1446;p80"/>
          <p:cNvSpPr/>
          <p:nvPr/>
        </p:nvSpPr>
        <p:spPr>
          <a:xfrm>
            <a:off x="575733" y="4788781"/>
            <a:ext cx="504000" cy="5040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rgbClr val="0B3458"/>
                </a:solidFill>
                <a:latin typeface="Arial"/>
                <a:sym typeface="Arial"/>
              </a:rPr>
              <a:t>3</a:t>
            </a:r>
            <a:endParaRPr lang="es-MX"/>
          </a:p>
        </p:txBody>
      </p:sp>
      <p:sp>
        <p:nvSpPr>
          <p:cNvPr id="1447" name="Google Shape;1447;p80"/>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sz="1400">
                <a:solidFill>
                  <a:srgbClr val="0B3458"/>
                </a:solidFill>
                <a:latin typeface="Arial"/>
                <a:sym typeface="Arial"/>
              </a:rPr>
              <a:t>PROGRAMA DE APOYO PARA SOLICITANTES</a:t>
            </a:r>
            <a:endParaRPr lang="es-MX"/>
          </a:p>
        </p:txBody>
      </p:sp>
      <p:pic>
        <p:nvPicPr>
          <p:cNvPr id="2" name="Google Shape;10;p34">
            <a:extLst>
              <a:ext uri="{FF2B5EF4-FFF2-40B4-BE49-F238E27FC236}">
                <a16:creationId xmlns:a16="http://schemas.microsoft.com/office/drawing/2014/main" id="{A614FFAC-3B3A-7092-C088-79EC99403A09}"/>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2"/>
        <p:cNvGrpSpPr/>
        <p:nvPr/>
      </p:nvGrpSpPr>
      <p:grpSpPr>
        <a:xfrm>
          <a:off x="0" y="0"/>
          <a:ext cx="0" cy="0"/>
          <a:chOff x="0" y="0"/>
          <a:chExt cx="0" cy="0"/>
        </a:xfrm>
      </p:grpSpPr>
      <p:sp>
        <p:nvSpPr>
          <p:cNvPr id="1453" name="Google Shape;1453;p81"/>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454" name="Google Shape;1454;p81"/>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455" name="Google Shape;1455;p81"/>
          <p:cNvSpPr txBox="1"/>
          <p:nvPr/>
        </p:nvSpPr>
        <p:spPr>
          <a:xfrm>
            <a:off x="562299" y="3123375"/>
            <a:ext cx="16008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EXPERIENCIA</a:t>
            </a:r>
            <a:endParaRPr lang="es-MX" dirty="0"/>
          </a:p>
        </p:txBody>
      </p:sp>
      <p:sp>
        <p:nvSpPr>
          <p:cNvPr id="1456" name="Google Shape;1456;p81"/>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APOYO</a:t>
            </a:r>
            <a:endParaRPr lang="es-MX"/>
          </a:p>
        </p:txBody>
      </p:sp>
      <p:sp>
        <p:nvSpPr>
          <p:cNvPr id="1457" name="Google Shape;1457;p81"/>
          <p:cNvSpPr/>
          <p:nvPr/>
        </p:nvSpPr>
        <p:spPr>
          <a:xfrm>
            <a:off x="2070409" y="5620155"/>
            <a:ext cx="3163200" cy="701100"/>
          </a:xfrm>
          <a:prstGeom prst="rect">
            <a:avLst/>
          </a:prstGeom>
          <a:noFill/>
          <a:ln>
            <a:noFill/>
          </a:ln>
        </p:spPr>
        <p:txBody>
          <a:bodyPr spcFirstLastPara="1" wrap="square" lIns="144000" tIns="0" rIns="0" bIns="0" anchor="ctr" anchorCtr="0">
            <a:noAutofit/>
          </a:bodyPr>
          <a:lstStyle/>
          <a:p>
            <a:pPr marL="0" marR="0" lvl="0" indent="0" algn="l" rtl="0">
              <a:lnSpc>
                <a:spcPct val="106250"/>
              </a:lnSpc>
              <a:spcBef>
                <a:spcPts val="0"/>
              </a:spcBef>
              <a:spcAft>
                <a:spcPts val="0"/>
              </a:spcAft>
              <a:buNone/>
            </a:pPr>
            <a:r>
              <a:rPr lang="es-MX" sz="1600">
                <a:solidFill>
                  <a:srgbClr val="0B3458"/>
                </a:solidFill>
                <a:latin typeface="Arial"/>
                <a:sym typeface="Arial"/>
              </a:rPr>
              <a:t>Comunicaciones,</a:t>
            </a:r>
            <a:br/>
            <a:r>
              <a:rPr lang="es-MX" sz="1600">
                <a:solidFill>
                  <a:srgbClr val="0B3458"/>
                </a:solidFill>
                <a:latin typeface="Arial"/>
                <a:sym typeface="Arial"/>
              </a:rPr>
              <a:t>difusión y participación</a:t>
            </a:r>
            <a:endParaRPr lang="es-MX"/>
          </a:p>
        </p:txBody>
      </p:sp>
      <p:sp>
        <p:nvSpPr>
          <p:cNvPr id="1458" name="Google Shape;1458;p81"/>
          <p:cNvSpPr/>
          <p:nvPr/>
        </p:nvSpPr>
        <p:spPr>
          <a:xfrm>
            <a:off x="2918036" y="3034692"/>
            <a:ext cx="1600801" cy="1443334"/>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¿Qué necesitamos saber para presentar una solicitud?</a:t>
            </a:r>
            <a:endParaRPr lang="es-MX" dirty="0"/>
          </a:p>
        </p:txBody>
      </p:sp>
      <p:sp>
        <p:nvSpPr>
          <p:cNvPr id="1459" name="Google Shape;1459;p81"/>
          <p:cNvSpPr/>
          <p:nvPr/>
        </p:nvSpPr>
        <p:spPr>
          <a:xfrm>
            <a:off x="8748467" y="2243350"/>
            <a:ext cx="2085900" cy="1221900"/>
          </a:xfrm>
          <a:prstGeom prst="roundRect">
            <a:avLst>
              <a:gd name="adj" fmla="val 8484"/>
            </a:avLst>
          </a:prstGeom>
          <a:solidFill>
            <a:srgbClr val="0B3458"/>
          </a:solidFill>
          <a:ln>
            <a:noFill/>
          </a:ln>
        </p:spPr>
        <p:txBody>
          <a:bodyPr spcFirstLastPara="1" wrap="square" lIns="72000" tIns="72000" rIns="72000" bIns="108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¡Es genial</a:t>
            </a:r>
            <a:br/>
            <a:r>
              <a:rPr lang="es-MX">
                <a:solidFill>
                  <a:schemeClr val="lt1"/>
                </a:solidFill>
                <a:latin typeface="Arial"/>
                <a:sym typeface="Arial"/>
              </a:rPr>
              <a:t>saber que hay</a:t>
            </a:r>
            <a:br/>
            <a:r>
              <a:rPr lang="es-MX">
                <a:solidFill>
                  <a:schemeClr val="lt1"/>
                </a:solidFill>
                <a:latin typeface="Arial"/>
                <a:sym typeface="Arial"/>
              </a:rPr>
              <a:t>ayudas para nuevos registros!</a:t>
            </a:r>
            <a:endParaRPr lang="es-MX"/>
          </a:p>
        </p:txBody>
      </p:sp>
      <p:cxnSp>
        <p:nvCxnSpPr>
          <p:cNvPr id="1460" name="Google Shape;1460;p81"/>
          <p:cNvCxnSpPr/>
          <p:nvPr/>
        </p:nvCxnSpPr>
        <p:spPr>
          <a:xfrm rot="10800000" flipH="1">
            <a:off x="2056776" y="4905798"/>
            <a:ext cx="1600800" cy="16800"/>
          </a:xfrm>
          <a:prstGeom prst="straightConnector1">
            <a:avLst/>
          </a:prstGeom>
          <a:noFill/>
          <a:ln w="15875" cap="flat" cmpd="sng">
            <a:solidFill>
              <a:srgbClr val="0B3458"/>
            </a:solidFill>
            <a:prstDash val="solid"/>
            <a:round/>
            <a:headEnd type="none" w="sm" len="sm"/>
            <a:tailEnd type="none" w="sm" len="sm"/>
          </a:ln>
        </p:spPr>
      </p:cxnSp>
      <p:cxnSp>
        <p:nvCxnSpPr>
          <p:cNvPr id="1461" name="Google Shape;1461;p81"/>
          <p:cNvCxnSpPr>
            <a:stCxn id="1462" idx="6"/>
            <a:endCxn id="1463" idx="2"/>
          </p:cNvCxnSpPr>
          <p:nvPr/>
        </p:nvCxnSpPr>
        <p:spPr>
          <a:xfrm flipV="1">
            <a:off x="5384340" y="4296608"/>
            <a:ext cx="2785767" cy="4090"/>
          </a:xfrm>
          <a:prstGeom prst="straightConnector1">
            <a:avLst/>
          </a:prstGeom>
          <a:noFill/>
          <a:ln w="15875" cap="flat" cmpd="sng">
            <a:solidFill>
              <a:srgbClr val="0B3458"/>
            </a:solidFill>
            <a:prstDash val="solid"/>
            <a:round/>
            <a:headEnd type="none" w="sm" len="sm"/>
            <a:tailEnd type="none" w="sm" len="sm"/>
          </a:ln>
        </p:spPr>
      </p:cxnSp>
      <p:cxnSp>
        <p:nvCxnSpPr>
          <p:cNvPr id="1464" name="Google Shape;1464;p81"/>
          <p:cNvCxnSpPr/>
          <p:nvPr/>
        </p:nvCxnSpPr>
        <p:spPr>
          <a:xfrm rot="10800000" flipH="1">
            <a:off x="8371701" y="3353814"/>
            <a:ext cx="3219900" cy="938700"/>
          </a:xfrm>
          <a:prstGeom prst="straightConnector1">
            <a:avLst/>
          </a:prstGeom>
          <a:noFill/>
          <a:ln w="15875" cap="flat" cmpd="sng">
            <a:solidFill>
              <a:srgbClr val="0B3458"/>
            </a:solidFill>
            <a:prstDash val="solid"/>
            <a:round/>
            <a:headEnd type="none" w="sm" len="sm"/>
            <a:tailEnd type="none" w="sm" len="sm"/>
          </a:ln>
        </p:spPr>
      </p:cxnSp>
      <p:sp>
        <p:nvSpPr>
          <p:cNvPr id="1465" name="Google Shape;1465;p81"/>
          <p:cNvSpPr/>
          <p:nvPr/>
        </p:nvSpPr>
        <p:spPr>
          <a:xfrm>
            <a:off x="9754077" y="3672007"/>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5</a:t>
            </a:r>
            <a:endParaRPr lang="es-MX"/>
          </a:p>
        </p:txBody>
      </p:sp>
      <p:sp>
        <p:nvSpPr>
          <p:cNvPr id="1466" name="Google Shape;1466;p81"/>
          <p:cNvSpPr/>
          <p:nvPr/>
        </p:nvSpPr>
        <p:spPr>
          <a:xfrm>
            <a:off x="2079727"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Concientización</a:t>
            </a:r>
            <a:endParaRPr lang="es-MX"/>
          </a:p>
        </p:txBody>
      </p:sp>
      <p:sp>
        <p:nvSpPr>
          <p:cNvPr id="1467" name="Google Shape;1467;p81"/>
          <p:cNvSpPr/>
          <p:nvPr/>
        </p:nvSpPr>
        <p:spPr>
          <a:xfrm rot="5400000">
            <a:off x="5242495"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68" name="Google Shape;1468;p81"/>
          <p:cNvSpPr/>
          <p:nvPr/>
        </p:nvSpPr>
        <p:spPr>
          <a:xfrm>
            <a:off x="5386824"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Comprensión</a:t>
            </a:r>
            <a:endParaRPr lang="es-MX"/>
          </a:p>
        </p:txBody>
      </p:sp>
      <p:sp>
        <p:nvSpPr>
          <p:cNvPr id="1469" name="Google Shape;1469;p81"/>
          <p:cNvSpPr/>
          <p:nvPr/>
        </p:nvSpPr>
        <p:spPr>
          <a:xfrm>
            <a:off x="8693921" y="1601060"/>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Consideración</a:t>
            </a:r>
            <a:endParaRPr lang="es-MX"/>
          </a:p>
        </p:txBody>
      </p:sp>
      <p:sp>
        <p:nvSpPr>
          <p:cNvPr id="1470" name="Google Shape;1470;p81"/>
          <p:cNvSpPr/>
          <p:nvPr/>
        </p:nvSpPr>
        <p:spPr>
          <a:xfrm rot="5400000">
            <a:off x="8409899" y="1706722"/>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1" name="Google Shape;1471;p81"/>
          <p:cNvSpPr/>
          <p:nvPr/>
        </p:nvSpPr>
        <p:spPr>
          <a:xfrm>
            <a:off x="5233647" y="5620155"/>
            <a:ext cx="6375900" cy="701100"/>
          </a:xfrm>
          <a:prstGeom prst="rect">
            <a:avLst/>
          </a:prstGeom>
          <a:noFill/>
          <a:ln>
            <a:noFill/>
          </a:ln>
        </p:spPr>
        <p:txBody>
          <a:bodyPr spcFirstLastPara="1" wrap="square" lIns="288000" tIns="45700" rIns="91425" bIns="45700" anchor="ctr" anchorCtr="0">
            <a:noAutofit/>
          </a:bodyPr>
          <a:lstStyle/>
          <a:p>
            <a:pPr marL="0" marR="0" lvl="0" indent="0" algn="l" rtl="0">
              <a:lnSpc>
                <a:spcPct val="106250"/>
              </a:lnSpc>
              <a:spcBef>
                <a:spcPts val="0"/>
              </a:spcBef>
              <a:spcAft>
                <a:spcPts val="0"/>
              </a:spcAft>
              <a:buNone/>
            </a:pPr>
            <a:r>
              <a:rPr lang="es-MX" sz="1600" dirty="0">
                <a:solidFill>
                  <a:srgbClr val="0B3458"/>
                </a:solidFill>
                <a:latin typeface="Arial"/>
                <a:sym typeface="Arial"/>
              </a:rPr>
              <a:t>Servicios pro bono de asesores de solicitantes para el desarrollo de capacidades</a:t>
            </a:r>
            <a:endParaRPr lang="es-MX" dirty="0"/>
          </a:p>
        </p:txBody>
      </p:sp>
      <p:cxnSp>
        <p:nvCxnSpPr>
          <p:cNvPr id="1472" name="Google Shape;1472;p81"/>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473" name="Google Shape;1473;p81"/>
          <p:cNvCxnSpPr/>
          <p:nvPr/>
        </p:nvCxnSpPr>
        <p:spPr>
          <a:xfrm>
            <a:off x="8385835" y="1539746"/>
            <a:ext cx="0" cy="4109100"/>
          </a:xfrm>
          <a:prstGeom prst="straightConnector1">
            <a:avLst/>
          </a:prstGeom>
          <a:noFill/>
          <a:ln w="15875" cap="flat" cmpd="sng">
            <a:solidFill>
              <a:srgbClr val="F1633E"/>
            </a:solidFill>
            <a:prstDash val="solid"/>
            <a:round/>
            <a:headEnd type="none" w="sm" len="sm"/>
            <a:tailEnd type="none" w="sm" len="sm"/>
          </a:ln>
        </p:spPr>
      </p:cxnSp>
      <p:cxnSp>
        <p:nvCxnSpPr>
          <p:cNvPr id="1474" name="Google Shape;1474;p81"/>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475" name="Google Shape;1475;p81"/>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476" name="Google Shape;1476;p81"/>
          <p:cNvSpPr/>
          <p:nvPr/>
        </p:nvSpPr>
        <p:spPr>
          <a:xfrm rot="5400000">
            <a:off x="11616699" y="1706724"/>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7" name="Google Shape;1477;p81"/>
          <p:cNvSpPr/>
          <p:nvPr/>
        </p:nvSpPr>
        <p:spPr>
          <a:xfrm>
            <a:off x="1904944" y="477140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1</a:t>
            </a:r>
            <a:endParaRPr lang="es-MX"/>
          </a:p>
        </p:txBody>
      </p:sp>
      <p:sp>
        <p:nvSpPr>
          <p:cNvPr id="1463" name="Google Shape;1463;p81"/>
          <p:cNvSpPr/>
          <p:nvPr/>
        </p:nvSpPr>
        <p:spPr>
          <a:xfrm>
            <a:off x="8170107" y="414540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4</a:t>
            </a:r>
            <a:endParaRPr lang="es-MX"/>
          </a:p>
        </p:txBody>
      </p:sp>
      <p:sp>
        <p:nvSpPr>
          <p:cNvPr id="1462" name="Google Shape;1462;p81"/>
          <p:cNvSpPr/>
          <p:nvPr/>
        </p:nvSpPr>
        <p:spPr>
          <a:xfrm>
            <a:off x="5081940" y="414949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3</a:t>
            </a:r>
            <a:endParaRPr lang="es-MX" dirty="0"/>
          </a:p>
        </p:txBody>
      </p:sp>
      <p:sp>
        <p:nvSpPr>
          <p:cNvPr id="1478" name="Google Shape;1478;p81"/>
          <p:cNvSpPr/>
          <p:nvPr/>
        </p:nvSpPr>
        <p:spPr>
          <a:xfrm>
            <a:off x="11404144" y="3196421"/>
            <a:ext cx="302400" cy="302400"/>
          </a:xfrm>
          <a:prstGeom prst="ellipse">
            <a:avLst/>
          </a:prstGeom>
          <a:solidFill>
            <a:srgbClr val="0B3458"/>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479" name="Google Shape;1479;p81"/>
          <p:cNvCxnSpPr/>
          <p:nvPr/>
        </p:nvCxnSpPr>
        <p:spPr>
          <a:xfrm rot="10800000" flipH="1">
            <a:off x="3657552" y="4303588"/>
            <a:ext cx="1558500" cy="603300"/>
          </a:xfrm>
          <a:prstGeom prst="straightConnector1">
            <a:avLst/>
          </a:prstGeom>
          <a:noFill/>
          <a:ln w="15875" cap="flat" cmpd="sng">
            <a:solidFill>
              <a:srgbClr val="0B3458"/>
            </a:solidFill>
            <a:prstDash val="solid"/>
            <a:round/>
            <a:headEnd type="none" w="sm" len="sm"/>
            <a:tailEnd type="none" w="sm" len="sm"/>
          </a:ln>
        </p:spPr>
      </p:cxnSp>
      <p:sp>
        <p:nvSpPr>
          <p:cNvPr id="1480" name="Google Shape;1480;p81"/>
          <p:cNvSpPr/>
          <p:nvPr/>
        </p:nvSpPr>
        <p:spPr>
          <a:xfrm>
            <a:off x="3449845" y="4736159"/>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2</a:t>
            </a:r>
            <a:endParaRPr lang="es-MX"/>
          </a:p>
        </p:txBody>
      </p:sp>
      <p:sp>
        <p:nvSpPr>
          <p:cNvPr id="1481" name="Google Shape;1481;p81"/>
          <p:cNvSpPr/>
          <p:nvPr/>
        </p:nvSpPr>
        <p:spPr>
          <a:xfrm>
            <a:off x="1037763" y="3467258"/>
            <a:ext cx="1765200" cy="1178700"/>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chemeClr val="lt1"/>
                </a:solidFill>
                <a:latin typeface="Arial"/>
                <a:sym typeface="Arial"/>
              </a:rPr>
              <a:t>¿Qué importancia tiene un gTLD para nuestro trabajo?</a:t>
            </a:r>
            <a:endParaRPr lang="es-MX"/>
          </a:p>
        </p:txBody>
      </p:sp>
      <p:sp>
        <p:nvSpPr>
          <p:cNvPr id="1482" name="Google Shape;1482;p81"/>
          <p:cNvSpPr/>
          <p:nvPr/>
        </p:nvSpPr>
        <p:spPr>
          <a:xfrm>
            <a:off x="4659635" y="2877854"/>
            <a:ext cx="1726863" cy="1101838"/>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¡Entusiasmados por reunir los requisitos para la ayuda!</a:t>
            </a:r>
            <a:endParaRPr lang="es-MX" dirty="0"/>
          </a:p>
        </p:txBody>
      </p:sp>
      <p:sp>
        <p:nvSpPr>
          <p:cNvPr id="1483" name="Google Shape;1483;p81"/>
          <p:cNvSpPr/>
          <p:nvPr/>
        </p:nvSpPr>
        <p:spPr>
          <a:xfrm>
            <a:off x="4839540" y="4684881"/>
            <a:ext cx="2880769" cy="906661"/>
          </a:xfrm>
          <a:prstGeom prst="roundRect">
            <a:avLst>
              <a:gd name="adj" fmla="val 8484"/>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rgbClr val="0B3458"/>
                </a:solidFill>
                <a:latin typeface="Arial"/>
                <a:sym typeface="Arial"/>
              </a:rPr>
              <a:t>El solicitante presentó la solicitud y cumple con los requisitos</a:t>
            </a:r>
            <a:endParaRPr lang="es-MX" dirty="0"/>
          </a:p>
        </p:txBody>
      </p:sp>
      <p:sp>
        <p:nvSpPr>
          <p:cNvPr id="1484" name="Google Shape;1484;p81"/>
          <p:cNvSpPr/>
          <p:nvPr/>
        </p:nvSpPr>
        <p:spPr>
          <a:xfrm>
            <a:off x="10269591" y="3735522"/>
            <a:ext cx="1658400" cy="819900"/>
          </a:xfrm>
          <a:prstGeom prst="roundRect">
            <a:avLst>
              <a:gd name="adj" fmla="val 12991"/>
            </a:avLst>
          </a:prstGeom>
          <a:solidFill>
            <a:srgbClr val="F1633E"/>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485" name="Google Shape;1485;p81"/>
          <p:cNvSpPr/>
          <p:nvPr/>
        </p:nvSpPr>
        <p:spPr>
          <a:xfrm>
            <a:off x="6448161" y="3123374"/>
            <a:ext cx="2085900" cy="855985"/>
          </a:xfrm>
          <a:prstGeom prst="roundRect">
            <a:avLst>
              <a:gd name="adj" fmla="val 8484"/>
            </a:avLst>
          </a:prstGeom>
          <a:solidFill>
            <a:srgbClr val="0B3458"/>
          </a:solidFill>
          <a:ln>
            <a:noFill/>
          </a:ln>
        </p:spPr>
        <p:txBody>
          <a:bodyPr spcFirstLastPara="1" wrap="square" lIns="72000" tIns="72000" rIns="72000" bIns="72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¿Cómo gestionamos los costos iniciales?</a:t>
            </a:r>
            <a:endParaRPr lang="es-MX" dirty="0"/>
          </a:p>
        </p:txBody>
      </p:sp>
      <p:sp>
        <p:nvSpPr>
          <p:cNvPr id="1486" name="Google Shape;1486;p81"/>
          <p:cNvSpPr/>
          <p:nvPr/>
        </p:nvSpPr>
        <p:spPr>
          <a:xfrm rot="5400000">
            <a:off x="5242495" y="584104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87" name="Google Shape;1487;p81"/>
          <p:cNvSpPr/>
          <p:nvPr/>
        </p:nvSpPr>
        <p:spPr>
          <a:xfrm rot="5400000">
            <a:off x="11620837" y="584105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88" name="Google Shape;1488;p81"/>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89" name="Google Shape;1489;p81"/>
          <p:cNvCxnSpPr/>
          <p:nvPr/>
        </p:nvCxnSpPr>
        <p:spPr>
          <a:xfrm>
            <a:off x="576000" y="2111417"/>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490" name="Google Shape;1490;p81"/>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491" name="Google Shape;1491;p81"/>
          <p:cNvSpPr/>
          <p:nvPr/>
        </p:nvSpPr>
        <p:spPr>
          <a:xfrm rot="10800000" flipH="1">
            <a:off x="2343473" y="464396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2" name="Google Shape;1492;p81"/>
          <p:cNvSpPr/>
          <p:nvPr/>
        </p:nvSpPr>
        <p:spPr>
          <a:xfrm rot="10800000" flipH="1">
            <a:off x="3758616" y="4474143"/>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3" name="Google Shape;1493;p81"/>
          <p:cNvSpPr/>
          <p:nvPr/>
        </p:nvSpPr>
        <p:spPr>
          <a:xfrm rot="10800000" flipH="1">
            <a:off x="5506244" y="3980146"/>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4" name="Google Shape;1494;p81"/>
          <p:cNvSpPr/>
          <p:nvPr/>
        </p:nvSpPr>
        <p:spPr>
          <a:xfrm rot="10800000">
            <a:off x="7895448" y="3974397"/>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5" name="Google Shape;1495;p81"/>
          <p:cNvSpPr/>
          <p:nvPr/>
        </p:nvSpPr>
        <p:spPr>
          <a:xfrm rot="10800000">
            <a:off x="9603053" y="345330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6" name="Google Shape;1496;p81"/>
          <p:cNvSpPr/>
          <p:nvPr/>
        </p:nvSpPr>
        <p:spPr>
          <a:xfrm>
            <a:off x="5370433" y="454258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97" name="Google Shape;1497;p81"/>
          <p:cNvSpPr/>
          <p:nvPr/>
        </p:nvSpPr>
        <p:spPr>
          <a:xfrm flipH="1">
            <a:off x="11303101" y="3593424"/>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498" name="Google Shape;1498;p81"/>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sp>
        <p:nvSpPr>
          <p:cNvPr id="1499" name="Google Shape;1499;p81"/>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82627D6A-3B1E-E7AB-D77B-84C95595D154}"/>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04"/>
        <p:cNvGrpSpPr/>
        <p:nvPr/>
      </p:nvGrpSpPr>
      <p:grpSpPr>
        <a:xfrm>
          <a:off x="0" y="0"/>
          <a:ext cx="0" cy="0"/>
          <a:chOff x="0" y="0"/>
          <a:chExt cx="0" cy="0"/>
        </a:xfrm>
      </p:grpSpPr>
      <p:sp>
        <p:nvSpPr>
          <p:cNvPr id="1505" name="Google Shape;1505;p82"/>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El camino de un solicitante de apoyo</a:t>
            </a:r>
          </a:p>
        </p:txBody>
      </p:sp>
      <p:sp>
        <p:nvSpPr>
          <p:cNvPr id="1506" name="Google Shape;1506;p82"/>
          <p:cNvSpPr/>
          <p:nvPr/>
        </p:nvSpPr>
        <p:spPr>
          <a:xfrm>
            <a:off x="2032309" y="5611786"/>
            <a:ext cx="3163200" cy="701100"/>
          </a:xfrm>
          <a:prstGeom prst="rect">
            <a:avLst/>
          </a:prstGeom>
          <a:noFill/>
          <a:ln>
            <a:noFill/>
          </a:ln>
        </p:spPr>
        <p:txBody>
          <a:bodyPr spcFirstLastPara="1" wrap="square" lIns="108000" tIns="0" rIns="0" bIns="0" anchor="ctr" anchorCtr="0">
            <a:noAutofit/>
          </a:bodyPr>
          <a:lstStyle/>
          <a:p>
            <a:pPr marL="0" marR="0" lvl="0" indent="0" algn="ctr" rtl="0">
              <a:lnSpc>
                <a:spcPct val="106250"/>
              </a:lnSpc>
              <a:spcBef>
                <a:spcPts val="0"/>
              </a:spcBef>
              <a:spcAft>
                <a:spcPts val="0"/>
              </a:spcAft>
              <a:buNone/>
            </a:pPr>
            <a:r>
              <a:rPr lang="es-MX" sz="1600" dirty="0">
                <a:solidFill>
                  <a:srgbClr val="0B3458"/>
                </a:solidFill>
                <a:latin typeface="Arial"/>
                <a:sym typeface="Arial"/>
              </a:rPr>
              <a:t>Asesor de solicitantes para el desarrollo de capacidades</a:t>
            </a:r>
            <a:br/>
            <a:r>
              <a:rPr lang="es-MX" sz="1600" dirty="0">
                <a:solidFill>
                  <a:srgbClr val="0B3458"/>
                </a:solidFill>
                <a:latin typeface="Arial"/>
                <a:sym typeface="Arial"/>
              </a:rPr>
              <a:t>Reducciones de tarifas</a:t>
            </a:r>
            <a:endParaRPr lang="es-MX" dirty="0"/>
          </a:p>
        </p:txBody>
      </p:sp>
      <p:cxnSp>
        <p:nvCxnSpPr>
          <p:cNvPr id="1507" name="Google Shape;1507;p82"/>
          <p:cNvCxnSpPr/>
          <p:nvPr/>
        </p:nvCxnSpPr>
        <p:spPr>
          <a:xfrm rot="10800000" flipH="1">
            <a:off x="2056776" y="3702297"/>
            <a:ext cx="2862900" cy="393300"/>
          </a:xfrm>
          <a:prstGeom prst="straightConnector1">
            <a:avLst/>
          </a:prstGeom>
          <a:noFill/>
          <a:ln w="15875" cap="flat" cmpd="sng">
            <a:solidFill>
              <a:srgbClr val="0B3458"/>
            </a:solidFill>
            <a:prstDash val="solid"/>
            <a:round/>
            <a:headEnd type="none" w="sm" len="sm"/>
            <a:tailEnd type="none" w="sm" len="sm"/>
          </a:ln>
        </p:spPr>
      </p:cxnSp>
      <p:cxnSp>
        <p:nvCxnSpPr>
          <p:cNvPr id="1508" name="Google Shape;1508;p82"/>
          <p:cNvCxnSpPr/>
          <p:nvPr/>
        </p:nvCxnSpPr>
        <p:spPr>
          <a:xfrm rot="10800000" flipH="1">
            <a:off x="7270651" y="3093456"/>
            <a:ext cx="1099200" cy="353700"/>
          </a:xfrm>
          <a:prstGeom prst="straightConnector1">
            <a:avLst/>
          </a:prstGeom>
          <a:noFill/>
          <a:ln w="15875" cap="flat" cmpd="sng">
            <a:solidFill>
              <a:srgbClr val="0B3458"/>
            </a:solidFill>
            <a:prstDash val="solid"/>
            <a:round/>
            <a:headEnd type="none" w="sm" len="sm"/>
            <a:tailEnd type="none" w="sm" len="sm"/>
          </a:ln>
        </p:spPr>
      </p:cxnSp>
      <p:sp>
        <p:nvSpPr>
          <p:cNvPr id="1509" name="Google Shape;1509;p82"/>
          <p:cNvSpPr/>
          <p:nvPr/>
        </p:nvSpPr>
        <p:spPr>
          <a:xfrm>
            <a:off x="2079727"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Decisión</a:t>
            </a:r>
            <a:endParaRPr lang="es-MX"/>
          </a:p>
        </p:txBody>
      </p:sp>
      <p:sp>
        <p:nvSpPr>
          <p:cNvPr id="1510" name="Google Shape;1510;p82"/>
          <p:cNvSpPr/>
          <p:nvPr/>
        </p:nvSpPr>
        <p:spPr>
          <a:xfrm rot="5400000">
            <a:off x="5242495" y="1715960"/>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1" name="Google Shape;1511;p82"/>
          <p:cNvSpPr/>
          <p:nvPr/>
        </p:nvSpPr>
        <p:spPr>
          <a:xfrm>
            <a:off x="5386824"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Contratación y delegación</a:t>
            </a:r>
            <a:endParaRPr lang="es-MX"/>
          </a:p>
        </p:txBody>
      </p:sp>
      <p:sp>
        <p:nvSpPr>
          <p:cNvPr id="1512" name="Google Shape;1512;p82"/>
          <p:cNvSpPr/>
          <p:nvPr/>
        </p:nvSpPr>
        <p:spPr>
          <a:xfrm>
            <a:off x="8556761" y="1619821"/>
            <a:ext cx="2946300" cy="421200"/>
          </a:xfrm>
          <a:prstGeom prst="rect">
            <a:avLst/>
          </a:prstGeom>
          <a:noFill/>
          <a:ln>
            <a:noFill/>
          </a:ln>
        </p:spPr>
        <p:txBody>
          <a:bodyPr spcFirstLastPara="1" wrap="square" lIns="0" tIns="0" rIns="0" bIns="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Registro sostenible</a:t>
            </a:r>
            <a:endParaRPr lang="es-MX"/>
          </a:p>
        </p:txBody>
      </p:sp>
      <p:sp>
        <p:nvSpPr>
          <p:cNvPr id="1513" name="Google Shape;1513;p82"/>
          <p:cNvSpPr/>
          <p:nvPr/>
        </p:nvSpPr>
        <p:spPr>
          <a:xfrm rot="5400000">
            <a:off x="8409899" y="171595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4" name="Google Shape;1514;p82"/>
          <p:cNvSpPr/>
          <p:nvPr/>
        </p:nvSpPr>
        <p:spPr>
          <a:xfrm>
            <a:off x="5233647" y="5611786"/>
            <a:ext cx="3145500" cy="701100"/>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sz="1600">
                <a:solidFill>
                  <a:srgbClr val="0B3458"/>
                </a:solidFill>
                <a:latin typeface="Arial"/>
                <a:sym typeface="Arial"/>
              </a:rPr>
              <a:t>Mentoría</a:t>
            </a:r>
            <a:br/>
            <a:r>
              <a:rPr lang="es-MX" sz="1600">
                <a:solidFill>
                  <a:srgbClr val="0B3458"/>
                </a:solidFill>
                <a:latin typeface="Arial"/>
                <a:sym typeface="Arial"/>
              </a:rPr>
              <a:t>Asesor de solicitantes</a:t>
            </a:r>
            <a:endParaRPr lang="es-MX"/>
          </a:p>
        </p:txBody>
      </p:sp>
      <p:cxnSp>
        <p:nvCxnSpPr>
          <p:cNvPr id="1515" name="Google Shape;1515;p82"/>
          <p:cNvCxnSpPr/>
          <p:nvPr/>
        </p:nvCxnSpPr>
        <p:spPr>
          <a:xfrm>
            <a:off x="5227533" y="1542667"/>
            <a:ext cx="0" cy="4807200"/>
          </a:xfrm>
          <a:prstGeom prst="straightConnector1">
            <a:avLst/>
          </a:prstGeom>
          <a:noFill/>
          <a:ln w="15875" cap="flat" cmpd="sng">
            <a:solidFill>
              <a:srgbClr val="F1633E"/>
            </a:solidFill>
            <a:prstDash val="solid"/>
            <a:round/>
            <a:headEnd type="none" w="sm" len="sm"/>
            <a:tailEnd type="none" w="sm" len="sm"/>
          </a:ln>
        </p:spPr>
      </p:cxnSp>
      <p:cxnSp>
        <p:nvCxnSpPr>
          <p:cNvPr id="1516" name="Google Shape;1516;p82"/>
          <p:cNvCxnSpPr/>
          <p:nvPr/>
        </p:nvCxnSpPr>
        <p:spPr>
          <a:xfrm>
            <a:off x="8385835"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7" name="Google Shape;1517;p82"/>
          <p:cNvCxnSpPr/>
          <p:nvPr/>
        </p:nvCxnSpPr>
        <p:spPr>
          <a:xfrm>
            <a:off x="2101692" y="1539746"/>
            <a:ext cx="0" cy="4809900"/>
          </a:xfrm>
          <a:prstGeom prst="straightConnector1">
            <a:avLst/>
          </a:prstGeom>
          <a:noFill/>
          <a:ln w="15875" cap="flat" cmpd="sng">
            <a:solidFill>
              <a:srgbClr val="F1633E"/>
            </a:solidFill>
            <a:prstDash val="solid"/>
            <a:round/>
            <a:headEnd type="none" w="sm" len="sm"/>
            <a:tailEnd type="none" w="sm" len="sm"/>
          </a:ln>
        </p:spPr>
      </p:cxnSp>
      <p:cxnSp>
        <p:nvCxnSpPr>
          <p:cNvPr id="1518" name="Google Shape;1518;p82"/>
          <p:cNvCxnSpPr/>
          <p:nvPr/>
        </p:nvCxnSpPr>
        <p:spPr>
          <a:xfrm>
            <a:off x="11609471" y="1535891"/>
            <a:ext cx="0" cy="4813800"/>
          </a:xfrm>
          <a:prstGeom prst="straightConnector1">
            <a:avLst/>
          </a:prstGeom>
          <a:noFill/>
          <a:ln w="15875" cap="flat" cmpd="sng">
            <a:solidFill>
              <a:srgbClr val="F1633E"/>
            </a:solidFill>
            <a:prstDash val="solid"/>
            <a:round/>
            <a:headEnd type="none" w="sm" len="sm"/>
            <a:tailEnd type="none" w="sm" len="sm"/>
          </a:ln>
        </p:spPr>
      </p:cxnSp>
      <p:sp>
        <p:nvSpPr>
          <p:cNvPr id="1519" name="Google Shape;1519;p82"/>
          <p:cNvSpPr/>
          <p:nvPr/>
        </p:nvSpPr>
        <p:spPr>
          <a:xfrm>
            <a:off x="1904944" y="393528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6</a:t>
            </a:r>
            <a:endParaRPr lang="es-MX"/>
          </a:p>
        </p:txBody>
      </p:sp>
      <p:cxnSp>
        <p:nvCxnSpPr>
          <p:cNvPr id="1520" name="Google Shape;1520;p82"/>
          <p:cNvCxnSpPr/>
          <p:nvPr/>
        </p:nvCxnSpPr>
        <p:spPr>
          <a:xfrm rot="10800000" flipH="1">
            <a:off x="4747989" y="3416762"/>
            <a:ext cx="2638800" cy="301800"/>
          </a:xfrm>
          <a:prstGeom prst="straightConnector1">
            <a:avLst/>
          </a:prstGeom>
          <a:noFill/>
          <a:ln w="15875" cap="flat" cmpd="sng">
            <a:solidFill>
              <a:srgbClr val="0B3458"/>
            </a:solidFill>
            <a:prstDash val="solid"/>
            <a:round/>
            <a:headEnd type="none" w="sm" len="sm"/>
            <a:tailEnd type="none" w="sm" len="sm"/>
          </a:ln>
        </p:spPr>
      </p:cxnSp>
      <p:sp>
        <p:nvSpPr>
          <p:cNvPr id="1521" name="Google Shape;1521;p82"/>
          <p:cNvSpPr/>
          <p:nvPr/>
        </p:nvSpPr>
        <p:spPr>
          <a:xfrm>
            <a:off x="4678253" y="3566292"/>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7</a:t>
            </a:r>
            <a:endParaRPr lang="es-MX"/>
          </a:p>
        </p:txBody>
      </p:sp>
      <p:cxnSp>
        <p:nvCxnSpPr>
          <p:cNvPr id="1522" name="Google Shape;1522;p82"/>
          <p:cNvCxnSpPr/>
          <p:nvPr/>
        </p:nvCxnSpPr>
        <p:spPr>
          <a:xfrm rot="10800000" flipH="1">
            <a:off x="8368499" y="2424891"/>
            <a:ext cx="3267600" cy="668100"/>
          </a:xfrm>
          <a:prstGeom prst="straightConnector1">
            <a:avLst/>
          </a:prstGeom>
          <a:noFill/>
          <a:ln w="15875" cap="flat" cmpd="sng">
            <a:solidFill>
              <a:srgbClr val="0B3458"/>
            </a:solidFill>
            <a:prstDash val="solid"/>
            <a:round/>
            <a:headEnd type="none" w="sm" len="sm"/>
            <a:tailEnd type="none" w="sm" len="sm"/>
          </a:ln>
        </p:spPr>
      </p:cxnSp>
      <p:sp>
        <p:nvSpPr>
          <p:cNvPr id="1523" name="Google Shape;1523;p82"/>
          <p:cNvSpPr/>
          <p:nvPr/>
        </p:nvSpPr>
        <p:spPr>
          <a:xfrm>
            <a:off x="8168148" y="2925806"/>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9</a:t>
            </a:r>
            <a:endParaRPr lang="es-MX" dirty="0"/>
          </a:p>
        </p:txBody>
      </p:sp>
      <p:sp>
        <p:nvSpPr>
          <p:cNvPr id="1524" name="Google Shape;1524;p82"/>
          <p:cNvSpPr/>
          <p:nvPr/>
        </p:nvSpPr>
        <p:spPr>
          <a:xfrm>
            <a:off x="7175524" y="3272788"/>
            <a:ext cx="302400" cy="302400"/>
          </a:xfrm>
          <a:prstGeom prst="ellips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400" b="1">
                <a:solidFill>
                  <a:srgbClr val="F1633E"/>
                </a:solidFill>
                <a:latin typeface="Arial"/>
                <a:sym typeface="Arial"/>
              </a:rPr>
              <a:t>8</a:t>
            </a:r>
            <a:endParaRPr lang="es-MX"/>
          </a:p>
        </p:txBody>
      </p:sp>
      <p:sp>
        <p:nvSpPr>
          <p:cNvPr id="1525" name="Google Shape;1525;p82"/>
          <p:cNvSpPr/>
          <p:nvPr/>
        </p:nvSpPr>
        <p:spPr>
          <a:xfrm>
            <a:off x="2185955" y="2783299"/>
            <a:ext cx="1585500" cy="948900"/>
          </a:xfrm>
          <a:prstGeom prst="roundRect">
            <a:avLst>
              <a:gd name="adj" fmla="val 8484"/>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¡Solicitud de gTLD presentada!</a:t>
            </a:r>
            <a:endParaRPr lang="es-MX"/>
          </a:p>
        </p:txBody>
      </p:sp>
      <p:sp>
        <p:nvSpPr>
          <p:cNvPr id="1526" name="Google Shape;1526;p82"/>
          <p:cNvSpPr/>
          <p:nvPr/>
        </p:nvSpPr>
        <p:spPr>
          <a:xfrm rot="10800000" flipH="1">
            <a:off x="2410252" y="3732011"/>
            <a:ext cx="191100" cy="143400"/>
          </a:xfrm>
          <a:prstGeom prst="rtTriangl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7" name="Google Shape;1527;p82"/>
          <p:cNvSpPr/>
          <p:nvPr/>
        </p:nvSpPr>
        <p:spPr>
          <a:xfrm>
            <a:off x="2779092" y="4092760"/>
            <a:ext cx="2114700" cy="104222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El proceso de solicitud fue accesible y predecible.</a:t>
            </a:r>
            <a:endParaRPr lang="es-MX" dirty="0"/>
          </a:p>
        </p:txBody>
      </p:sp>
      <p:sp>
        <p:nvSpPr>
          <p:cNvPr id="1528" name="Google Shape;1528;p82"/>
          <p:cNvSpPr/>
          <p:nvPr/>
        </p:nvSpPr>
        <p:spPr>
          <a:xfrm flipH="1">
            <a:off x="4413981" y="3950680"/>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9" name="Google Shape;1529;p82"/>
          <p:cNvSpPr/>
          <p:nvPr/>
        </p:nvSpPr>
        <p:spPr>
          <a:xfrm>
            <a:off x="5501736" y="3754686"/>
            <a:ext cx="2255700" cy="138014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Los asesores</a:t>
            </a:r>
          </a:p>
          <a:p>
            <a:pPr marL="0" marR="0" lvl="0" indent="0" algn="ctr" rtl="0">
              <a:lnSpc>
                <a:spcPct val="112500"/>
              </a:lnSpc>
              <a:spcBef>
                <a:spcPts val="0"/>
              </a:spcBef>
              <a:spcAft>
                <a:spcPts val="0"/>
              </a:spcAft>
              <a:buNone/>
            </a:pPr>
            <a:r>
              <a:rPr lang="es-MX" dirty="0">
                <a:solidFill>
                  <a:schemeClr val="lt1"/>
                </a:solidFill>
                <a:latin typeface="Arial"/>
                <a:sym typeface="Arial"/>
              </a:rPr>
              <a:t>y los servicios pro bono nos ayudaron a presentar la solicitud.</a:t>
            </a:r>
            <a:endParaRPr lang="es-MX" dirty="0"/>
          </a:p>
        </p:txBody>
      </p:sp>
      <p:sp>
        <p:nvSpPr>
          <p:cNvPr id="1530" name="Google Shape;1530;p82"/>
          <p:cNvSpPr/>
          <p:nvPr/>
        </p:nvSpPr>
        <p:spPr>
          <a:xfrm flipH="1">
            <a:off x="6964184" y="3614314"/>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1" name="Google Shape;1531;p82"/>
          <p:cNvSpPr/>
          <p:nvPr/>
        </p:nvSpPr>
        <p:spPr>
          <a:xfrm>
            <a:off x="8071334" y="3398873"/>
            <a:ext cx="1800900" cy="1148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Tenemos recursos que nos ayudan a prepararnos.</a:t>
            </a:r>
            <a:endParaRPr lang="es-MX" dirty="0"/>
          </a:p>
        </p:txBody>
      </p:sp>
      <p:sp>
        <p:nvSpPr>
          <p:cNvPr id="1532" name="Google Shape;1532;p82"/>
          <p:cNvSpPr/>
          <p:nvPr/>
        </p:nvSpPr>
        <p:spPr>
          <a:xfrm>
            <a:off x="8486743" y="3270111"/>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3" name="Google Shape;1533;p82"/>
          <p:cNvSpPr/>
          <p:nvPr/>
        </p:nvSpPr>
        <p:spPr>
          <a:xfrm>
            <a:off x="9951565" y="2795184"/>
            <a:ext cx="2013300" cy="1679015"/>
          </a:xfrm>
          <a:prstGeom prst="roundRect">
            <a:avLst>
              <a:gd name="adj" fmla="val 8484"/>
            </a:avLst>
          </a:prstGeom>
          <a:solidFill>
            <a:srgbClr val="0B3458"/>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dirty="0">
                <a:solidFill>
                  <a:schemeClr val="lt1"/>
                </a:solidFill>
                <a:latin typeface="Arial"/>
                <a:sym typeface="Arial"/>
              </a:rPr>
              <a:t>Agradecidos por el acceso continuo a los recursos y a la comunidad de la ICANN.</a:t>
            </a:r>
            <a:endParaRPr lang="es-MX" dirty="0"/>
          </a:p>
        </p:txBody>
      </p:sp>
      <p:sp>
        <p:nvSpPr>
          <p:cNvPr id="1534" name="Google Shape;1534;p82"/>
          <p:cNvSpPr/>
          <p:nvPr/>
        </p:nvSpPr>
        <p:spPr>
          <a:xfrm flipH="1">
            <a:off x="11284879" y="2654405"/>
            <a:ext cx="191100" cy="143400"/>
          </a:xfrm>
          <a:prstGeom prst="rtTriangle">
            <a:avLst/>
          </a:prstGeom>
          <a:solidFill>
            <a:srgbClr val="0B345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5" name="Google Shape;1535;p82"/>
          <p:cNvSpPr/>
          <p:nvPr/>
        </p:nvSpPr>
        <p:spPr>
          <a:xfrm>
            <a:off x="11544133" y="2211650"/>
            <a:ext cx="392400" cy="392400"/>
          </a:xfrm>
          <a:prstGeom prst="ellipse">
            <a:avLst/>
          </a:prstGeom>
          <a:solidFill>
            <a:srgbClr val="0B3458"/>
          </a:solidFill>
          <a:ln>
            <a:noFill/>
          </a:ln>
        </p:spPr>
        <p:txBody>
          <a:bodyPr spcFirstLastPara="1" wrap="square" lIns="0" tIns="0" rIns="18000" bIns="0" anchor="ctr" anchorCtr="0">
            <a:noAutofit/>
          </a:bodyPr>
          <a:lstStyle/>
          <a:p>
            <a:pPr marL="0" marR="0" lvl="0" indent="0" algn="ctr" rtl="0">
              <a:spcBef>
                <a:spcPts val="0"/>
              </a:spcBef>
              <a:spcAft>
                <a:spcPts val="0"/>
              </a:spcAft>
              <a:buNone/>
            </a:pPr>
            <a:r>
              <a:rPr lang="es-MX" sz="1400" b="1" dirty="0">
                <a:solidFill>
                  <a:srgbClr val="F1633E"/>
                </a:solidFill>
                <a:latin typeface="Arial"/>
                <a:sym typeface="Arial"/>
              </a:rPr>
              <a:t>10</a:t>
            </a:r>
            <a:endParaRPr lang="es-MX" dirty="0"/>
          </a:p>
        </p:txBody>
      </p:sp>
      <p:sp>
        <p:nvSpPr>
          <p:cNvPr id="1536" name="Google Shape;1536;p82"/>
          <p:cNvSpPr/>
          <p:nvPr/>
        </p:nvSpPr>
        <p:spPr>
          <a:xfrm>
            <a:off x="8353374" y="5457217"/>
            <a:ext cx="3480312" cy="1055841"/>
          </a:xfrm>
          <a:prstGeom prst="rect">
            <a:avLst/>
          </a:prstGeom>
          <a:noFill/>
          <a:ln>
            <a:noFill/>
          </a:ln>
        </p:spPr>
        <p:txBody>
          <a:bodyPr spcFirstLastPara="1" wrap="square" lIns="91425" tIns="45700" rIns="91425" bIns="45700" anchor="ctr" anchorCtr="0">
            <a:noAutofit/>
          </a:bodyPr>
          <a:lstStyle/>
          <a:p>
            <a:pPr marL="0" marR="0" lvl="0" indent="0" algn="ctr" rtl="0">
              <a:lnSpc>
                <a:spcPct val="106250"/>
              </a:lnSpc>
              <a:spcBef>
                <a:spcPts val="0"/>
              </a:spcBef>
              <a:spcAft>
                <a:spcPts val="0"/>
              </a:spcAft>
              <a:buNone/>
            </a:pPr>
            <a:r>
              <a:rPr lang="es-MX" dirty="0">
                <a:solidFill>
                  <a:schemeClr val="accent6">
                    <a:lumMod val="50000"/>
                  </a:schemeClr>
                </a:solidFill>
              </a:rPr>
              <a:t>Mentoría | Reducción/exención de </a:t>
            </a:r>
          </a:p>
          <a:p>
            <a:pPr marL="0" marR="0" lvl="0" indent="0" algn="ctr" rtl="0">
              <a:lnSpc>
                <a:spcPct val="106250"/>
              </a:lnSpc>
              <a:spcBef>
                <a:spcPts val="0"/>
              </a:spcBef>
              <a:spcAft>
                <a:spcPts val="0"/>
              </a:spcAft>
              <a:buNone/>
            </a:pPr>
            <a:r>
              <a:rPr lang="es-MX" dirty="0">
                <a:solidFill>
                  <a:schemeClr val="accent6">
                    <a:lumMod val="50000"/>
                  </a:schemeClr>
                </a:solidFill>
              </a:rPr>
              <a:t>tarifas base de</a:t>
            </a:r>
          </a:p>
          <a:p>
            <a:pPr marL="0" marR="0" lvl="0" indent="0" algn="ctr" rtl="0">
              <a:lnSpc>
                <a:spcPct val="106250"/>
              </a:lnSpc>
              <a:spcBef>
                <a:spcPts val="0"/>
              </a:spcBef>
              <a:spcAft>
                <a:spcPts val="0"/>
              </a:spcAft>
              <a:buNone/>
            </a:pPr>
            <a:r>
              <a:rPr lang="es-MX" dirty="0">
                <a:solidFill>
                  <a:schemeClr val="accent6">
                    <a:lumMod val="50000"/>
                  </a:schemeClr>
                </a:solidFill>
              </a:rPr>
              <a:t>de Operador de Registro</a:t>
            </a:r>
          </a:p>
        </p:txBody>
      </p:sp>
      <p:sp>
        <p:nvSpPr>
          <p:cNvPr id="1537" name="Google Shape;1537;p82"/>
          <p:cNvSpPr/>
          <p:nvPr/>
        </p:nvSpPr>
        <p:spPr>
          <a:xfrm rot="5400000">
            <a:off x="2118942" y="1715961"/>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8" name="Google Shape;1538;p82"/>
          <p:cNvSpPr/>
          <p:nvPr/>
        </p:nvSpPr>
        <p:spPr>
          <a:xfrm rot="5400000">
            <a:off x="2117521" y="5842206"/>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39" name="Google Shape;1539;p82"/>
          <p:cNvSpPr/>
          <p:nvPr/>
        </p:nvSpPr>
        <p:spPr>
          <a:xfrm rot="5400000">
            <a:off x="8395774" y="5842208"/>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0" name="Google Shape;1540;p82"/>
          <p:cNvSpPr/>
          <p:nvPr/>
        </p:nvSpPr>
        <p:spPr>
          <a:xfrm rot="5400000">
            <a:off x="5252801" y="5842209"/>
            <a:ext cx="201300" cy="2313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41" name="Google Shape;1541;p82"/>
          <p:cNvCxnSpPr/>
          <p:nvPr/>
        </p:nvCxnSpPr>
        <p:spPr>
          <a:xfrm>
            <a:off x="576000" y="1535891"/>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2" name="Google Shape;1542;p82"/>
          <p:cNvCxnSpPr/>
          <p:nvPr/>
        </p:nvCxnSpPr>
        <p:spPr>
          <a:xfrm>
            <a:off x="576000" y="2109972"/>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3" name="Google Shape;1543;p82"/>
          <p:cNvCxnSpPr/>
          <p:nvPr/>
        </p:nvCxnSpPr>
        <p:spPr>
          <a:xfrm>
            <a:off x="576000" y="5556370"/>
            <a:ext cx="11040000" cy="0"/>
          </a:xfrm>
          <a:prstGeom prst="straightConnector1">
            <a:avLst/>
          </a:prstGeom>
          <a:noFill/>
          <a:ln w="15875" cap="flat" cmpd="sng">
            <a:solidFill>
              <a:srgbClr val="7F7F7F"/>
            </a:solidFill>
            <a:prstDash val="solid"/>
            <a:round/>
            <a:headEnd type="none" w="sm" len="sm"/>
            <a:tailEnd type="none" w="sm" len="sm"/>
          </a:ln>
        </p:spPr>
      </p:cxnSp>
      <p:cxnSp>
        <p:nvCxnSpPr>
          <p:cNvPr id="1544" name="Google Shape;1544;p82"/>
          <p:cNvCxnSpPr/>
          <p:nvPr/>
        </p:nvCxnSpPr>
        <p:spPr>
          <a:xfrm>
            <a:off x="576000" y="6353860"/>
            <a:ext cx="11040000" cy="0"/>
          </a:xfrm>
          <a:prstGeom prst="straightConnector1">
            <a:avLst/>
          </a:prstGeom>
          <a:noFill/>
          <a:ln w="15875" cap="flat" cmpd="sng">
            <a:solidFill>
              <a:srgbClr val="7F7F7F"/>
            </a:solidFill>
            <a:prstDash val="solid"/>
            <a:round/>
            <a:headEnd type="none" w="sm" len="sm"/>
            <a:tailEnd type="none" w="sm" len="sm"/>
          </a:ln>
        </p:spPr>
      </p:cxnSp>
      <p:sp>
        <p:nvSpPr>
          <p:cNvPr id="1545" name="Google Shape;1545;p82"/>
          <p:cNvSpPr/>
          <p:nvPr/>
        </p:nvSpPr>
        <p:spPr>
          <a:xfrm>
            <a:off x="8514617" y="2229448"/>
            <a:ext cx="2622000" cy="384900"/>
          </a:xfrm>
          <a:prstGeom prst="roundRect">
            <a:avLst>
              <a:gd name="adj" fmla="val 23859"/>
            </a:avLst>
          </a:prstGeom>
          <a:solidFill>
            <a:srgbClr val="F1633E"/>
          </a:solidFill>
          <a:ln>
            <a:noFill/>
          </a:ln>
        </p:spPr>
        <p:txBody>
          <a:bodyPr spcFirstLastPara="1" wrap="square" lIns="72000" tIns="36000" rIns="72000" bIns="36000" anchor="ctr" anchorCtr="0">
            <a:noAutofit/>
          </a:bodyPr>
          <a:lstStyle/>
          <a:p>
            <a:pPr marL="0" marR="0" lvl="0" indent="0" algn="ctr" rtl="0">
              <a:lnSpc>
                <a:spcPct val="112500"/>
              </a:lnSpc>
              <a:spcBef>
                <a:spcPts val="0"/>
              </a:spcBef>
              <a:spcAft>
                <a:spcPts val="0"/>
              </a:spcAft>
              <a:buNone/>
            </a:pPr>
            <a:r>
              <a:rPr lang="es-MX">
                <a:solidFill>
                  <a:srgbClr val="0B3458"/>
                </a:solidFill>
                <a:latin typeface="Arial"/>
                <a:sym typeface="Arial"/>
              </a:rPr>
              <a:t>¡Listo para el lanzamiento! </a:t>
            </a:r>
            <a:endParaRPr lang="es-MX"/>
          </a:p>
        </p:txBody>
      </p:sp>
      <p:sp>
        <p:nvSpPr>
          <p:cNvPr id="1546" name="Google Shape;1546;p82"/>
          <p:cNvSpPr/>
          <p:nvPr/>
        </p:nvSpPr>
        <p:spPr>
          <a:xfrm rot="5400000">
            <a:off x="11145799" y="2343588"/>
            <a:ext cx="137400" cy="157500"/>
          </a:xfrm>
          <a:prstGeom prst="triangle">
            <a:avLst>
              <a:gd name="adj" fmla="val 50000"/>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47" name="Google Shape;1547;p82"/>
          <p:cNvSpPr txBox="1"/>
          <p:nvPr/>
        </p:nvSpPr>
        <p:spPr>
          <a:xfrm>
            <a:off x="600815" y="1721902"/>
            <a:ext cx="13245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ETAPAS</a:t>
            </a:r>
            <a:endParaRPr lang="es-MX"/>
          </a:p>
        </p:txBody>
      </p:sp>
      <p:sp>
        <p:nvSpPr>
          <p:cNvPr id="1548" name="Google Shape;1548;p82"/>
          <p:cNvSpPr txBox="1"/>
          <p:nvPr/>
        </p:nvSpPr>
        <p:spPr>
          <a:xfrm>
            <a:off x="600815" y="5844103"/>
            <a:ext cx="14976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dirty="0">
                <a:solidFill>
                  <a:srgbClr val="7F7F7F"/>
                </a:solidFill>
                <a:latin typeface="Arial"/>
                <a:sym typeface="Arial"/>
              </a:rPr>
              <a:t>APOYO</a:t>
            </a:r>
            <a:endParaRPr lang="es-MX" dirty="0"/>
          </a:p>
        </p:txBody>
      </p:sp>
      <p:sp>
        <p:nvSpPr>
          <p:cNvPr id="1549" name="Google Shape;1549;p82"/>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sp>
        <p:nvSpPr>
          <p:cNvPr id="1550" name="Google Shape;1550;p82"/>
          <p:cNvSpPr txBox="1"/>
          <p:nvPr/>
        </p:nvSpPr>
        <p:spPr>
          <a:xfrm>
            <a:off x="562299" y="3517300"/>
            <a:ext cx="1620900" cy="215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400">
                <a:solidFill>
                  <a:srgbClr val="7F7F7F"/>
                </a:solidFill>
                <a:latin typeface="Arial"/>
                <a:sym typeface="Arial"/>
              </a:rPr>
              <a:t>EXPERIENCIA</a:t>
            </a:r>
            <a:endParaRPr lang="es-MX"/>
          </a:p>
        </p:txBody>
      </p:sp>
      <p:pic>
        <p:nvPicPr>
          <p:cNvPr id="2" name="Google Shape;10;p34">
            <a:extLst>
              <a:ext uri="{FF2B5EF4-FFF2-40B4-BE49-F238E27FC236}">
                <a16:creationId xmlns:a16="http://schemas.microsoft.com/office/drawing/2014/main" id="{09740F42-BF5B-9693-235F-6BF4AAE4C1F1}"/>
              </a:ext>
            </a:extLst>
          </p:cNvPr>
          <p:cNvPicPr preferRelativeResize="0"/>
          <p:nvPr/>
        </p:nvPicPr>
        <p:blipFill rotWithShape="1">
          <a:blip r:embed="rId3">
            <a:alphaModFix/>
          </a:blip>
          <a:srcRect/>
          <a:stretch/>
        </p:blipFill>
        <p:spPr>
          <a:xfrm>
            <a:off x="432000" y="288001"/>
            <a:ext cx="4420810" cy="2880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55"/>
        <p:cNvGrpSpPr/>
        <p:nvPr/>
      </p:nvGrpSpPr>
      <p:grpSpPr>
        <a:xfrm>
          <a:off x="0" y="0"/>
          <a:ext cx="0" cy="0"/>
          <a:chOff x="0" y="0"/>
          <a:chExt cx="0" cy="0"/>
        </a:xfrm>
      </p:grpSpPr>
      <p:cxnSp>
        <p:nvCxnSpPr>
          <p:cNvPr id="1556" name="Google Shape;1556;p83"/>
          <p:cNvCxnSpPr/>
          <p:nvPr/>
        </p:nvCxnSpPr>
        <p:spPr>
          <a:xfrm>
            <a:off x="11574972" y="2125266"/>
            <a:ext cx="0" cy="704100"/>
          </a:xfrm>
          <a:prstGeom prst="straightConnector1">
            <a:avLst/>
          </a:prstGeom>
          <a:noFill/>
          <a:ln w="38100" cap="rnd" cmpd="sng">
            <a:solidFill>
              <a:srgbClr val="114E84"/>
            </a:solidFill>
            <a:prstDash val="dot"/>
            <a:round/>
            <a:headEnd type="none" w="sm" len="sm"/>
            <a:tailEnd type="none" w="sm" len="sm"/>
          </a:ln>
        </p:spPr>
      </p:cxnSp>
      <p:sp>
        <p:nvSpPr>
          <p:cNvPr id="1557" name="Google Shape;1557;p83"/>
          <p:cNvSpPr txBox="1"/>
          <p:nvPr/>
        </p:nvSpPr>
        <p:spPr>
          <a:xfrm>
            <a:off x="576000" y="1882383"/>
            <a:ext cx="19743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dirty="0">
                <a:solidFill>
                  <a:srgbClr val="7F7F7F"/>
                </a:solidFill>
                <a:latin typeface="Arial"/>
                <a:sym typeface="Arial"/>
              </a:rPr>
              <a:t>NOV 2024</a:t>
            </a:r>
            <a:endParaRPr lang="es-MX" dirty="0"/>
          </a:p>
        </p:txBody>
      </p:sp>
      <p:sp>
        <p:nvSpPr>
          <p:cNvPr id="1558" name="Google Shape;1558;p83"/>
          <p:cNvSpPr txBox="1"/>
          <p:nvPr/>
        </p:nvSpPr>
        <p:spPr>
          <a:xfrm>
            <a:off x="8266920" y="1882383"/>
            <a:ext cx="1515600" cy="231000"/>
          </a:xfrm>
          <a:prstGeom prst="rect">
            <a:avLst/>
          </a:prstGeom>
          <a:noFill/>
          <a:ln>
            <a:noFill/>
          </a:ln>
        </p:spPr>
        <p:txBody>
          <a:bodyPr spcFirstLastPara="1" wrap="square" lIns="0" tIns="0" rIns="0" bIns="0" anchor="t" anchorCtr="0">
            <a:spAutoFit/>
          </a:bodyPr>
          <a:lstStyle/>
          <a:p>
            <a:pPr marL="0" marR="0" lvl="0" indent="0" algn="l" rtl="0">
              <a:lnSpc>
                <a:spcPct val="93750"/>
              </a:lnSpc>
              <a:spcBef>
                <a:spcPts val="0"/>
              </a:spcBef>
              <a:spcAft>
                <a:spcPts val="0"/>
              </a:spcAft>
              <a:buNone/>
            </a:pPr>
            <a:r>
              <a:rPr lang="es-MX" sz="1600" b="1">
                <a:solidFill>
                  <a:srgbClr val="7F7F7F"/>
                </a:solidFill>
                <a:latin typeface="Arial"/>
                <a:sym typeface="Arial"/>
              </a:rPr>
              <a:t>ABRIL 2026</a:t>
            </a:r>
            <a:endParaRPr lang="es-MX"/>
          </a:p>
        </p:txBody>
      </p:sp>
      <p:cxnSp>
        <p:nvCxnSpPr>
          <p:cNvPr id="1559" name="Google Shape;1559;p83"/>
          <p:cNvCxnSpPr/>
          <p:nvPr/>
        </p:nvCxnSpPr>
        <p:spPr>
          <a:xfrm>
            <a:off x="615413" y="2125266"/>
            <a:ext cx="0" cy="704100"/>
          </a:xfrm>
          <a:prstGeom prst="straightConnector1">
            <a:avLst/>
          </a:prstGeom>
          <a:noFill/>
          <a:ln w="38100" cap="rnd" cmpd="sng">
            <a:solidFill>
              <a:srgbClr val="F1633E"/>
            </a:solidFill>
            <a:prstDash val="dot"/>
            <a:round/>
            <a:headEnd type="none" w="sm" len="sm"/>
            <a:tailEnd type="none" w="sm" len="sm"/>
          </a:ln>
        </p:spPr>
      </p:cxnSp>
      <p:cxnSp>
        <p:nvCxnSpPr>
          <p:cNvPr id="1560" name="Google Shape;1560;p83"/>
          <p:cNvCxnSpPr/>
          <p:nvPr/>
        </p:nvCxnSpPr>
        <p:spPr>
          <a:xfrm>
            <a:off x="8293168" y="2125266"/>
            <a:ext cx="0" cy="704100"/>
          </a:xfrm>
          <a:prstGeom prst="straightConnector1">
            <a:avLst/>
          </a:prstGeom>
          <a:noFill/>
          <a:ln w="38100" cap="rnd" cmpd="sng">
            <a:solidFill>
              <a:srgbClr val="114E84"/>
            </a:solidFill>
            <a:prstDash val="dot"/>
            <a:round/>
            <a:headEnd type="none" w="sm" len="sm"/>
            <a:tailEnd type="none" w="sm" len="sm"/>
          </a:ln>
        </p:spPr>
      </p:cxnSp>
      <p:sp>
        <p:nvSpPr>
          <p:cNvPr id="1563" name="Google Shape;1563;p83"/>
          <p:cNvSpPr txBox="1"/>
          <p:nvPr/>
        </p:nvSpPr>
        <p:spPr>
          <a:xfrm>
            <a:off x="10423859" y="1882383"/>
            <a:ext cx="1220100" cy="231000"/>
          </a:xfrm>
          <a:prstGeom prst="rect">
            <a:avLst/>
          </a:prstGeom>
          <a:noFill/>
          <a:ln>
            <a:noFill/>
          </a:ln>
        </p:spPr>
        <p:txBody>
          <a:bodyPr spcFirstLastPara="1" wrap="square" lIns="0" tIns="0" rIns="0" bIns="0" anchor="t" anchorCtr="0">
            <a:spAutoFit/>
          </a:bodyPr>
          <a:lstStyle/>
          <a:p>
            <a:pPr marL="0" marR="0" lvl="0" indent="0" algn="r" rtl="0">
              <a:lnSpc>
                <a:spcPct val="93750"/>
              </a:lnSpc>
              <a:spcBef>
                <a:spcPts val="0"/>
              </a:spcBef>
              <a:spcAft>
                <a:spcPts val="0"/>
              </a:spcAft>
              <a:buNone/>
            </a:pPr>
            <a:r>
              <a:rPr lang="es-MX" sz="1600" b="1" dirty="0">
                <a:solidFill>
                  <a:srgbClr val="7F7F7F"/>
                </a:solidFill>
              </a:rPr>
              <a:t>Q</a:t>
            </a:r>
            <a:r>
              <a:rPr lang="es-MX" sz="1600" b="1" dirty="0">
                <a:solidFill>
                  <a:srgbClr val="7F7F7F"/>
                </a:solidFill>
                <a:latin typeface="Arial"/>
                <a:sym typeface="Arial"/>
              </a:rPr>
              <a:t>3 2026</a:t>
            </a:r>
            <a:endParaRPr lang="es-MX" dirty="0"/>
          </a:p>
        </p:txBody>
      </p:sp>
      <p:sp>
        <p:nvSpPr>
          <p:cNvPr id="1564" name="Google Shape;1564;p83"/>
          <p:cNvSpPr txBox="1"/>
          <p:nvPr/>
        </p:nvSpPr>
        <p:spPr>
          <a:xfrm>
            <a:off x="3751071" y="1882383"/>
            <a:ext cx="1220100" cy="246221"/>
          </a:xfrm>
          <a:prstGeom prst="rect">
            <a:avLst/>
          </a:prstGeom>
          <a:noFill/>
          <a:ln>
            <a:noFill/>
          </a:ln>
        </p:spPr>
        <p:txBody>
          <a:bodyPr spcFirstLastPara="1" wrap="square" lIns="0" tIns="0" rIns="0" bIns="0" anchor="t" anchorCtr="0">
            <a:spAutoFit/>
          </a:bodyPr>
          <a:lstStyle/>
          <a:p>
            <a:r>
              <a:rPr lang="es-ES" sz="1600" b="1" dirty="0">
                <a:solidFill>
                  <a:srgbClr val="7F7F7F"/>
                </a:solidFill>
              </a:rPr>
              <a:t>DIC 2025</a:t>
            </a:r>
            <a:endParaRPr lang="en-TR" sz="1600" b="1" dirty="0">
              <a:solidFill>
                <a:srgbClr val="7F7F7F"/>
              </a:solidFill>
            </a:endParaRPr>
          </a:p>
        </p:txBody>
      </p:sp>
      <p:cxnSp>
        <p:nvCxnSpPr>
          <p:cNvPr id="1565" name="Google Shape;1565;p83"/>
          <p:cNvCxnSpPr/>
          <p:nvPr/>
        </p:nvCxnSpPr>
        <p:spPr>
          <a:xfrm>
            <a:off x="3799981" y="2146286"/>
            <a:ext cx="0" cy="683100"/>
          </a:xfrm>
          <a:prstGeom prst="straightConnector1">
            <a:avLst/>
          </a:prstGeom>
          <a:noFill/>
          <a:ln w="38100" cap="rnd" cmpd="sng">
            <a:solidFill>
              <a:srgbClr val="36BEC1"/>
            </a:solidFill>
            <a:prstDash val="dot"/>
            <a:round/>
            <a:headEnd type="none" w="sm" len="sm"/>
            <a:tailEnd type="none" w="sm" len="sm"/>
          </a:ln>
        </p:spPr>
      </p:cxnSp>
      <p:sp>
        <p:nvSpPr>
          <p:cNvPr id="1566" name="Google Shape;1566;p83"/>
          <p:cNvSpPr/>
          <p:nvPr/>
        </p:nvSpPr>
        <p:spPr>
          <a:xfrm>
            <a:off x="575733" y="2636273"/>
            <a:ext cx="5280000" cy="2255700"/>
          </a:xfrm>
          <a:prstGeom prst="rect">
            <a:avLst/>
          </a:prstGeom>
          <a:solidFill>
            <a:srgbClr val="7030A0"/>
          </a:solidFill>
          <a:ln>
            <a:noFill/>
          </a:ln>
        </p:spPr>
        <p:txBody>
          <a:bodyPr spcFirstLastPara="1" wrap="square" lIns="360000" tIns="936000" rIns="360000" bIns="45700" anchor="t" anchorCtr="0">
            <a:noAutofit/>
          </a:bodyPr>
          <a:lstStyle/>
          <a:p>
            <a:pPr marL="0" marR="0" lvl="0" indent="0" algn="l" rtl="0">
              <a:spcBef>
                <a:spcPts val="0"/>
              </a:spcBef>
              <a:spcAft>
                <a:spcPts val="0"/>
              </a:spcAft>
              <a:buNone/>
            </a:pPr>
            <a:r>
              <a:rPr lang="es-MX" sz="1600" b="1" dirty="0">
                <a:solidFill>
                  <a:schemeClr val="bg1"/>
                </a:solidFill>
                <a:latin typeface="Arial"/>
                <a:sym typeface="Arial"/>
              </a:rPr>
              <a:t>Presentación </a:t>
            </a:r>
            <a:br>
              <a:rPr dirty="0"/>
            </a:br>
            <a:r>
              <a:rPr lang="es-MX" sz="1600" b="1" dirty="0">
                <a:solidFill>
                  <a:schemeClr val="bg1"/>
                </a:solidFill>
                <a:latin typeface="Arial"/>
                <a:sym typeface="Arial"/>
              </a:rPr>
              <a:t>de solicitudes </a:t>
            </a:r>
            <a:br>
              <a:rPr dirty="0"/>
            </a:br>
            <a:r>
              <a:rPr lang="es-MX" sz="1600" b="1" dirty="0">
                <a:solidFill>
                  <a:schemeClr val="bg1"/>
                </a:solidFill>
                <a:latin typeface="Arial"/>
                <a:sym typeface="Arial"/>
              </a:rPr>
              <a:t>del Programa de Apoyo </a:t>
            </a:r>
            <a:br>
              <a:rPr dirty="0"/>
            </a:br>
            <a:r>
              <a:rPr lang="es-MX" sz="1600" b="1" dirty="0">
                <a:solidFill>
                  <a:schemeClr val="bg1"/>
                </a:solidFill>
                <a:latin typeface="Arial"/>
                <a:sym typeface="Arial"/>
              </a:rPr>
              <a:t>para Solicitantes</a:t>
            </a:r>
            <a:endParaRPr lang="es-MX" dirty="0">
              <a:solidFill>
                <a:schemeClr val="bg1"/>
              </a:solidFill>
            </a:endParaRPr>
          </a:p>
        </p:txBody>
      </p:sp>
      <p:sp>
        <p:nvSpPr>
          <p:cNvPr id="1567" name="Google Shape;1567;p83"/>
          <p:cNvSpPr/>
          <p:nvPr/>
        </p:nvSpPr>
        <p:spPr>
          <a:xfrm>
            <a:off x="3781745" y="2636274"/>
            <a:ext cx="7809900" cy="1980300"/>
          </a:xfrm>
          <a:prstGeom prst="rect">
            <a:avLst/>
          </a:prstGeom>
          <a:solidFill>
            <a:srgbClr val="4BCDD5"/>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rgbClr val="002A49"/>
                </a:solidFill>
                <a:latin typeface="Arial"/>
                <a:sym typeface="Arial"/>
              </a:rPr>
              <a:t>Guía para</a:t>
            </a:r>
            <a:br/>
            <a:r>
              <a:rPr lang="es-MX" sz="1600" b="1">
                <a:solidFill>
                  <a:srgbClr val="002A49"/>
                </a:solidFill>
                <a:latin typeface="Arial"/>
                <a:sym typeface="Arial"/>
              </a:rPr>
              <a:t>el Solicitante</a:t>
            </a:r>
            <a:endParaRPr lang="es-MX"/>
          </a:p>
        </p:txBody>
      </p:sp>
      <p:sp>
        <p:nvSpPr>
          <p:cNvPr id="1568" name="Google Shape;1568;p83"/>
          <p:cNvSpPr txBox="1">
            <a:spLocks noGrp="1"/>
          </p:cNvSpPr>
          <p:nvPr>
            <p:ph type="title"/>
          </p:nvPr>
        </p:nvSpPr>
        <p:spPr>
          <a:xfrm>
            <a:off x="575731" y="900114"/>
            <a:ext cx="7782300" cy="5322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0B3458"/>
              </a:buClr>
              <a:buSzPts val="2800"/>
              <a:buFont typeface="Arial"/>
              <a:buNone/>
            </a:pPr>
            <a:r>
              <a:rPr lang="es-MX" dirty="0"/>
              <a:t>Fechas clave</a:t>
            </a:r>
          </a:p>
        </p:txBody>
      </p:sp>
      <p:sp>
        <p:nvSpPr>
          <p:cNvPr id="1569" name="Google Shape;1569;p83"/>
          <p:cNvSpPr/>
          <p:nvPr/>
        </p:nvSpPr>
        <p:spPr>
          <a:xfrm>
            <a:off x="8242971" y="2636274"/>
            <a:ext cx="3360000" cy="1700400"/>
          </a:xfrm>
          <a:prstGeom prst="rect">
            <a:avLst/>
          </a:prstGeom>
          <a:solidFill>
            <a:srgbClr val="114E84"/>
          </a:solidFill>
          <a:ln>
            <a:noFill/>
          </a:ln>
        </p:spPr>
        <p:txBody>
          <a:bodyPr spcFirstLastPara="1" wrap="square" lIns="360000" tIns="936000" rIns="324000" bIns="45700" anchor="t" anchorCtr="0">
            <a:noAutofit/>
          </a:bodyPr>
          <a:lstStyle/>
          <a:p>
            <a:pPr marL="0" marR="0" lvl="0" indent="0" algn="l" rtl="0">
              <a:spcBef>
                <a:spcPts val="0"/>
              </a:spcBef>
              <a:spcAft>
                <a:spcPts val="0"/>
              </a:spcAft>
              <a:buNone/>
            </a:pPr>
            <a:r>
              <a:rPr lang="es-MX" sz="1600" b="1">
                <a:solidFill>
                  <a:schemeClr val="lt1"/>
                </a:solidFill>
                <a:latin typeface="Arial"/>
                <a:sym typeface="Arial"/>
              </a:rPr>
              <a:t>Presentación de solicitudes de gTLD</a:t>
            </a:r>
            <a:endParaRPr lang="es-MX"/>
          </a:p>
        </p:txBody>
      </p:sp>
      <p:pic>
        <p:nvPicPr>
          <p:cNvPr id="1570" name="Google Shape;1570;p83"/>
          <p:cNvPicPr preferRelativeResize="0"/>
          <p:nvPr/>
        </p:nvPicPr>
        <p:blipFill rotWithShape="1">
          <a:blip r:embed="rId3">
            <a:alphaModFix/>
            <a:extLst>
              <a:ext uri="{BEBA8EAE-BF5A-486C-A8C5-ECC9F3942E4B}">
                <a14:imgProps xmlns:a14="http://schemas.microsoft.com/office/drawing/2010/main">
                  <a14:imgLayer r:embed="rId4">
                    <a14:imgEffect>
                      <a14:brightnessContrast bright="100000"/>
                    </a14:imgEffect>
                  </a14:imgLayer>
                </a14:imgProps>
              </a:ext>
            </a:extLst>
          </a:blip>
          <a:srcRect/>
          <a:stretch/>
        </p:blipFill>
        <p:spPr>
          <a:xfrm>
            <a:off x="1070625" y="2934283"/>
            <a:ext cx="513731" cy="432001"/>
          </a:xfrm>
          <a:prstGeom prst="rect">
            <a:avLst/>
          </a:prstGeom>
          <a:noFill/>
          <a:ln>
            <a:noFill/>
          </a:ln>
        </p:spPr>
      </p:pic>
      <p:pic>
        <p:nvPicPr>
          <p:cNvPr id="1571" name="Google Shape;1571;p83"/>
          <p:cNvPicPr preferRelativeResize="0"/>
          <p:nvPr/>
        </p:nvPicPr>
        <p:blipFill rotWithShape="1">
          <a:blip r:embed="rId5">
            <a:alphaModFix/>
          </a:blip>
          <a:srcRect/>
          <a:stretch/>
        </p:blipFill>
        <p:spPr>
          <a:xfrm>
            <a:off x="8720732" y="2921683"/>
            <a:ext cx="389466" cy="457200"/>
          </a:xfrm>
          <a:prstGeom prst="rect">
            <a:avLst/>
          </a:prstGeom>
          <a:noFill/>
          <a:ln>
            <a:noFill/>
          </a:ln>
        </p:spPr>
      </p:pic>
      <p:cxnSp>
        <p:nvCxnSpPr>
          <p:cNvPr id="1572" name="Google Shape;1572;p83"/>
          <p:cNvCxnSpPr/>
          <p:nvPr/>
        </p:nvCxnSpPr>
        <p:spPr>
          <a:xfrm>
            <a:off x="0" y="2653103"/>
            <a:ext cx="12192000" cy="0"/>
          </a:xfrm>
          <a:prstGeom prst="straightConnector1">
            <a:avLst/>
          </a:prstGeom>
          <a:noFill/>
          <a:ln w="38100" cap="rnd" cmpd="sng">
            <a:solidFill>
              <a:srgbClr val="002A49"/>
            </a:solidFill>
            <a:prstDash val="dot"/>
            <a:round/>
            <a:headEnd type="none" w="sm" len="sm"/>
            <a:tailEnd type="none" w="sm" len="sm"/>
          </a:ln>
        </p:spPr>
      </p:cxnSp>
      <p:pic>
        <p:nvPicPr>
          <p:cNvPr id="1573" name="Google Shape;1573;p83"/>
          <p:cNvPicPr preferRelativeResize="0"/>
          <p:nvPr/>
        </p:nvPicPr>
        <p:blipFill rotWithShape="1">
          <a:blip r:embed="rId6">
            <a:alphaModFix/>
          </a:blip>
          <a:srcRect/>
          <a:stretch/>
        </p:blipFill>
        <p:spPr>
          <a:xfrm>
            <a:off x="4271592" y="2960193"/>
            <a:ext cx="455352" cy="432001"/>
          </a:xfrm>
          <a:prstGeom prst="rect">
            <a:avLst/>
          </a:prstGeom>
          <a:noFill/>
          <a:ln>
            <a:noFill/>
          </a:ln>
        </p:spPr>
      </p:pic>
      <p:sp>
        <p:nvSpPr>
          <p:cNvPr id="1574" name="Google Shape;1574;p83"/>
          <p:cNvSpPr txBox="1"/>
          <p:nvPr/>
        </p:nvSpPr>
        <p:spPr>
          <a:xfrm>
            <a:off x="1238975" y="5186343"/>
            <a:ext cx="2728800"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Período de </a:t>
            </a:r>
            <a:br>
              <a:rPr dirty="0"/>
            </a:br>
            <a:r>
              <a:rPr lang="es-MX" sz="1600" dirty="0">
                <a:solidFill>
                  <a:srgbClr val="0B3458"/>
                </a:solidFill>
                <a:latin typeface="Arial"/>
                <a:sym typeface="Arial"/>
              </a:rPr>
              <a:t>presentación de solicitudes </a:t>
            </a:r>
            <a:br>
              <a:rPr dirty="0"/>
            </a:br>
            <a:r>
              <a:rPr lang="es-MX" sz="1600" dirty="0">
                <a:solidFill>
                  <a:srgbClr val="0B3458"/>
                </a:solidFill>
                <a:latin typeface="Arial"/>
                <a:sym typeface="Arial"/>
              </a:rPr>
              <a:t>para el ASP </a:t>
            </a:r>
            <a:r>
              <a:rPr lang="es-MX" sz="1600" b="1" dirty="0">
                <a:solidFill>
                  <a:srgbClr val="0B3458"/>
                </a:solidFill>
                <a:latin typeface="Arial"/>
                <a:sym typeface="Arial"/>
              </a:rPr>
              <a:t>(19 NOV 2024 - 19 NOV 2025) </a:t>
            </a:r>
            <a:endParaRPr lang="es-MX" dirty="0"/>
          </a:p>
        </p:txBody>
      </p:sp>
      <p:cxnSp>
        <p:nvCxnSpPr>
          <p:cNvPr id="1575" name="Google Shape;1575;p83"/>
          <p:cNvCxnSpPr/>
          <p:nvPr/>
        </p:nvCxnSpPr>
        <p:spPr>
          <a:xfrm>
            <a:off x="1070625" y="4616648"/>
            <a:ext cx="0" cy="1506300"/>
          </a:xfrm>
          <a:prstGeom prst="straightConnector1">
            <a:avLst/>
          </a:prstGeom>
          <a:noFill/>
          <a:ln w="15875" cap="flat" cmpd="sng">
            <a:solidFill>
              <a:srgbClr val="F1633E"/>
            </a:solidFill>
            <a:prstDash val="solid"/>
            <a:round/>
            <a:headEnd type="none" w="sm" len="sm"/>
            <a:tailEnd type="none" w="sm" len="sm"/>
          </a:ln>
        </p:spPr>
      </p:cxnSp>
      <p:sp>
        <p:nvSpPr>
          <p:cNvPr id="1576" name="Google Shape;1576;p83"/>
          <p:cNvSpPr txBox="1"/>
          <p:nvPr/>
        </p:nvSpPr>
        <p:spPr>
          <a:xfrm>
            <a:off x="4470589" y="5186343"/>
            <a:ext cx="3753638" cy="984885"/>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La Guía para el Solicitante es un recurso fundamental para el programa y se estima que esté disponible en </a:t>
            </a:r>
            <a:r>
              <a:rPr lang="es-MX" sz="1600" b="1" dirty="0">
                <a:solidFill>
                  <a:srgbClr val="0B3458"/>
                </a:solidFill>
                <a:latin typeface="Arial"/>
                <a:sym typeface="Arial"/>
              </a:rPr>
              <a:t>diciembre de 2025.</a:t>
            </a:r>
          </a:p>
        </p:txBody>
      </p:sp>
      <p:cxnSp>
        <p:nvCxnSpPr>
          <p:cNvPr id="1577" name="Google Shape;1577;p83"/>
          <p:cNvCxnSpPr/>
          <p:nvPr/>
        </p:nvCxnSpPr>
        <p:spPr>
          <a:xfrm>
            <a:off x="4302240" y="4286143"/>
            <a:ext cx="0" cy="1836600"/>
          </a:xfrm>
          <a:prstGeom prst="straightConnector1">
            <a:avLst/>
          </a:prstGeom>
          <a:noFill/>
          <a:ln w="15875" cap="flat" cmpd="sng">
            <a:solidFill>
              <a:srgbClr val="4BCDD5"/>
            </a:solidFill>
            <a:prstDash val="solid"/>
            <a:round/>
            <a:headEnd type="none" w="sm" len="sm"/>
            <a:tailEnd type="none" w="sm" len="sm"/>
          </a:ln>
        </p:spPr>
      </p:cxnSp>
      <p:sp>
        <p:nvSpPr>
          <p:cNvPr id="1578" name="Google Shape;1578;p83"/>
          <p:cNvSpPr txBox="1"/>
          <p:nvPr/>
        </p:nvSpPr>
        <p:spPr>
          <a:xfrm>
            <a:off x="8921404" y="5186343"/>
            <a:ext cx="2728800" cy="123110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s-MX" sz="1600" dirty="0">
                <a:solidFill>
                  <a:srgbClr val="0B3458"/>
                </a:solidFill>
                <a:latin typeface="Arial"/>
                <a:sym typeface="Arial"/>
              </a:rPr>
              <a:t>Está previsto que el período para la presentación de solicitudes para los nuevos gTLD se inicie en </a:t>
            </a:r>
            <a:r>
              <a:rPr lang="es-MX" sz="1600" b="1" dirty="0">
                <a:solidFill>
                  <a:srgbClr val="0B3458"/>
                </a:solidFill>
              </a:rPr>
              <a:t>a</a:t>
            </a:r>
            <a:r>
              <a:rPr lang="es-MX" sz="1600" b="1" dirty="0">
                <a:solidFill>
                  <a:srgbClr val="0B3458"/>
                </a:solidFill>
                <a:latin typeface="Arial"/>
                <a:sym typeface="Arial"/>
              </a:rPr>
              <a:t>bril de 2026</a:t>
            </a:r>
            <a:r>
              <a:rPr lang="es-MX" sz="1600" dirty="0">
                <a:solidFill>
                  <a:srgbClr val="0B3458"/>
                </a:solidFill>
                <a:latin typeface="Arial"/>
                <a:sym typeface="Arial"/>
              </a:rPr>
              <a:t>.</a:t>
            </a:r>
            <a:endParaRPr lang="es-MX" dirty="0"/>
          </a:p>
        </p:txBody>
      </p:sp>
      <p:cxnSp>
        <p:nvCxnSpPr>
          <p:cNvPr id="1579" name="Google Shape;1579;p83"/>
          <p:cNvCxnSpPr/>
          <p:nvPr/>
        </p:nvCxnSpPr>
        <p:spPr>
          <a:xfrm>
            <a:off x="8753055" y="4286143"/>
            <a:ext cx="0" cy="1836600"/>
          </a:xfrm>
          <a:prstGeom prst="straightConnector1">
            <a:avLst/>
          </a:prstGeom>
          <a:noFill/>
          <a:ln w="15875" cap="flat" cmpd="sng">
            <a:solidFill>
              <a:srgbClr val="114E84"/>
            </a:solidFill>
            <a:prstDash val="solid"/>
            <a:round/>
            <a:headEnd type="none" w="sm" len="sm"/>
            <a:tailEnd type="none" w="sm" len="sm"/>
          </a:ln>
        </p:spPr>
      </p:cxnSp>
      <p:sp>
        <p:nvSpPr>
          <p:cNvPr id="1580" name="Google Shape;1580;p83"/>
          <p:cNvSpPr txBox="1"/>
          <p:nvPr/>
        </p:nvSpPr>
        <p:spPr>
          <a:xfrm>
            <a:off x="6654189" y="318208"/>
            <a:ext cx="4420500" cy="215400"/>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r>
              <a:rPr lang="es-MX">
                <a:solidFill>
                  <a:srgbClr val="0B3458"/>
                </a:solidFill>
              </a:rPr>
              <a:t>PROGRAMA DE APOYO PARA SOLICITANTES</a:t>
            </a:r>
            <a:endParaRPr lang="es-MX"/>
          </a:p>
        </p:txBody>
      </p:sp>
      <p:pic>
        <p:nvPicPr>
          <p:cNvPr id="2" name="Google Shape;10;p34">
            <a:extLst>
              <a:ext uri="{FF2B5EF4-FFF2-40B4-BE49-F238E27FC236}">
                <a16:creationId xmlns:a16="http://schemas.microsoft.com/office/drawing/2014/main" id="{399AC271-7F14-01EF-38E9-4031563BA448}"/>
              </a:ext>
            </a:extLst>
          </p:cNvPr>
          <p:cNvPicPr preferRelativeResize="0"/>
          <p:nvPr/>
        </p:nvPicPr>
        <p:blipFill rotWithShape="1">
          <a:blip r:embed="rId7">
            <a:alphaModFix/>
          </a:blip>
          <a:srcRect/>
          <a:stretch/>
        </p:blipFill>
        <p:spPr>
          <a:xfrm>
            <a:off x="432000" y="288001"/>
            <a:ext cx="4420810" cy="288000"/>
          </a:xfrm>
          <a:prstGeom prst="rect">
            <a:avLst/>
          </a:prstGeom>
          <a:noFill/>
          <a:ln>
            <a:noFill/>
          </a:ln>
        </p:spPr>
      </p:pic>
      <p:sp>
        <p:nvSpPr>
          <p:cNvPr id="3" name="TextBox 2">
            <a:extLst>
              <a:ext uri="{FF2B5EF4-FFF2-40B4-BE49-F238E27FC236}">
                <a16:creationId xmlns:a16="http://schemas.microsoft.com/office/drawing/2014/main" id="{8C9ADDEC-16C0-E792-ECBF-4A2DE669B46C}"/>
              </a:ext>
            </a:extLst>
          </p:cNvPr>
          <p:cNvSpPr txBox="1"/>
          <p:nvPr/>
        </p:nvSpPr>
        <p:spPr>
          <a:xfrm>
            <a:off x="757642" y="6384718"/>
            <a:ext cx="3308315" cy="307777"/>
          </a:xfrm>
          <a:prstGeom prst="rect">
            <a:avLst/>
          </a:prstGeom>
          <a:noFill/>
        </p:spPr>
        <p:txBody>
          <a:bodyPr wrap="square" rtlCol="0">
            <a:spAutoFit/>
          </a:bodyPr>
          <a:lstStyle/>
          <a:p>
            <a:r>
              <a:rPr lang="es-MX" dirty="0">
                <a:solidFill>
                  <a:srgbClr val="0B3458"/>
                </a:solidFill>
              </a:rPr>
              <a:t>Fechas sujetas a cambio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625601"/>
            <a:ext cx="8501093" cy="4659086"/>
          </a:xfrm>
        </p:spPr>
        <p:txBody>
          <a:bodyPr/>
          <a:lstStyle/>
          <a:p>
            <a:r>
              <a:rPr lang="es-MX" sz="5400" dirty="0"/>
              <a:t>Próxima Ronda: </a:t>
            </a:r>
            <a:br>
              <a:rPr dirty="0"/>
            </a:br>
            <a:r>
              <a:rPr lang="es-MX" sz="5400" dirty="0"/>
              <a:t>Programa de Evaluación de Proveedores de Servicios de Registro (RSP)</a:t>
            </a:r>
            <a:br>
              <a:rPr dirty="0"/>
            </a:br>
            <a:endParaRPr lang="es-MX" sz="5400" dirty="0"/>
          </a:p>
        </p:txBody>
      </p:sp>
    </p:spTree>
    <p:extLst>
      <p:ext uri="{BB962C8B-B14F-4D97-AF65-F5344CB8AC3E}">
        <p14:creationId xmlns:p14="http://schemas.microsoft.com/office/powerpoint/2010/main" val="630024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4"/>
        <p:cNvGrpSpPr/>
        <p:nvPr/>
      </p:nvGrpSpPr>
      <p:grpSpPr>
        <a:xfrm>
          <a:off x="0" y="0"/>
          <a:ext cx="0" cy="0"/>
          <a:chOff x="0" y="0"/>
          <a:chExt cx="0" cy="0"/>
        </a:xfrm>
      </p:grpSpPr>
      <p:sp>
        <p:nvSpPr>
          <p:cNvPr id="2" name="Rectangle 1">
            <a:extLst>
              <a:ext uri="{FF2B5EF4-FFF2-40B4-BE49-F238E27FC236}">
                <a16:creationId xmlns:a16="http://schemas.microsoft.com/office/drawing/2014/main" id="{8A991533-093F-A183-C37E-D29F19C7684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1C0A40F9-3174-F449-A094-BCD23AA3B6C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27</a:t>
            </a:fld>
            <a:endParaRPr lang="es-MX" sz="1200" b="0" i="0" u="none" strike="noStrike" cap="none">
              <a:solidFill>
                <a:schemeClr val="lt1"/>
              </a:solidFill>
              <a:latin typeface="Arial"/>
              <a:ea typeface="Arial"/>
              <a:cs typeface="Arial"/>
              <a:sym typeface="Arial"/>
            </a:endParaRPr>
          </a:p>
        </p:txBody>
      </p:sp>
      <p:sp>
        <p:nvSpPr>
          <p:cNvPr id="1595" name="Google Shape;1595;p85"/>
          <p:cNvSpPr txBox="1">
            <a:spLocks noGrp="1"/>
          </p:cNvSpPr>
          <p:nvPr>
            <p:ph type="title"/>
          </p:nvPr>
        </p:nvSpPr>
        <p:spPr>
          <a:xfrm>
            <a:off x="432000" y="1031776"/>
            <a:ext cx="10677249" cy="45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3500" dirty="0">
                <a:solidFill>
                  <a:srgbClr val="002B49"/>
                </a:solidFill>
              </a:rPr>
              <a:t>Programa de Evaluación de Proveedores de Servicios de Registro</a:t>
            </a:r>
          </a:p>
        </p:txBody>
      </p:sp>
      <p:sp>
        <p:nvSpPr>
          <p:cNvPr id="1596" name="Google Shape;1596;p85"/>
          <p:cNvSpPr txBox="1"/>
          <p:nvPr/>
        </p:nvSpPr>
        <p:spPr>
          <a:xfrm>
            <a:off x="432000" y="2249714"/>
            <a:ext cx="11574600" cy="4608286"/>
          </a:xfrm>
          <a:prstGeom prst="rect">
            <a:avLst/>
          </a:prstGeom>
          <a:noFill/>
          <a:ln>
            <a:noFill/>
          </a:ln>
        </p:spPr>
        <p:txBody>
          <a:bodyPr spcFirstLastPara="1" wrap="square" lIns="91425" tIns="91425" rIns="91425" bIns="91425" anchor="t" anchorCtr="0">
            <a:noAutofit/>
          </a:bodyPr>
          <a:lstStyle/>
          <a:p>
            <a:pPr marL="457200" marR="0" lvl="0" indent="-355600" algn="l" rtl="0">
              <a:spcBef>
                <a:spcPts val="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Los RSP realizan funciones fundamentales en nombre del operador de registro. </a:t>
            </a:r>
            <a:endParaRPr lang="es-MX" sz="1600" b="0" i="0" u="none" strike="noStrike" cap="none" dirty="0">
              <a:solidFill>
                <a:srgbClr val="002B49"/>
              </a:solidFill>
              <a:latin typeface="+mn-lt"/>
              <a:ea typeface="Arial"/>
              <a:cs typeface="Arial"/>
              <a:sym typeface="Arial"/>
            </a:endParaRPr>
          </a:p>
          <a:p>
            <a:pPr marL="457200" marR="0" lvl="0" indent="0" algn="l" rtl="0">
              <a:spcBef>
                <a:spcPts val="0"/>
              </a:spcBef>
              <a:spcAft>
                <a:spcPts val="0"/>
              </a:spcAft>
              <a:buNone/>
            </a:pPr>
            <a:endParaRPr lang="es-MX" sz="1600" dirty="0">
              <a:solidFill>
                <a:srgbClr val="002B49"/>
              </a:solidFill>
              <a:latin typeface="+mn-lt"/>
            </a:endParaRPr>
          </a:p>
          <a:p>
            <a:pPr marL="457200" indent="-355600">
              <a:buSzPts val="2200"/>
              <a:buFont typeface="Noto Sans Symbols"/>
              <a:buChar char="●"/>
            </a:pPr>
            <a:r>
              <a:rPr lang="es-ES" sz="1600" dirty="0">
                <a:solidFill>
                  <a:srgbClr val="002B49"/>
                </a:solidFill>
                <a:effectLst/>
                <a:latin typeface="+mn-lt"/>
                <a:ea typeface="Calibri" panose="020F0502020204030204" pitchFamily="34" charset="0"/>
                <a:cs typeface="Times New Roman" panose="02020603050405020304" pitchFamily="18" charset="0"/>
              </a:rPr>
              <a:t>El objetivo de la Evaluación de RSP es reducir el costo y el tiempo necesarios para evaluar nuevos gTLD al separar la evaluación de los aspectos técnicos del funcionamiento de un gTLD de la solicitud de la etiqueta de gTLD.</a:t>
            </a:r>
            <a:endParaRPr lang="es-MX" sz="1600" b="0" i="0" u="none" strike="noStrike" cap="none" dirty="0">
              <a:solidFill>
                <a:srgbClr val="002B49"/>
              </a:solidFill>
              <a:latin typeface="+mn-lt"/>
              <a:ea typeface="Arial"/>
              <a:cs typeface="Arial"/>
              <a:sym typeface="Arial"/>
            </a:endParaRPr>
          </a:p>
          <a:p>
            <a:pPr marL="457200" marR="0" lvl="0" indent="-3556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La evaluación garantiza que los RSP cuenten con las cualificaciones técnicas adecuadas para gestionar el back-end de un gTLD.</a:t>
            </a:r>
            <a:endParaRPr lang="es-MX" sz="1600" dirty="0">
              <a:solidFill>
                <a:srgbClr val="002B49"/>
              </a:solidFill>
              <a:latin typeface="+mn-lt"/>
            </a:endParaRPr>
          </a:p>
          <a:p>
            <a:pPr marL="457200" marR="0" lvl="0" indent="-3556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Las organizaciones pueden solicitar ser uno de cada tipo de RSP:</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Principal</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DNS</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DNSSEC</a:t>
            </a:r>
            <a:endParaRPr lang="es-MX" sz="1600" dirty="0">
              <a:solidFill>
                <a:srgbClr val="002B49"/>
              </a:solidFill>
              <a:latin typeface="+mn-lt"/>
            </a:endParaRPr>
          </a:p>
          <a:p>
            <a:pPr marL="914400" marR="0" lvl="1" indent="-368300" algn="l" rtl="0">
              <a:spcBef>
                <a:spcPts val="1300"/>
              </a:spcBef>
              <a:spcAft>
                <a:spcPts val="0"/>
              </a:spcAft>
              <a:buClr>
                <a:srgbClr val="000000"/>
              </a:buClr>
              <a:buSzPts val="2200"/>
              <a:buFont typeface="Noto Sans Symbols"/>
              <a:buChar char="○"/>
            </a:pPr>
            <a:r>
              <a:rPr lang="es-MX" sz="1600" b="0" i="0" u="none" strike="noStrike" cap="none" dirty="0">
                <a:solidFill>
                  <a:srgbClr val="002B49"/>
                </a:solidFill>
                <a:latin typeface="+mn-lt"/>
                <a:sym typeface="Arial"/>
              </a:rPr>
              <a:t>Representación (proxy) bajo una única tarifa de solicitud. Los RSP principales pueden solicitar uno o más Servicios de Registro y Servicios de IDN del Anexo A.</a:t>
            </a:r>
            <a:endParaRPr lang="es-MX" sz="1600" b="0" i="0" u="none" strike="noStrike" cap="none" dirty="0">
              <a:solidFill>
                <a:srgbClr val="002B49"/>
              </a:solidFill>
              <a:latin typeface="+mn-lt"/>
              <a:ea typeface="Arial"/>
              <a:cs typeface="Arial"/>
              <a:sym typeface="Arial"/>
            </a:endParaRPr>
          </a:p>
        </p:txBody>
      </p:sp>
      <p:pic>
        <p:nvPicPr>
          <p:cNvPr id="5" name="Picture 4">
            <a:extLst>
              <a:ext uri="{FF2B5EF4-FFF2-40B4-BE49-F238E27FC236}">
                <a16:creationId xmlns:a16="http://schemas.microsoft.com/office/drawing/2014/main" id="{C8E9E708-6D70-8A81-4492-60658FD9A061}"/>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2" name="Rectangle 1">
            <a:extLst>
              <a:ext uri="{FF2B5EF4-FFF2-40B4-BE49-F238E27FC236}">
                <a16:creationId xmlns:a16="http://schemas.microsoft.com/office/drawing/2014/main" id="{53E5C7A8-39CD-48AE-C76E-29429B79CA13}"/>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8769BC81-6978-A367-BAB1-39E65441D8B1}"/>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28</a:t>
            </a:fld>
            <a:endParaRPr lang="es-MX" sz="1200" b="0" i="0" u="none" strike="noStrike" cap="none" dirty="0">
              <a:solidFill>
                <a:schemeClr val="lt1"/>
              </a:solidFill>
              <a:latin typeface="Arial"/>
              <a:ea typeface="Arial"/>
              <a:cs typeface="Arial"/>
              <a:sym typeface="Arial"/>
            </a:endParaRPr>
          </a:p>
        </p:txBody>
      </p:sp>
      <p:sp>
        <p:nvSpPr>
          <p:cNvPr id="1609" name="Google Shape;1609;p87"/>
          <p:cNvSpPr txBox="1">
            <a:spLocks noGrp="1"/>
          </p:cNvSpPr>
          <p:nvPr>
            <p:ph type="title"/>
          </p:nvPr>
        </p:nvSpPr>
        <p:spPr>
          <a:xfrm>
            <a:off x="432000" y="1031776"/>
            <a:ext cx="11128405" cy="600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3500" dirty="0">
                <a:solidFill>
                  <a:srgbClr val="002B49"/>
                </a:solidFill>
              </a:rPr>
              <a:t>Pruebas de Sistemas de Registro 2.0</a:t>
            </a:r>
          </a:p>
        </p:txBody>
      </p:sp>
      <p:sp>
        <p:nvSpPr>
          <p:cNvPr id="5" name="Google Shape;1603;p86">
            <a:extLst>
              <a:ext uri="{FF2B5EF4-FFF2-40B4-BE49-F238E27FC236}">
                <a16:creationId xmlns:a16="http://schemas.microsoft.com/office/drawing/2014/main" id="{41B779A7-9F1F-1F0F-2172-406E05B4577D}"/>
              </a:ext>
            </a:extLst>
          </p:cNvPr>
          <p:cNvSpPr txBox="1"/>
          <p:nvPr/>
        </p:nvSpPr>
        <p:spPr>
          <a:xfrm>
            <a:off x="445676" y="1833522"/>
            <a:ext cx="10966962" cy="4494707"/>
          </a:xfrm>
          <a:prstGeom prst="rect">
            <a:avLst/>
          </a:prstGeom>
          <a:noFill/>
          <a:ln>
            <a:noFill/>
          </a:ln>
        </p:spPr>
        <p:txBody>
          <a:bodyPr spcFirstLastPara="1" wrap="square" lIns="91425" tIns="91425" rIns="91425" bIns="91425" anchor="t" anchorCtr="0">
            <a:noAutofit/>
          </a:bodyPr>
          <a:lstStyle/>
          <a:p>
            <a:pPr marL="457200" marR="0" lvl="0" indent="-3556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Todas las solicitudes de gTLD se someten a un examen técnico inicial y a pruebas técnicas. </a:t>
            </a:r>
            <a:r>
              <a:rPr lang="en-US" dirty="0"/>
              <a:t>	</a:t>
            </a:r>
            <a:endParaRPr lang="es-MX" sz="1800" dirty="0">
              <a:solidFill>
                <a:srgbClr val="002B49"/>
              </a:solidFill>
            </a:endParaRPr>
          </a:p>
          <a:p>
            <a:pPr marL="914400" marR="0" lvl="1" indent="-3683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Nuevo servicio de Pruebas de Sistemas de Registro 2.0.</a:t>
            </a:r>
            <a:endParaRPr lang="es-MX" sz="1800" b="0" i="0" u="none" strike="noStrike" cap="none" dirty="0">
              <a:solidFill>
                <a:srgbClr val="002B49"/>
              </a:solidFill>
              <a:latin typeface="Arial"/>
              <a:ea typeface="Arial"/>
              <a:cs typeface="Arial"/>
              <a:sym typeface="Arial"/>
            </a:endParaRPr>
          </a:p>
          <a:p>
            <a:pPr marL="457200" marR="0" lvl="0" indent="-3556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La lista de RSP evaluados estará disponible antes de que se abra el período de presentación de solicitudes de gTLD y se actualizará con frecuencia a medida que se evalúen los RSP.</a:t>
            </a:r>
            <a:endParaRPr lang="es-MX" sz="1800" dirty="0">
              <a:solidFill>
                <a:srgbClr val="002B49"/>
              </a:solidFill>
            </a:endParaRPr>
          </a:p>
          <a:p>
            <a:pPr marL="457200" marR="0" lvl="0" indent="-355600" algn="l" rtl="0">
              <a:lnSpc>
                <a:spcPct val="100000"/>
              </a:lnSpc>
              <a:spcBef>
                <a:spcPts val="1300"/>
              </a:spcBef>
              <a:spcAft>
                <a:spcPts val="0"/>
              </a:spcAft>
              <a:buClr>
                <a:srgbClr val="000000"/>
              </a:buClr>
              <a:buSzPts val="2200"/>
              <a:buFont typeface="Noto Sans Symbols"/>
              <a:buChar char="●"/>
            </a:pPr>
            <a:r>
              <a:rPr lang="es-MX" sz="1800" dirty="0">
                <a:solidFill>
                  <a:srgbClr val="002B49"/>
                </a:solidFill>
              </a:rPr>
              <a:t>Todos </a:t>
            </a:r>
            <a:r>
              <a:rPr lang="es-MX" sz="1800" b="0" i="0" u="none" strike="noStrike" cap="none" dirty="0">
                <a:solidFill>
                  <a:srgbClr val="002B49"/>
                </a:solidFill>
                <a:latin typeface="Arial"/>
                <a:sym typeface="Arial"/>
              </a:rPr>
              <a:t>los solicitantes de nuevos gTLD deberán </a:t>
            </a:r>
            <a:r>
              <a:rPr lang="es-MX" sz="1800" dirty="0">
                <a:solidFill>
                  <a:srgbClr val="002B49"/>
                </a:solidFill>
              </a:rPr>
              <a:t>trabajar con</a:t>
            </a:r>
            <a:r>
              <a:rPr lang="es-MX" sz="1800" b="0" i="0" u="none" strike="noStrike" cap="none" dirty="0">
                <a:solidFill>
                  <a:srgbClr val="002B49"/>
                </a:solidFill>
                <a:latin typeface="Arial"/>
                <a:sym typeface="Arial"/>
              </a:rPr>
              <a:t> los RSP evaluados.</a:t>
            </a:r>
          </a:p>
          <a:p>
            <a:pPr marL="457200" marR="0" lvl="0" indent="-355600" algn="l" rtl="0">
              <a:lnSpc>
                <a:spcPct val="100000"/>
              </a:lnSpc>
              <a:spcBef>
                <a:spcPts val="1300"/>
              </a:spcBef>
              <a:spcAft>
                <a:spcPts val="0"/>
              </a:spcAft>
              <a:buClr>
                <a:srgbClr val="000000"/>
              </a:buClr>
              <a:buSzPts val="2200"/>
              <a:buFont typeface="Noto Sans Symbols"/>
              <a:buChar char="●"/>
            </a:pPr>
            <a:r>
              <a:rPr lang="es-MX" sz="1800" b="0" i="0" u="none" strike="noStrike" cap="none" dirty="0">
                <a:solidFill>
                  <a:srgbClr val="002B49"/>
                </a:solidFill>
                <a:latin typeface="Arial"/>
                <a:sym typeface="Arial"/>
              </a:rPr>
              <a:t>Las solicitudes de organizaciones que no presenten ninguna interrupción del servicio según la Especificación 10 en los seis meses anteriores están exentas de un examen técnico secundario.</a:t>
            </a:r>
            <a:endParaRPr lang="es-MX" sz="1800" b="0" i="0" u="none" strike="noStrike" cap="none" dirty="0">
              <a:solidFill>
                <a:srgbClr val="002B49"/>
              </a:solidFill>
              <a:latin typeface="Arial"/>
              <a:ea typeface="Arial"/>
              <a:cs typeface="Arial"/>
              <a:sym typeface="Arial"/>
            </a:endParaRPr>
          </a:p>
        </p:txBody>
      </p:sp>
      <p:pic>
        <p:nvPicPr>
          <p:cNvPr id="6" name="Picture 5">
            <a:extLst>
              <a:ext uri="{FF2B5EF4-FFF2-40B4-BE49-F238E27FC236}">
                <a16:creationId xmlns:a16="http://schemas.microsoft.com/office/drawing/2014/main" id="{24BE6BA0-8CC0-4FA4-FC35-7134601CFE2E}"/>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1938069"/>
            <a:ext cx="8501093" cy="2492990"/>
          </a:xfrm>
        </p:spPr>
        <p:txBody>
          <a:bodyPr/>
          <a:lstStyle/>
          <a:p>
            <a:r>
              <a:rPr lang="es-MX" sz="5400" dirty="0"/>
              <a:t>Próxima ronda: </a:t>
            </a:r>
            <a:br>
              <a:rPr dirty="0"/>
            </a:br>
            <a:r>
              <a:rPr lang="es-MX" sz="5400" dirty="0"/>
              <a:t>cronograma y recursos</a:t>
            </a:r>
            <a:br>
              <a:rPr dirty="0"/>
            </a:br>
            <a:endParaRPr lang="es-MX" sz="5400" dirty="0"/>
          </a:p>
        </p:txBody>
      </p:sp>
    </p:spTree>
    <p:extLst>
      <p:ext uri="{BB962C8B-B14F-4D97-AF65-F5344CB8AC3E}">
        <p14:creationId xmlns:p14="http://schemas.microsoft.com/office/powerpoint/2010/main" val="1527196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2" name="Rectangle 1">
            <a:extLst>
              <a:ext uri="{FF2B5EF4-FFF2-40B4-BE49-F238E27FC236}">
                <a16:creationId xmlns:a16="http://schemas.microsoft.com/office/drawing/2014/main" id="{3E440501-BA2C-C2B0-7B76-687E2223FA37}"/>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9" name="Google Shape;869;p62"/>
          <p:cNvSpPr txBox="1">
            <a:spLocks noGrp="1"/>
          </p:cNvSpPr>
          <p:nvPr>
            <p:ph type="title"/>
          </p:nvPr>
        </p:nvSpPr>
        <p:spPr>
          <a:xfrm>
            <a:off x="550875" y="46175"/>
            <a:ext cx="110760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dirty="0">
                <a:solidFill>
                  <a:schemeClr val="bg1"/>
                </a:solidFill>
              </a:rPr>
              <a:t>Internet es una red de redes global</a:t>
            </a:r>
          </a:p>
          <a:p>
            <a:pPr marL="0" lvl="0" indent="0" algn="l" rtl="0">
              <a:lnSpc>
                <a:spcPct val="100000"/>
              </a:lnSpc>
              <a:spcBef>
                <a:spcPts val="0"/>
              </a:spcBef>
              <a:spcAft>
                <a:spcPts val="0"/>
              </a:spcAft>
              <a:buClr>
                <a:srgbClr val="0B3458"/>
              </a:buClr>
              <a:buSzPts val="2800"/>
              <a:buFont typeface="Arial"/>
              <a:buNone/>
            </a:pPr>
            <a:endParaRPr lang="es-MX" dirty="0">
              <a:solidFill>
                <a:schemeClr val="dk1"/>
              </a:solidFill>
            </a:endParaRPr>
          </a:p>
        </p:txBody>
      </p:sp>
      <p:cxnSp>
        <p:nvCxnSpPr>
          <p:cNvPr id="870" name="Google Shape;870;p62"/>
          <p:cNvCxnSpPr/>
          <p:nvPr/>
        </p:nvCxnSpPr>
        <p:spPr>
          <a:xfrm>
            <a:off x="6571050" y="3579125"/>
            <a:ext cx="560400" cy="179400"/>
          </a:xfrm>
          <a:prstGeom prst="straightConnector1">
            <a:avLst/>
          </a:prstGeom>
          <a:noFill/>
          <a:ln w="9525" cap="flat" cmpd="sng">
            <a:solidFill>
              <a:schemeClr val="lt1"/>
            </a:solidFill>
            <a:prstDash val="solid"/>
            <a:round/>
            <a:headEnd type="none" w="sm" len="sm"/>
            <a:tailEnd type="none" w="sm" len="sm"/>
          </a:ln>
        </p:spPr>
      </p:cxnSp>
      <p:cxnSp>
        <p:nvCxnSpPr>
          <p:cNvPr id="871" name="Google Shape;871;p62"/>
          <p:cNvCxnSpPr/>
          <p:nvPr/>
        </p:nvCxnSpPr>
        <p:spPr>
          <a:xfrm rot="10800000" flipH="1">
            <a:off x="9964003" y="2509948"/>
            <a:ext cx="1118100" cy="326100"/>
          </a:xfrm>
          <a:prstGeom prst="straightConnector1">
            <a:avLst/>
          </a:prstGeom>
          <a:noFill/>
          <a:ln w="9525" cap="flat" cmpd="sng">
            <a:solidFill>
              <a:schemeClr val="lt1"/>
            </a:solidFill>
            <a:prstDash val="solid"/>
            <a:round/>
            <a:headEnd type="none" w="sm" len="sm"/>
            <a:tailEnd type="none" w="sm" len="sm"/>
          </a:ln>
        </p:spPr>
      </p:cxnSp>
      <p:cxnSp>
        <p:nvCxnSpPr>
          <p:cNvPr id="872" name="Google Shape;872;p62"/>
          <p:cNvCxnSpPr/>
          <p:nvPr/>
        </p:nvCxnSpPr>
        <p:spPr>
          <a:xfrm flipH="1">
            <a:off x="9443475" y="3128475"/>
            <a:ext cx="392400" cy="786300"/>
          </a:xfrm>
          <a:prstGeom prst="straightConnector1">
            <a:avLst/>
          </a:prstGeom>
          <a:noFill/>
          <a:ln w="9525" cap="flat" cmpd="sng">
            <a:solidFill>
              <a:schemeClr val="lt1"/>
            </a:solidFill>
            <a:prstDash val="solid"/>
            <a:round/>
            <a:headEnd type="none" w="sm" len="sm"/>
            <a:tailEnd type="none" w="sm" len="sm"/>
          </a:ln>
        </p:spPr>
      </p:cxnSp>
      <p:pic>
        <p:nvPicPr>
          <p:cNvPr id="873" name="Google Shape;873;p62"/>
          <p:cNvPicPr preferRelativeResize="0"/>
          <p:nvPr/>
        </p:nvPicPr>
        <p:blipFill rotWithShape="1">
          <a:blip r:embed="rId3">
            <a:alphaModFix/>
          </a:blip>
          <a:srcRect/>
          <a:stretch/>
        </p:blipFill>
        <p:spPr>
          <a:xfrm>
            <a:off x="-3313" y="683182"/>
            <a:ext cx="12192000" cy="5589984"/>
          </a:xfrm>
          <a:prstGeom prst="rect">
            <a:avLst/>
          </a:prstGeom>
          <a:noFill/>
          <a:ln>
            <a:noFill/>
          </a:ln>
        </p:spPr>
      </p:pic>
      <p:sp>
        <p:nvSpPr>
          <p:cNvPr id="3" name="Google Shape;19;p36">
            <a:extLst>
              <a:ext uri="{FF2B5EF4-FFF2-40B4-BE49-F238E27FC236}">
                <a16:creationId xmlns:a16="http://schemas.microsoft.com/office/drawing/2014/main" id="{91E49A08-26E4-2DF8-CBCF-8CAF49AECEC3}"/>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a:t>
            </a:fld>
            <a:endParaRPr lang="es-MX" sz="1200" b="0" i="0" u="none" strike="noStrike" cap="none" dirty="0">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15"/>
        <p:cNvGrpSpPr/>
        <p:nvPr/>
      </p:nvGrpSpPr>
      <p:grpSpPr>
        <a:xfrm>
          <a:off x="0" y="0"/>
          <a:ext cx="0" cy="0"/>
          <a:chOff x="0" y="0"/>
          <a:chExt cx="0" cy="0"/>
        </a:xfrm>
      </p:grpSpPr>
      <p:sp>
        <p:nvSpPr>
          <p:cNvPr id="6" name="Title 5">
            <a:extLst>
              <a:ext uri="{FF2B5EF4-FFF2-40B4-BE49-F238E27FC236}">
                <a16:creationId xmlns:a16="http://schemas.microsoft.com/office/drawing/2014/main" id="{1707EA2A-FC5C-835A-3988-5F4FEA9144B3}"/>
              </a:ext>
            </a:extLst>
          </p:cNvPr>
          <p:cNvSpPr>
            <a:spLocks noGrp="1"/>
          </p:cNvSpPr>
          <p:nvPr>
            <p:ph type="title"/>
          </p:nvPr>
        </p:nvSpPr>
        <p:spPr/>
        <p:txBody>
          <a:bodyPr/>
          <a:lstStyle/>
          <a:p>
            <a:endParaRPr lang="en-US" dirty="0"/>
          </a:p>
        </p:txBody>
      </p:sp>
      <p:sp>
        <p:nvSpPr>
          <p:cNvPr id="7" name="Rectangle 6">
            <a:extLst>
              <a:ext uri="{FF2B5EF4-FFF2-40B4-BE49-F238E27FC236}">
                <a16:creationId xmlns:a16="http://schemas.microsoft.com/office/drawing/2014/main" id="{728110E1-37F2-598A-4B7C-D4E66314EDB6}"/>
              </a:ext>
            </a:extLst>
          </p:cNvPr>
          <p:cNvSpPr/>
          <p:nvPr/>
        </p:nvSpPr>
        <p:spPr>
          <a:xfrm>
            <a:off x="0" y="5267"/>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19;p36">
            <a:extLst>
              <a:ext uri="{FF2B5EF4-FFF2-40B4-BE49-F238E27FC236}">
                <a16:creationId xmlns:a16="http://schemas.microsoft.com/office/drawing/2014/main" id="{B124B14A-47FF-110C-D098-D64DBF06D0C9}"/>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30</a:t>
            </a:fld>
            <a:endParaRPr lang="es-MX" sz="1200" b="0" i="0" u="none" strike="noStrike" cap="none" dirty="0">
              <a:solidFill>
                <a:schemeClr val="lt1"/>
              </a:solidFill>
              <a:latin typeface="Arial"/>
              <a:ea typeface="Arial"/>
              <a:cs typeface="Arial"/>
              <a:sym typeface="Arial"/>
            </a:endParaRPr>
          </a:p>
        </p:txBody>
      </p:sp>
      <p:sp>
        <p:nvSpPr>
          <p:cNvPr id="10" name="Google Shape;1616;p88">
            <a:extLst>
              <a:ext uri="{FF2B5EF4-FFF2-40B4-BE49-F238E27FC236}">
                <a16:creationId xmlns:a16="http://schemas.microsoft.com/office/drawing/2014/main" id="{9D6B17F9-9812-04D0-8426-4B6E2D656FCF}"/>
              </a:ext>
            </a:extLst>
          </p:cNvPr>
          <p:cNvSpPr txBox="1">
            <a:spLocks/>
          </p:cNvSpPr>
          <p:nvPr/>
        </p:nvSpPr>
        <p:spPr>
          <a:xfrm>
            <a:off x="390859" y="868315"/>
            <a:ext cx="11488800" cy="45060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B3458"/>
              </a:buClr>
              <a:buSzPts val="2800"/>
              <a:buFont typeface="Arial"/>
              <a:buNone/>
              <a:defRPr sz="2800" b="1" i="0" u="none" strike="noStrike" cap="none">
                <a:solidFill>
                  <a:srgbClr val="0B345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s-MX" sz="2000" dirty="0">
                <a:solidFill>
                  <a:srgbClr val="002B49"/>
                </a:solidFill>
              </a:rPr>
              <a:t>Programa de Nuevos gTLD: cronograma de implementación de la próxima ronda </a:t>
            </a:r>
          </a:p>
        </p:txBody>
      </p:sp>
      <p:sp>
        <p:nvSpPr>
          <p:cNvPr id="11" name="Google Shape;1617;p88">
            <a:extLst>
              <a:ext uri="{FF2B5EF4-FFF2-40B4-BE49-F238E27FC236}">
                <a16:creationId xmlns:a16="http://schemas.microsoft.com/office/drawing/2014/main" id="{1CB09F26-E987-30A9-17BA-D20B3592212D}"/>
              </a:ext>
            </a:extLst>
          </p:cNvPr>
          <p:cNvSpPr txBox="1"/>
          <p:nvPr/>
        </p:nvSpPr>
        <p:spPr>
          <a:xfrm>
            <a:off x="697222" y="1568288"/>
            <a:ext cx="4909455" cy="193554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800"/>
              <a:buFont typeface="Arial"/>
              <a:buNone/>
            </a:pPr>
            <a:r>
              <a:rPr lang="es-MX" b="1" dirty="0"/>
              <a:t>Programa de Nuevos gTLD - Período para la presentación de solicitudes para la próxima ronda:</a:t>
            </a:r>
          </a:p>
          <a:p>
            <a:pPr marL="457200" lvl="0" indent="-330200" algn="l" rtl="0">
              <a:spcBef>
                <a:spcPts val="0"/>
              </a:spcBef>
              <a:spcAft>
                <a:spcPts val="0"/>
              </a:spcAft>
              <a:buSzPts val="1600"/>
              <a:buChar char="●"/>
            </a:pPr>
            <a:r>
              <a:rPr lang="es-MX" dirty="0"/>
              <a:t>Se prevé que se inicie en abril de 2026 y que dure entre 12 y 15 semanas. </a:t>
            </a:r>
          </a:p>
          <a:p>
            <a:pPr marL="457200" lvl="0" indent="-330200" algn="l" rtl="0">
              <a:spcBef>
                <a:spcPts val="0"/>
              </a:spcBef>
              <a:spcAft>
                <a:spcPts val="0"/>
              </a:spcAft>
              <a:buSzPts val="1600"/>
              <a:buChar char="●"/>
            </a:pPr>
            <a:endParaRPr lang="es-MX" b="1" dirty="0"/>
          </a:p>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Apoyo para Solicitantes (ASP):</a:t>
            </a:r>
            <a:endParaRPr lang="es-MX" b="1" i="0" u="none" strike="noStrike" cap="none" dirty="0">
              <a:solidFill>
                <a:srgbClr val="000000"/>
              </a:solidFill>
              <a:latin typeface="Arial"/>
              <a:ea typeface="Arial"/>
              <a:cs typeface="Arial"/>
              <a:sym typeface="Arial"/>
            </a:endParaRPr>
          </a:p>
          <a:p>
            <a:pPr marL="457200" lvl="0" indent="-330200" algn="l" rtl="0">
              <a:spcBef>
                <a:spcPts val="0"/>
              </a:spcBef>
              <a:spcAft>
                <a:spcPts val="0"/>
              </a:spcAft>
              <a:buSzPts val="1600"/>
              <a:buChar char="●"/>
            </a:pPr>
            <a:r>
              <a:rPr lang="es-MX" b="0" i="0" u="none" strike="noStrike" cap="none" dirty="0">
                <a:solidFill>
                  <a:srgbClr val="000000"/>
                </a:solidFill>
                <a:latin typeface="Arial"/>
                <a:sym typeface="Arial"/>
              </a:rPr>
              <a:t>Se inicia el </a:t>
            </a:r>
            <a:r>
              <a:rPr lang="es-MX" dirty="0"/>
              <a:t>19 de noviembre de </a:t>
            </a:r>
            <a:r>
              <a:rPr lang="es-MX" b="0" i="0" u="none" strike="noStrike" cap="none" dirty="0">
                <a:solidFill>
                  <a:srgbClr val="000000"/>
                </a:solidFill>
                <a:latin typeface="Arial"/>
                <a:sym typeface="Arial"/>
              </a:rPr>
              <a:t>2024; finaliza el </a:t>
            </a:r>
            <a:r>
              <a:rPr lang="es-MX" dirty="0"/>
              <a:t>19 de noviembre de </a:t>
            </a:r>
            <a:r>
              <a:rPr lang="es-MX" b="0" i="0" u="none" strike="noStrike" cap="none" dirty="0">
                <a:solidFill>
                  <a:srgbClr val="000000"/>
                </a:solidFill>
                <a:latin typeface="Arial"/>
                <a:sym typeface="Arial"/>
              </a:rPr>
              <a:t>202</a:t>
            </a:r>
            <a:r>
              <a:rPr lang="es-MX" b="0" i="0" u="none" strike="noStrike" cap="none" dirty="0">
                <a:solidFill>
                  <a:schemeClr val="dk1"/>
                </a:solidFill>
                <a:latin typeface="Arial"/>
                <a:sym typeface="Arial"/>
              </a:rPr>
              <a:t>5.</a:t>
            </a:r>
            <a:endParaRPr lang="es-MX" b="1" dirty="0"/>
          </a:p>
        </p:txBody>
      </p:sp>
      <p:sp>
        <p:nvSpPr>
          <p:cNvPr id="12" name="Google Shape;1618;p88">
            <a:extLst>
              <a:ext uri="{FF2B5EF4-FFF2-40B4-BE49-F238E27FC236}">
                <a16:creationId xmlns:a16="http://schemas.microsoft.com/office/drawing/2014/main" id="{ACDC8049-0987-6E3D-9E6B-96B69C24AEF3}"/>
              </a:ext>
            </a:extLst>
          </p:cNvPr>
          <p:cNvSpPr txBox="1"/>
          <p:nvPr/>
        </p:nvSpPr>
        <p:spPr>
          <a:xfrm>
            <a:off x="172310" y="3854291"/>
            <a:ext cx="3005923"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del ASP</a:t>
            </a:r>
            <a:endParaRPr lang="es-MX" sz="1150" dirty="0"/>
          </a:p>
        </p:txBody>
      </p:sp>
      <p:sp>
        <p:nvSpPr>
          <p:cNvPr id="13" name="Google Shape;1619;p88">
            <a:extLst>
              <a:ext uri="{FF2B5EF4-FFF2-40B4-BE49-F238E27FC236}">
                <a16:creationId xmlns:a16="http://schemas.microsoft.com/office/drawing/2014/main" id="{C3A77843-9D70-2B44-5622-C4A280C4D0D5}"/>
              </a:ext>
            </a:extLst>
          </p:cNvPr>
          <p:cNvSpPr txBox="1"/>
          <p:nvPr/>
        </p:nvSpPr>
        <p:spPr>
          <a:xfrm>
            <a:off x="4516533" y="3866696"/>
            <a:ext cx="2507384"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de solicitudes del ASP</a:t>
            </a:r>
            <a:endParaRPr lang="es-MX" sz="1150" dirty="0"/>
          </a:p>
        </p:txBody>
      </p:sp>
      <p:sp>
        <p:nvSpPr>
          <p:cNvPr id="14" name="Google Shape;1620;p88">
            <a:extLst>
              <a:ext uri="{FF2B5EF4-FFF2-40B4-BE49-F238E27FC236}">
                <a16:creationId xmlns:a16="http://schemas.microsoft.com/office/drawing/2014/main" id="{4E946F54-03E1-5990-FA52-75862CA33EB0}"/>
              </a:ext>
            </a:extLst>
          </p:cNvPr>
          <p:cNvSpPr txBox="1"/>
          <p:nvPr/>
        </p:nvSpPr>
        <p:spPr>
          <a:xfrm>
            <a:off x="9738181" y="3863386"/>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Cierra el período para la presentación de solicitudes de gTLD</a:t>
            </a:r>
            <a:endParaRPr lang="es-MX" sz="1150" dirty="0"/>
          </a:p>
        </p:txBody>
      </p:sp>
      <p:sp>
        <p:nvSpPr>
          <p:cNvPr id="15" name="Google Shape;1621;p88">
            <a:extLst>
              <a:ext uri="{FF2B5EF4-FFF2-40B4-BE49-F238E27FC236}">
                <a16:creationId xmlns:a16="http://schemas.microsoft.com/office/drawing/2014/main" id="{C1F79DAE-26B1-C484-A80D-291554B79089}"/>
              </a:ext>
            </a:extLst>
          </p:cNvPr>
          <p:cNvSpPr txBox="1"/>
          <p:nvPr/>
        </p:nvSpPr>
        <p:spPr>
          <a:xfrm>
            <a:off x="7245792" y="3876789"/>
            <a:ext cx="2447926"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Comienza</a:t>
            </a:r>
            <a:r>
              <a:rPr lang="es-MX" sz="1150" b="0" i="0" u="none" strike="noStrike" cap="none" dirty="0">
                <a:solidFill>
                  <a:schemeClr val="dk1"/>
                </a:solidFill>
                <a:latin typeface="Arial"/>
                <a:sym typeface="Arial"/>
              </a:rPr>
              <a:t> el período para la presentación de solicitudes de gTLD</a:t>
            </a:r>
            <a:endParaRPr lang="es-MX" sz="1150" dirty="0"/>
          </a:p>
        </p:txBody>
      </p:sp>
      <p:sp>
        <p:nvSpPr>
          <p:cNvPr id="16" name="Google Shape;1622;p88">
            <a:extLst>
              <a:ext uri="{FF2B5EF4-FFF2-40B4-BE49-F238E27FC236}">
                <a16:creationId xmlns:a16="http://schemas.microsoft.com/office/drawing/2014/main" id="{F278C229-9D07-E8AB-29ED-16803B13561D}"/>
              </a:ext>
            </a:extLst>
          </p:cNvPr>
          <p:cNvSpPr/>
          <p:nvPr/>
        </p:nvSpPr>
        <p:spPr>
          <a:xfrm>
            <a:off x="1004702" y="4360365"/>
            <a:ext cx="5567976" cy="297165"/>
          </a:xfrm>
          <a:prstGeom prst="roundRect">
            <a:avLst>
              <a:gd name="adj" fmla="val 50000"/>
            </a:avLst>
          </a:prstGeom>
          <a:solidFill>
            <a:srgbClr val="2599D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945" b="0" i="0" u="none" strike="noStrike" cap="none">
              <a:solidFill>
                <a:srgbClr val="FFFFFF"/>
              </a:solidFill>
              <a:latin typeface="Arial"/>
              <a:ea typeface="Arial"/>
              <a:cs typeface="Arial"/>
              <a:sym typeface="Arial"/>
            </a:endParaRPr>
          </a:p>
        </p:txBody>
      </p:sp>
      <p:sp>
        <p:nvSpPr>
          <p:cNvPr id="17" name="Google Shape;1623;p88">
            <a:extLst>
              <a:ext uri="{FF2B5EF4-FFF2-40B4-BE49-F238E27FC236}">
                <a16:creationId xmlns:a16="http://schemas.microsoft.com/office/drawing/2014/main" id="{26D7661E-C425-05D1-5801-646DA40A13F6}"/>
              </a:ext>
            </a:extLst>
          </p:cNvPr>
          <p:cNvSpPr/>
          <p:nvPr/>
        </p:nvSpPr>
        <p:spPr>
          <a:xfrm>
            <a:off x="8613772" y="5490286"/>
            <a:ext cx="2447926" cy="270875"/>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FFFFFF"/>
              </a:solidFill>
              <a:latin typeface="Arial"/>
              <a:ea typeface="Arial"/>
              <a:cs typeface="Arial"/>
              <a:sym typeface="Arial"/>
            </a:endParaRPr>
          </a:p>
        </p:txBody>
      </p:sp>
      <p:sp>
        <p:nvSpPr>
          <p:cNvPr id="18" name="Google Shape;1624;p88">
            <a:extLst>
              <a:ext uri="{FF2B5EF4-FFF2-40B4-BE49-F238E27FC236}">
                <a16:creationId xmlns:a16="http://schemas.microsoft.com/office/drawing/2014/main" id="{B9587E3D-6AEB-7826-2C40-BD0AC5890B55}"/>
              </a:ext>
            </a:extLst>
          </p:cNvPr>
          <p:cNvSpPr/>
          <p:nvPr/>
        </p:nvSpPr>
        <p:spPr>
          <a:xfrm>
            <a:off x="1054882"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19" name="Google Shape;1625;p88">
            <a:extLst>
              <a:ext uri="{FF2B5EF4-FFF2-40B4-BE49-F238E27FC236}">
                <a16:creationId xmlns:a16="http://schemas.microsoft.com/office/drawing/2014/main" id="{F04122A0-14DD-3035-4E80-3D371CCE95E6}"/>
              </a:ext>
            </a:extLst>
          </p:cNvPr>
          <p:cNvSpPr/>
          <p:nvPr/>
        </p:nvSpPr>
        <p:spPr>
          <a:xfrm>
            <a:off x="452408" y="5918557"/>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2024</a:t>
            </a:r>
            <a:r>
              <a:rPr lang="es-MX" dirty="0"/>
              <a:t> </a:t>
            </a:r>
            <a:br>
              <a:rPr dirty="0"/>
            </a:br>
            <a:endParaRPr lang="es-MX" sz="900" b="1" i="0" u="none" strike="noStrike" cap="none" dirty="0">
              <a:solidFill>
                <a:schemeClr val="dk1"/>
              </a:solidFill>
              <a:latin typeface="Arial"/>
              <a:ea typeface="Arial"/>
              <a:cs typeface="Arial"/>
              <a:sym typeface="Arial"/>
            </a:endParaRPr>
          </a:p>
        </p:txBody>
      </p:sp>
      <p:sp>
        <p:nvSpPr>
          <p:cNvPr id="20" name="Google Shape;1626;p88">
            <a:extLst>
              <a:ext uri="{FF2B5EF4-FFF2-40B4-BE49-F238E27FC236}">
                <a16:creationId xmlns:a16="http://schemas.microsoft.com/office/drawing/2014/main" id="{4AD7830A-9B49-1F6B-4A3C-E87FE2A23EA5}"/>
              </a:ext>
            </a:extLst>
          </p:cNvPr>
          <p:cNvSpPr/>
          <p:nvPr/>
        </p:nvSpPr>
        <p:spPr>
          <a:xfrm>
            <a:off x="3737116"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1" name="Google Shape;1627;p88">
            <a:extLst>
              <a:ext uri="{FF2B5EF4-FFF2-40B4-BE49-F238E27FC236}">
                <a16:creationId xmlns:a16="http://schemas.microsoft.com/office/drawing/2014/main" id="{6C8BF465-660B-CC03-DEB2-5D81D1E55E4E}"/>
              </a:ext>
            </a:extLst>
          </p:cNvPr>
          <p:cNvSpPr/>
          <p:nvPr/>
        </p:nvSpPr>
        <p:spPr>
          <a:xfrm>
            <a:off x="3178233" y="5943731"/>
            <a:ext cx="1338300" cy="270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20 de mayo de 2025</a:t>
            </a:r>
            <a:endParaRPr lang="es-MX" dirty="0"/>
          </a:p>
          <a:p>
            <a:pPr marL="0" marR="0" lvl="0" indent="0" algn="ctr" rtl="0">
              <a:spcBef>
                <a:spcPts val="0"/>
              </a:spcBef>
              <a:spcAft>
                <a:spcPts val="0"/>
              </a:spcAft>
              <a:buNone/>
            </a:pPr>
            <a:endParaRPr lang="es-MX" sz="900" b="1" i="0" u="none" strike="noStrike" cap="none" dirty="0">
              <a:solidFill>
                <a:schemeClr val="dk1"/>
              </a:solidFill>
              <a:latin typeface="Arial"/>
              <a:ea typeface="Arial"/>
              <a:cs typeface="Arial"/>
              <a:sym typeface="Arial"/>
            </a:endParaRPr>
          </a:p>
        </p:txBody>
      </p:sp>
      <p:sp>
        <p:nvSpPr>
          <p:cNvPr id="22" name="Google Shape;1628;p88">
            <a:extLst>
              <a:ext uri="{FF2B5EF4-FFF2-40B4-BE49-F238E27FC236}">
                <a16:creationId xmlns:a16="http://schemas.microsoft.com/office/drawing/2014/main" id="{A6599F63-6681-C34D-F316-667F79662F61}"/>
              </a:ext>
            </a:extLst>
          </p:cNvPr>
          <p:cNvSpPr/>
          <p:nvPr/>
        </p:nvSpPr>
        <p:spPr>
          <a:xfrm>
            <a:off x="6429741"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3" name="Google Shape;1629;p88">
            <a:extLst>
              <a:ext uri="{FF2B5EF4-FFF2-40B4-BE49-F238E27FC236}">
                <a16:creationId xmlns:a16="http://schemas.microsoft.com/office/drawing/2014/main" id="{24E31EDC-F7B3-93E5-6CB7-DB3B67227DEF}"/>
              </a:ext>
            </a:extLst>
          </p:cNvPr>
          <p:cNvSpPr/>
          <p:nvPr/>
        </p:nvSpPr>
        <p:spPr>
          <a:xfrm>
            <a:off x="5803719" y="5944428"/>
            <a:ext cx="13854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19 de noviembre de 2025</a:t>
            </a:r>
            <a:endParaRPr lang="es-MX" sz="900" b="1" i="0" u="none" strike="noStrike" cap="none" dirty="0">
              <a:solidFill>
                <a:schemeClr val="dk1"/>
              </a:solidFill>
              <a:latin typeface="Arial"/>
              <a:ea typeface="Arial"/>
              <a:cs typeface="Arial"/>
              <a:sym typeface="Arial"/>
            </a:endParaRPr>
          </a:p>
        </p:txBody>
      </p:sp>
      <p:sp>
        <p:nvSpPr>
          <p:cNvPr id="24" name="Google Shape;1630;p88">
            <a:extLst>
              <a:ext uri="{FF2B5EF4-FFF2-40B4-BE49-F238E27FC236}">
                <a16:creationId xmlns:a16="http://schemas.microsoft.com/office/drawing/2014/main" id="{4F4EC772-1DC4-0CB8-4103-98FAAC693016}"/>
              </a:ext>
            </a:extLst>
          </p:cNvPr>
          <p:cNvSpPr/>
          <p:nvPr/>
        </p:nvSpPr>
        <p:spPr>
          <a:xfrm>
            <a:off x="8654545"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5" name="Google Shape;1631;p88">
            <a:extLst>
              <a:ext uri="{FF2B5EF4-FFF2-40B4-BE49-F238E27FC236}">
                <a16:creationId xmlns:a16="http://schemas.microsoft.com/office/drawing/2014/main" id="{FB008A25-63EF-DCC7-D755-404340A7F44F}"/>
              </a:ext>
            </a:extLst>
          </p:cNvPr>
          <p:cNvSpPr/>
          <p:nvPr/>
        </p:nvSpPr>
        <p:spPr>
          <a:xfrm>
            <a:off x="8252658" y="5876757"/>
            <a:ext cx="9003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Q2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6" name="Google Shape;1632;p88">
            <a:extLst>
              <a:ext uri="{FF2B5EF4-FFF2-40B4-BE49-F238E27FC236}">
                <a16:creationId xmlns:a16="http://schemas.microsoft.com/office/drawing/2014/main" id="{58C2A67C-341E-090A-E564-786404963C04}"/>
              </a:ext>
            </a:extLst>
          </p:cNvPr>
          <p:cNvSpPr/>
          <p:nvPr/>
        </p:nvSpPr>
        <p:spPr>
          <a:xfrm>
            <a:off x="10889733" y="5796069"/>
            <a:ext cx="142937" cy="142937"/>
          </a:xfrm>
          <a:prstGeom prst="ellipse">
            <a:avLst/>
          </a:prstGeom>
          <a:solidFill>
            <a:srgbClr val="0A1F24"/>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27" name="Google Shape;1633;p88">
            <a:extLst>
              <a:ext uri="{FF2B5EF4-FFF2-40B4-BE49-F238E27FC236}">
                <a16:creationId xmlns:a16="http://schemas.microsoft.com/office/drawing/2014/main" id="{EF603BA9-DA1E-9F11-0C1E-6D95B30205CD}"/>
              </a:ext>
            </a:extLst>
          </p:cNvPr>
          <p:cNvSpPr/>
          <p:nvPr/>
        </p:nvSpPr>
        <p:spPr>
          <a:xfrm>
            <a:off x="10154450" y="5949162"/>
            <a:ext cx="1531200" cy="392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s-MX" b="1" dirty="0">
                <a:solidFill>
                  <a:schemeClr val="dk1"/>
                </a:solidFill>
              </a:rPr>
              <a:t>Q3 </a:t>
            </a:r>
            <a:r>
              <a:rPr lang="es-MX" sz="1400" b="1" i="0" u="none" strike="noStrike" cap="none" dirty="0">
                <a:solidFill>
                  <a:schemeClr val="dk1"/>
                </a:solidFill>
                <a:latin typeface="Arial"/>
                <a:sym typeface="Arial"/>
              </a:rPr>
              <a:t>2026</a:t>
            </a:r>
            <a:endParaRPr lang="es-MX" sz="900" b="1" i="0" u="none" strike="noStrike" cap="none" dirty="0">
              <a:solidFill>
                <a:schemeClr val="dk1"/>
              </a:solidFill>
              <a:latin typeface="Arial"/>
              <a:ea typeface="Arial"/>
              <a:cs typeface="Arial"/>
              <a:sym typeface="Arial"/>
            </a:endParaRPr>
          </a:p>
        </p:txBody>
      </p:sp>
      <p:sp>
        <p:nvSpPr>
          <p:cNvPr id="28" name="Google Shape;1634;p88">
            <a:extLst>
              <a:ext uri="{FF2B5EF4-FFF2-40B4-BE49-F238E27FC236}">
                <a16:creationId xmlns:a16="http://schemas.microsoft.com/office/drawing/2014/main" id="{3F3C0FC0-E16F-49A2-5FC7-774DCD11F135}"/>
              </a:ext>
            </a:extLst>
          </p:cNvPr>
          <p:cNvSpPr txBox="1"/>
          <p:nvPr/>
        </p:nvSpPr>
        <p:spPr>
          <a:xfrm>
            <a:off x="1" y="4778319"/>
            <a:ext cx="2397110"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de solicitudes de la Evaluación Previa de RSP</a:t>
            </a:r>
            <a:endParaRPr lang="es-MX" sz="1150" dirty="0"/>
          </a:p>
        </p:txBody>
      </p:sp>
      <p:sp>
        <p:nvSpPr>
          <p:cNvPr id="29" name="Google Shape;1635;p88">
            <a:extLst>
              <a:ext uri="{FF2B5EF4-FFF2-40B4-BE49-F238E27FC236}">
                <a16:creationId xmlns:a16="http://schemas.microsoft.com/office/drawing/2014/main" id="{4778A270-8ED9-9AD2-7894-8E59807D9321}"/>
              </a:ext>
            </a:extLst>
          </p:cNvPr>
          <p:cNvSpPr txBox="1"/>
          <p:nvPr/>
        </p:nvSpPr>
        <p:spPr>
          <a:xfrm>
            <a:off x="2864023" y="4923460"/>
            <a:ext cx="3014532" cy="399981"/>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 </a:t>
            </a:r>
            <a:r>
              <a:rPr lang="es-MX" sz="1150" b="0" i="0" u="none" strike="noStrike" cap="none" dirty="0">
                <a:solidFill>
                  <a:schemeClr val="dk1"/>
                </a:solidFill>
                <a:latin typeface="Arial"/>
                <a:sym typeface="Arial"/>
              </a:rPr>
              <a:t>el período para la presentación de solicitudes de la Evaluación Previa de RSP</a:t>
            </a:r>
            <a:endParaRPr lang="es-MX" sz="1150" dirty="0"/>
          </a:p>
        </p:txBody>
      </p:sp>
      <p:sp>
        <p:nvSpPr>
          <p:cNvPr id="30" name="Google Shape;1636;p88">
            <a:extLst>
              <a:ext uri="{FF2B5EF4-FFF2-40B4-BE49-F238E27FC236}">
                <a16:creationId xmlns:a16="http://schemas.microsoft.com/office/drawing/2014/main" id="{CA9EDE41-8AF9-B9CC-DB94-933372203FC6}"/>
              </a:ext>
            </a:extLst>
          </p:cNvPr>
          <p:cNvSpPr/>
          <p:nvPr/>
        </p:nvSpPr>
        <p:spPr>
          <a:xfrm>
            <a:off x="992176" y="5471342"/>
            <a:ext cx="2943175" cy="303960"/>
          </a:xfrm>
          <a:prstGeom prst="roundRect">
            <a:avLst>
              <a:gd name="adj" fmla="val 50000"/>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1046" b="0" i="0" u="none" strike="noStrike" cap="none">
              <a:solidFill>
                <a:srgbClr val="FFFFFF"/>
              </a:solidFill>
              <a:latin typeface="Arial"/>
              <a:ea typeface="Arial"/>
              <a:cs typeface="Arial"/>
              <a:sym typeface="Arial"/>
            </a:endParaRPr>
          </a:p>
        </p:txBody>
      </p:sp>
      <p:sp>
        <p:nvSpPr>
          <p:cNvPr id="31" name="Google Shape;1637;p88">
            <a:extLst>
              <a:ext uri="{FF2B5EF4-FFF2-40B4-BE49-F238E27FC236}">
                <a16:creationId xmlns:a16="http://schemas.microsoft.com/office/drawing/2014/main" id="{556A3BFF-A6BB-820E-43C6-83B0B4642774}"/>
              </a:ext>
            </a:extLst>
          </p:cNvPr>
          <p:cNvSpPr/>
          <p:nvPr/>
        </p:nvSpPr>
        <p:spPr>
          <a:xfrm>
            <a:off x="1057197" y="5545047"/>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2" name="Google Shape;1638;p88">
            <a:extLst>
              <a:ext uri="{FF2B5EF4-FFF2-40B4-BE49-F238E27FC236}">
                <a16:creationId xmlns:a16="http://schemas.microsoft.com/office/drawing/2014/main" id="{00455D3A-5BBF-D306-A450-FD33644A26FB}"/>
              </a:ext>
            </a:extLst>
          </p:cNvPr>
          <p:cNvSpPr/>
          <p:nvPr/>
        </p:nvSpPr>
        <p:spPr>
          <a:xfrm>
            <a:off x="3737116" y="5546606"/>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0" i="0" u="none" strike="noStrike" cap="none">
              <a:solidFill>
                <a:srgbClr val="FFFFFF"/>
              </a:solidFill>
              <a:latin typeface="Arial"/>
              <a:ea typeface="Arial"/>
              <a:cs typeface="Arial"/>
              <a:sym typeface="Arial"/>
            </a:endParaRPr>
          </a:p>
        </p:txBody>
      </p:sp>
      <p:sp>
        <p:nvSpPr>
          <p:cNvPr id="33" name="Google Shape;1639;p88">
            <a:extLst>
              <a:ext uri="{FF2B5EF4-FFF2-40B4-BE49-F238E27FC236}">
                <a16:creationId xmlns:a16="http://schemas.microsoft.com/office/drawing/2014/main" id="{77229A7B-920E-0C6B-7729-32D81BB6E724}"/>
              </a:ext>
            </a:extLst>
          </p:cNvPr>
          <p:cNvSpPr/>
          <p:nvPr/>
        </p:nvSpPr>
        <p:spPr>
          <a:xfrm>
            <a:off x="1060549" y="4434071"/>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4" name="Google Shape;1640;p88">
            <a:extLst>
              <a:ext uri="{FF2B5EF4-FFF2-40B4-BE49-F238E27FC236}">
                <a16:creationId xmlns:a16="http://schemas.microsoft.com/office/drawing/2014/main" id="{A07A785A-8459-0D29-A265-3A3DAE4967A4}"/>
              </a:ext>
            </a:extLst>
          </p:cNvPr>
          <p:cNvSpPr/>
          <p:nvPr/>
        </p:nvSpPr>
        <p:spPr>
          <a:xfrm>
            <a:off x="6379636" y="443618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5" name="Google Shape;1641;p88">
            <a:extLst>
              <a:ext uri="{FF2B5EF4-FFF2-40B4-BE49-F238E27FC236}">
                <a16:creationId xmlns:a16="http://schemas.microsoft.com/office/drawing/2014/main" id="{1F9053B1-83ED-2020-45FF-3345FF3E2F00}"/>
              </a:ext>
            </a:extLst>
          </p:cNvPr>
          <p:cNvSpPr/>
          <p:nvPr/>
        </p:nvSpPr>
        <p:spPr>
          <a:xfrm>
            <a:off x="8658235"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sp>
        <p:nvSpPr>
          <p:cNvPr id="36" name="Google Shape;1642;p88">
            <a:extLst>
              <a:ext uri="{FF2B5EF4-FFF2-40B4-BE49-F238E27FC236}">
                <a16:creationId xmlns:a16="http://schemas.microsoft.com/office/drawing/2014/main" id="{1969057C-E512-B3CC-0109-FF6CC1D57D12}"/>
              </a:ext>
            </a:extLst>
          </p:cNvPr>
          <p:cNvSpPr/>
          <p:nvPr/>
        </p:nvSpPr>
        <p:spPr>
          <a:xfrm>
            <a:off x="10874733" y="5545029"/>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FFFFFF"/>
              </a:solidFill>
              <a:latin typeface="Arial"/>
              <a:ea typeface="Arial"/>
              <a:cs typeface="Arial"/>
              <a:sym typeface="Arial"/>
            </a:endParaRPr>
          </a:p>
        </p:txBody>
      </p:sp>
      <p:cxnSp>
        <p:nvCxnSpPr>
          <p:cNvPr id="37" name="Google Shape;1643;p88">
            <a:extLst>
              <a:ext uri="{FF2B5EF4-FFF2-40B4-BE49-F238E27FC236}">
                <a16:creationId xmlns:a16="http://schemas.microsoft.com/office/drawing/2014/main" id="{741708C6-2843-A7C7-75DC-BF5D4F1DBFE5}"/>
              </a:ext>
            </a:extLst>
          </p:cNvPr>
          <p:cNvCxnSpPr>
            <a:cxnSpLocks/>
            <a:endCxn id="26" idx="6"/>
          </p:cNvCxnSpPr>
          <p:nvPr/>
        </p:nvCxnSpPr>
        <p:spPr>
          <a:xfrm>
            <a:off x="1060558" y="5867538"/>
            <a:ext cx="9972112" cy="0"/>
          </a:xfrm>
          <a:prstGeom prst="straightConnector1">
            <a:avLst/>
          </a:prstGeom>
          <a:noFill/>
          <a:ln w="28575" cap="flat" cmpd="sng">
            <a:solidFill>
              <a:srgbClr val="081E23"/>
            </a:solidFill>
            <a:prstDash val="solid"/>
            <a:round/>
            <a:headEnd type="none" w="sm" len="sm"/>
            <a:tailEnd type="none" w="sm" len="sm"/>
          </a:ln>
        </p:spPr>
      </p:cxnSp>
      <p:sp>
        <p:nvSpPr>
          <p:cNvPr id="38" name="Google Shape;1644;p88">
            <a:extLst>
              <a:ext uri="{FF2B5EF4-FFF2-40B4-BE49-F238E27FC236}">
                <a16:creationId xmlns:a16="http://schemas.microsoft.com/office/drawing/2014/main" id="{F83309F9-6011-913C-C97E-86FB58D0D6C9}"/>
              </a:ext>
            </a:extLst>
          </p:cNvPr>
          <p:cNvSpPr/>
          <p:nvPr/>
        </p:nvSpPr>
        <p:spPr>
          <a:xfrm>
            <a:off x="8569744" y="4377629"/>
            <a:ext cx="2447926" cy="270875"/>
          </a:xfrm>
          <a:prstGeom prst="roundRect">
            <a:avLst>
              <a:gd name="adj" fmla="val 50000"/>
            </a:avLst>
          </a:prstGeom>
          <a:solidFill>
            <a:srgbClr val="A12B93"/>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843" b="0" i="0" u="none" strike="noStrike" cap="none">
              <a:solidFill>
                <a:srgbClr val="C00000"/>
              </a:solidFill>
              <a:highlight>
                <a:srgbClr val="FF0000"/>
              </a:highlight>
              <a:latin typeface="Arial"/>
              <a:ea typeface="Arial"/>
              <a:cs typeface="Arial"/>
              <a:sym typeface="Arial"/>
            </a:endParaRPr>
          </a:p>
        </p:txBody>
      </p:sp>
      <p:sp>
        <p:nvSpPr>
          <p:cNvPr id="39" name="Google Shape;1645;p88">
            <a:extLst>
              <a:ext uri="{FF2B5EF4-FFF2-40B4-BE49-F238E27FC236}">
                <a16:creationId xmlns:a16="http://schemas.microsoft.com/office/drawing/2014/main" id="{49C50307-EB24-C223-9555-0A56F9F287B7}"/>
              </a:ext>
            </a:extLst>
          </p:cNvPr>
          <p:cNvSpPr/>
          <p:nvPr/>
        </p:nvSpPr>
        <p:spPr>
          <a:xfrm>
            <a:off x="8614207"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0" name="Google Shape;1646;p88">
            <a:extLst>
              <a:ext uri="{FF2B5EF4-FFF2-40B4-BE49-F238E27FC236}">
                <a16:creationId xmlns:a16="http://schemas.microsoft.com/office/drawing/2014/main" id="{8ED73F7B-CDEF-609C-CF63-0C1B0341510E}"/>
              </a:ext>
            </a:extLst>
          </p:cNvPr>
          <p:cNvSpPr/>
          <p:nvPr/>
        </p:nvSpPr>
        <p:spPr>
          <a:xfrm>
            <a:off x="10830705" y="4432372"/>
            <a:ext cx="142937" cy="142937"/>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None/>
            </a:pPr>
            <a:endParaRPr sz="337" b="1" i="0" u="none" strike="noStrike" cap="none">
              <a:solidFill>
                <a:srgbClr val="C00000"/>
              </a:solidFill>
              <a:highlight>
                <a:srgbClr val="FF0000"/>
              </a:highlight>
              <a:latin typeface="Arial"/>
              <a:ea typeface="Arial"/>
              <a:cs typeface="Arial"/>
              <a:sym typeface="Arial"/>
            </a:endParaRPr>
          </a:p>
        </p:txBody>
      </p:sp>
      <p:sp>
        <p:nvSpPr>
          <p:cNvPr id="41" name="Google Shape;1647;p88">
            <a:extLst>
              <a:ext uri="{FF2B5EF4-FFF2-40B4-BE49-F238E27FC236}">
                <a16:creationId xmlns:a16="http://schemas.microsoft.com/office/drawing/2014/main" id="{508F86BB-E8FE-B6C3-2C5D-D19B313AD75D}"/>
              </a:ext>
            </a:extLst>
          </p:cNvPr>
          <p:cNvSpPr txBox="1"/>
          <p:nvPr/>
        </p:nvSpPr>
        <p:spPr>
          <a:xfrm>
            <a:off x="8252658" y="6471346"/>
            <a:ext cx="4564395" cy="208647"/>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200" b="0" i="0" u="none" strike="noStrike" cap="none" dirty="0">
                <a:solidFill>
                  <a:schemeClr val="dk1"/>
                </a:solidFill>
                <a:latin typeface="Arial"/>
                <a:sym typeface="Arial"/>
              </a:rPr>
              <a:t>Las fechas están </a:t>
            </a:r>
            <a:r>
              <a:rPr lang="es-MX" sz="1200" dirty="0"/>
              <a:t>sujetas a cambios.</a:t>
            </a:r>
          </a:p>
        </p:txBody>
      </p:sp>
      <p:sp>
        <p:nvSpPr>
          <p:cNvPr id="42" name="Google Shape;1648;p88">
            <a:extLst>
              <a:ext uri="{FF2B5EF4-FFF2-40B4-BE49-F238E27FC236}">
                <a16:creationId xmlns:a16="http://schemas.microsoft.com/office/drawing/2014/main" id="{9AB69D8B-903E-2E75-4A12-6D037904E3B0}"/>
              </a:ext>
            </a:extLst>
          </p:cNvPr>
          <p:cNvSpPr txBox="1"/>
          <p:nvPr/>
        </p:nvSpPr>
        <p:spPr>
          <a:xfrm>
            <a:off x="7157759" y="4792833"/>
            <a:ext cx="2447926"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b="0" i="0" u="none" strike="noStrike" cap="none" dirty="0">
                <a:solidFill>
                  <a:schemeClr val="dk1"/>
                </a:solidFill>
                <a:latin typeface="Arial"/>
                <a:sym typeface="Arial"/>
              </a:rPr>
              <a:t>Comienza el período para la presentación solicitudes de la Evaluación de RSP</a:t>
            </a:r>
            <a:endParaRPr lang="es-MX" sz="1150" dirty="0"/>
          </a:p>
        </p:txBody>
      </p:sp>
      <p:sp>
        <p:nvSpPr>
          <p:cNvPr id="43" name="Google Shape;1649;p88">
            <a:extLst>
              <a:ext uri="{FF2B5EF4-FFF2-40B4-BE49-F238E27FC236}">
                <a16:creationId xmlns:a16="http://schemas.microsoft.com/office/drawing/2014/main" id="{A9378A31-F81F-2B13-FC44-FD413502E9AD}"/>
              </a:ext>
            </a:extLst>
          </p:cNvPr>
          <p:cNvSpPr txBox="1"/>
          <p:nvPr/>
        </p:nvSpPr>
        <p:spPr>
          <a:xfrm>
            <a:off x="9852359" y="4792833"/>
            <a:ext cx="2131215" cy="599972"/>
          </a:xfrm>
          <a:prstGeom prst="rect">
            <a:avLst/>
          </a:prstGeom>
          <a:noFill/>
          <a:ln>
            <a:noFill/>
          </a:ln>
        </p:spPr>
        <p:txBody>
          <a:bodyPr spcFirstLastPara="1" wrap="square" lIns="0" tIns="0" rIns="0" bIns="0" anchor="t" anchorCtr="0">
            <a:spAutoFit/>
          </a:bodyPr>
          <a:lstStyle/>
          <a:p>
            <a:pPr marL="0" marR="0" lvl="0" indent="0" algn="ctr" rtl="0">
              <a:lnSpc>
                <a:spcPct val="112857"/>
              </a:lnSpc>
              <a:spcBef>
                <a:spcPts val="0"/>
              </a:spcBef>
              <a:spcAft>
                <a:spcPts val="0"/>
              </a:spcAft>
              <a:buNone/>
            </a:pPr>
            <a:r>
              <a:rPr lang="es-MX" sz="1150" dirty="0">
                <a:solidFill>
                  <a:schemeClr val="dk1"/>
                </a:solidFill>
              </a:rPr>
              <a:t>Cierra</a:t>
            </a:r>
            <a:r>
              <a:rPr lang="es-MX" sz="1150" b="0" i="0" u="none" strike="noStrike" cap="none" dirty="0">
                <a:solidFill>
                  <a:schemeClr val="dk1"/>
                </a:solidFill>
                <a:latin typeface="Arial"/>
                <a:sym typeface="Arial"/>
              </a:rPr>
              <a:t> el período para la presentación solicitudes de la Evaluación de RSP</a:t>
            </a:r>
            <a:endParaRPr lang="es-MX" sz="1150" dirty="0"/>
          </a:p>
        </p:txBody>
      </p:sp>
      <p:sp>
        <p:nvSpPr>
          <p:cNvPr id="44" name="Google Shape;1617;p88">
            <a:extLst>
              <a:ext uri="{FF2B5EF4-FFF2-40B4-BE49-F238E27FC236}">
                <a16:creationId xmlns:a16="http://schemas.microsoft.com/office/drawing/2014/main" id="{8CF09090-C8D1-06EB-8FCF-40DDD00251D5}"/>
              </a:ext>
            </a:extLst>
          </p:cNvPr>
          <p:cNvSpPr txBox="1"/>
          <p:nvPr/>
        </p:nvSpPr>
        <p:spPr>
          <a:xfrm>
            <a:off x="6531589" y="1562419"/>
            <a:ext cx="5163077" cy="2315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s-MX" b="1" i="0" u="none" strike="noStrike" cap="none" dirty="0">
                <a:solidFill>
                  <a:srgbClr val="000000"/>
                </a:solidFill>
                <a:latin typeface="Arial"/>
                <a:sym typeface="Arial"/>
              </a:rPr>
              <a:t>Período para la presentación de solicitudes para el Programa de Evaluación de Proveedores de Servicios de Registro (RSP):</a:t>
            </a:r>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El período de evaluación previa se inicia el 19 de noviembre de 2024; finaliza el 20 de mayo de 2025.</a:t>
            </a:r>
            <a:endParaRPr lang="es-MX" dirty="0"/>
          </a:p>
          <a:p>
            <a:pPr marL="457200" marR="0" lvl="0" indent="-330200" algn="l" rtl="0">
              <a:lnSpc>
                <a:spcPct val="100000"/>
              </a:lnSpc>
              <a:spcBef>
                <a:spcPts val="0"/>
              </a:spcBef>
              <a:spcAft>
                <a:spcPts val="0"/>
              </a:spcAft>
              <a:buClr>
                <a:srgbClr val="000000"/>
              </a:buClr>
              <a:buSzPts val="1600"/>
              <a:buFont typeface="Arial"/>
              <a:buChar char="●"/>
            </a:pPr>
            <a:r>
              <a:rPr lang="es-MX" b="0" i="0" u="none" strike="noStrike" cap="none" dirty="0">
                <a:solidFill>
                  <a:srgbClr val="000000"/>
                </a:solidFill>
                <a:latin typeface="Arial"/>
                <a:sym typeface="Arial"/>
              </a:rPr>
              <a:t>Otro período de evaluación se inicia y finaliza durante el período para la presentación de solicitudes de gTLD.</a:t>
            </a:r>
          </a:p>
        </p:txBody>
      </p:sp>
      <p:sp>
        <p:nvSpPr>
          <p:cNvPr id="45" name="Rectangle 44">
            <a:extLst>
              <a:ext uri="{FF2B5EF4-FFF2-40B4-BE49-F238E27FC236}">
                <a16:creationId xmlns:a16="http://schemas.microsoft.com/office/drawing/2014/main" id="{B21D4D97-F791-CBA2-15A1-4401539C10C8}"/>
              </a:ext>
            </a:extLst>
          </p:cNvPr>
          <p:cNvSpPr/>
          <p:nvPr/>
        </p:nvSpPr>
        <p:spPr>
          <a:xfrm>
            <a:off x="520331" y="1587365"/>
            <a:ext cx="11463243" cy="2058991"/>
          </a:xfrm>
          <a:prstGeom prst="rect">
            <a:avLst/>
          </a:prstGeom>
          <a:noFill/>
          <a:ln>
            <a:solidFill>
              <a:srgbClr val="F3A4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B2FD603-4F16-6CA1-BA5C-4D88ABE59FB5}"/>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441706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53"/>
        <p:cNvGrpSpPr/>
        <p:nvPr/>
      </p:nvGrpSpPr>
      <p:grpSpPr>
        <a:xfrm>
          <a:off x="0" y="0"/>
          <a:ext cx="0" cy="0"/>
          <a:chOff x="0" y="0"/>
          <a:chExt cx="0" cy="0"/>
        </a:xfrm>
      </p:grpSpPr>
      <p:sp>
        <p:nvSpPr>
          <p:cNvPr id="4" name="Rectangle 3">
            <a:extLst>
              <a:ext uri="{FF2B5EF4-FFF2-40B4-BE49-F238E27FC236}">
                <a16:creationId xmlns:a16="http://schemas.microsoft.com/office/drawing/2014/main" id="{1FCC8C49-2409-47D0-1398-ACDC7396E1DA}"/>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19;p36">
            <a:extLst>
              <a:ext uri="{FF2B5EF4-FFF2-40B4-BE49-F238E27FC236}">
                <a16:creationId xmlns:a16="http://schemas.microsoft.com/office/drawing/2014/main" id="{32531F9C-7A71-6089-A33B-6E85BC199282}"/>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31</a:t>
            </a:fld>
            <a:endParaRPr lang="es-MX" sz="1200" b="0" i="0" u="none" strike="noStrike" cap="none" dirty="0">
              <a:solidFill>
                <a:schemeClr val="lt1"/>
              </a:solidFill>
              <a:latin typeface="Arial"/>
              <a:ea typeface="Arial"/>
              <a:cs typeface="Arial"/>
              <a:sym typeface="Arial"/>
            </a:endParaRPr>
          </a:p>
        </p:txBody>
      </p:sp>
      <p:sp>
        <p:nvSpPr>
          <p:cNvPr id="1654" name="Google Shape;1654;p89"/>
          <p:cNvSpPr txBox="1">
            <a:spLocks noGrp="1"/>
          </p:cNvSpPr>
          <p:nvPr>
            <p:ph type="title"/>
          </p:nvPr>
        </p:nvSpPr>
        <p:spPr>
          <a:xfrm>
            <a:off x="432000" y="870512"/>
            <a:ext cx="11457300" cy="450600"/>
          </a:xfrm>
          <a:prstGeom prst="rect">
            <a:avLst/>
          </a:prstGeom>
          <a:noFill/>
          <a:ln>
            <a:noFill/>
          </a:ln>
        </p:spPr>
        <p:txBody>
          <a:bodyPr spcFirstLastPara="1" wrap="square" lIns="0" tIns="45700" rIns="0" bIns="45700" anchor="t" anchorCtr="0">
            <a:noAutofit/>
          </a:bodyPr>
          <a:lstStyle/>
          <a:p>
            <a:pPr marL="0" lvl="0" indent="0" algn="l" rtl="0">
              <a:lnSpc>
                <a:spcPct val="100000"/>
              </a:lnSpc>
              <a:spcBef>
                <a:spcPts val="0"/>
              </a:spcBef>
              <a:spcAft>
                <a:spcPts val="0"/>
              </a:spcAft>
              <a:buClr>
                <a:srgbClr val="0B3458"/>
              </a:buClr>
              <a:buSzPts val="2520"/>
              <a:buFont typeface="Arial"/>
              <a:buNone/>
            </a:pPr>
            <a:r>
              <a:rPr lang="es-MX" sz="3500" dirty="0">
                <a:solidFill>
                  <a:srgbClr val="002B49"/>
                </a:solidFill>
              </a:rPr>
              <a:t>Programa de Nuevos gTLD: recursos de la próxima ronda</a:t>
            </a:r>
          </a:p>
        </p:txBody>
      </p:sp>
      <p:sp>
        <p:nvSpPr>
          <p:cNvPr id="1655" name="Google Shape;1655;p89"/>
          <p:cNvSpPr txBox="1"/>
          <p:nvPr/>
        </p:nvSpPr>
        <p:spPr>
          <a:xfrm>
            <a:off x="550875" y="2033280"/>
            <a:ext cx="11457300" cy="3510161"/>
          </a:xfrm>
          <a:prstGeom prst="rect">
            <a:avLst/>
          </a:prstGeom>
          <a:noFill/>
          <a:ln>
            <a:noFill/>
          </a:ln>
        </p:spPr>
        <p:txBody>
          <a:bodyPr spcFirstLastPara="1" wrap="square" lIns="91425" tIns="91425" rIns="91425" bIns="91425" anchor="t" anchorCtr="0">
            <a:spAutoFit/>
          </a:bodyPr>
          <a:lstStyle/>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rPr>
              <a:t>Programa de Nuevos gTLD: sitio web de la próxima ronda </a:t>
            </a:r>
            <a:br>
              <a:rPr dirty="0"/>
            </a:br>
            <a:r>
              <a:rPr lang="es-MX" sz="2000" i="0" u="none" strike="noStrike" cap="none" dirty="0">
                <a:solidFill>
                  <a:srgbClr val="002B49"/>
                </a:solidFill>
                <a:latin typeface="Arial"/>
                <a:sym typeface="Arial"/>
                <a:hlinkClick r:id="rId3"/>
              </a:rPr>
              <a:t>https://newgtldprogram.icann.org/</a:t>
            </a:r>
            <a:endParaRPr lang="es-MX" sz="200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4"/>
              </a:rPr>
              <a:t>Preguntas frecuentes</a:t>
            </a:r>
            <a:r>
              <a:rPr lang="es-MX" sz="2000" b="0" i="0" u="none" strike="noStrike" cap="none" dirty="0">
                <a:solidFill>
                  <a:srgbClr val="002B49"/>
                </a:solidFill>
                <a:latin typeface="Arial"/>
                <a:sym typeface="Arial"/>
              </a:rPr>
              <a:t> (FAQ)</a:t>
            </a:r>
            <a:endParaRPr lang="es-MX" sz="2000" b="0" i="0" u="none" strike="noStrike" cap="none" dirty="0">
              <a:solidFill>
                <a:srgbClr val="002B49"/>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5"/>
              </a:rPr>
              <a:t>Novedades y anuncios del programa</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6"/>
              </a:rPr>
              <a:t>Calendario de participación</a:t>
            </a:r>
            <a:r>
              <a:rPr lang="es-MX" sz="2000" b="0" i="0" u="none" strike="noStrike" cap="none" dirty="0">
                <a:solidFill>
                  <a:srgbClr val="002B49"/>
                </a:solidFill>
                <a:latin typeface="Arial"/>
                <a:sym typeface="Arial"/>
              </a:rPr>
              <a:t> de la ICANN</a:t>
            </a: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endParaRPr lang="es-MX" sz="2000" b="0" i="0" u="none" strike="noStrike" cap="none" dirty="0">
              <a:solidFill>
                <a:srgbClr val="002B49"/>
              </a:solidFill>
              <a:latin typeface="Arial"/>
              <a:ea typeface="Arial"/>
              <a:cs typeface="Arial"/>
              <a:sym typeface="Arial"/>
            </a:endParaRPr>
          </a:p>
          <a:p>
            <a:pPr marL="457200" marR="0" lvl="0" indent="-400050" algn="l" rtl="0">
              <a:lnSpc>
                <a:spcPct val="100000"/>
              </a:lnSpc>
              <a:spcBef>
                <a:spcPts val="0"/>
              </a:spcBef>
              <a:spcAft>
                <a:spcPts val="0"/>
              </a:spcAft>
              <a:buClr>
                <a:srgbClr val="000000"/>
              </a:buClr>
              <a:buSzPts val="2700"/>
              <a:buFont typeface="Arial"/>
              <a:buChar char="●"/>
            </a:pPr>
            <a:r>
              <a:rPr lang="es-MX" sz="2000" b="0" i="0" u="none" strike="noStrike" cap="none" dirty="0">
                <a:solidFill>
                  <a:srgbClr val="002B49"/>
                </a:solidFill>
                <a:latin typeface="Arial"/>
                <a:sym typeface="Arial"/>
                <a:hlinkClick r:id="rId7"/>
              </a:rPr>
              <a:t>Enlace</a:t>
            </a:r>
            <a:r>
              <a:rPr lang="es-MX" sz="2000" b="0" i="0" u="none" strike="noStrike" cap="none" dirty="0">
                <a:solidFill>
                  <a:srgbClr val="002B49"/>
                </a:solidFill>
                <a:latin typeface="Arial"/>
                <a:sym typeface="Arial"/>
              </a:rPr>
              <a:t> para la suscripción a las noticias de la ICANN</a:t>
            </a:r>
            <a:endParaRPr lang="es-MX" sz="2000" b="0" i="0" u="none" strike="noStrike" cap="none" dirty="0">
              <a:solidFill>
                <a:srgbClr val="002B49"/>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1800"/>
              <a:buFont typeface="Arial"/>
              <a:buNone/>
            </a:pPr>
            <a:endParaRPr lang="es-MX" b="0" i="0" u="none" strike="noStrike" cap="none" dirty="0">
              <a:solidFill>
                <a:srgbClr val="002B49"/>
              </a:solidFill>
              <a:highlight>
                <a:srgbClr val="F8F8F8"/>
              </a:highlight>
              <a:latin typeface="Arial"/>
              <a:ea typeface="Arial"/>
              <a:cs typeface="Arial"/>
              <a:sym typeface="Arial"/>
            </a:endParaRPr>
          </a:p>
        </p:txBody>
      </p:sp>
      <p:sp>
        <p:nvSpPr>
          <p:cNvPr id="7" name="Google Shape;1411;p78">
            <a:extLst>
              <a:ext uri="{FF2B5EF4-FFF2-40B4-BE49-F238E27FC236}">
                <a16:creationId xmlns:a16="http://schemas.microsoft.com/office/drawing/2014/main" id="{7B777932-811D-2EEE-2AF8-64252ACFB7CA}"/>
              </a:ext>
            </a:extLst>
          </p:cNvPr>
          <p:cNvSpPr/>
          <p:nvPr/>
        </p:nvSpPr>
        <p:spPr>
          <a:xfrm>
            <a:off x="578259" y="5483863"/>
            <a:ext cx="11010300" cy="1086135"/>
          </a:xfrm>
          <a:prstGeom prst="rect">
            <a:avLst/>
          </a:prstGeom>
          <a:solidFill>
            <a:srgbClr val="0B3458"/>
          </a:solidFill>
          <a:ln>
            <a:noFill/>
          </a:ln>
        </p:spPr>
        <p:txBody>
          <a:bodyPr spcFirstLastPara="1" wrap="square" lIns="432000" tIns="270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Para ver los hipervínculos en vista normal, haga clic con el botón derecho del ratón sobre el enlace y presione “Enlace &gt; Abrir enlace”.</a:t>
            </a:r>
          </a:p>
          <a:p>
            <a:pPr marL="0" marR="0" lvl="0" indent="0" algn="l" rtl="0">
              <a:spcBef>
                <a:spcPts val="0"/>
              </a:spcBef>
              <a:spcAft>
                <a:spcPts val="0"/>
              </a:spcAft>
              <a:buNone/>
            </a:pPr>
            <a:endParaRPr lang="es-MX" sz="1800" b="1" dirty="0">
              <a:solidFill>
                <a:schemeClr val="lt1"/>
              </a:solidFill>
              <a:latin typeface="Arial"/>
              <a:ea typeface="Arial"/>
              <a:cs typeface="Arial"/>
              <a:sym typeface="Arial"/>
            </a:endParaRPr>
          </a:p>
        </p:txBody>
      </p:sp>
      <p:sp>
        <p:nvSpPr>
          <p:cNvPr id="8" name="Google Shape;1412;p78">
            <a:extLst>
              <a:ext uri="{FF2B5EF4-FFF2-40B4-BE49-F238E27FC236}">
                <a16:creationId xmlns:a16="http://schemas.microsoft.com/office/drawing/2014/main" id="{55F3053C-E5ED-43DE-D8D3-F5600001142A}"/>
              </a:ext>
            </a:extLst>
          </p:cNvPr>
          <p:cNvSpPr/>
          <p:nvPr/>
        </p:nvSpPr>
        <p:spPr>
          <a:xfrm>
            <a:off x="487329" y="5396780"/>
            <a:ext cx="461430" cy="477901"/>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sz="2400" dirty="0">
              <a:solidFill>
                <a:schemeClr val="lt1"/>
              </a:solidFill>
              <a:latin typeface="Arial"/>
              <a:ea typeface="Arial"/>
              <a:cs typeface="Arial"/>
              <a:sym typeface="Arial"/>
            </a:endParaRPr>
          </a:p>
        </p:txBody>
      </p:sp>
      <p:pic>
        <p:nvPicPr>
          <p:cNvPr id="2" name="Picture 1">
            <a:extLst>
              <a:ext uri="{FF2B5EF4-FFF2-40B4-BE49-F238E27FC236}">
                <a16:creationId xmlns:a16="http://schemas.microsoft.com/office/drawing/2014/main" id="{AB0623E7-2C5F-713C-EB16-E9C05FA1E86A}"/>
              </a:ext>
            </a:extLst>
          </p:cNvPr>
          <p:cNvPicPr>
            <a:picLocks noChangeAspect="1"/>
          </p:cNvPicPr>
          <p:nvPr/>
        </p:nvPicPr>
        <p:blipFill>
          <a:blip r:embed="rId8"/>
          <a:stretch>
            <a:fillRect/>
          </a:stretch>
        </p:blipFill>
        <p:spPr>
          <a:xfrm>
            <a:off x="576000" y="288001"/>
            <a:ext cx="3092486" cy="289921"/>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59"/>
        <p:cNvGrpSpPr/>
        <p:nvPr/>
      </p:nvGrpSpPr>
      <p:grpSpPr>
        <a:xfrm>
          <a:off x="0" y="0"/>
          <a:ext cx="0" cy="0"/>
          <a:chOff x="0" y="0"/>
          <a:chExt cx="0" cy="0"/>
        </a:xfrm>
      </p:grpSpPr>
      <p:sp>
        <p:nvSpPr>
          <p:cNvPr id="1660" name="Google Shape;1660;p90"/>
          <p:cNvSpPr/>
          <p:nvPr/>
        </p:nvSpPr>
        <p:spPr>
          <a:xfrm flipH="1">
            <a:off x="2411575" y="2175595"/>
            <a:ext cx="5413697" cy="3244731"/>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4BCD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1" name="Google Shape;1661;p90"/>
          <p:cNvSpPr/>
          <p:nvPr/>
        </p:nvSpPr>
        <p:spPr>
          <a:xfrm>
            <a:off x="2985800" y="1625594"/>
            <a:ext cx="6219040" cy="3728130"/>
          </a:xfrm>
          <a:custGeom>
            <a:avLst/>
            <a:gdLst/>
            <a:ahLst/>
            <a:cxnLst/>
            <a:rect l="l" t="t" r="r" b="b"/>
            <a:pathLst>
              <a:path w="662834" h="529752" extrusionOk="0">
                <a:moveTo>
                  <a:pt x="205480" y="0"/>
                </a:moveTo>
                <a:lnTo>
                  <a:pt x="457354" y="0"/>
                </a:lnTo>
                <a:cubicBezTo>
                  <a:pt x="570779" y="0"/>
                  <a:pt x="662834" y="91891"/>
                  <a:pt x="662834" y="205114"/>
                </a:cubicBezTo>
                <a:lnTo>
                  <a:pt x="662834" y="205114"/>
                </a:lnTo>
                <a:cubicBezTo>
                  <a:pt x="662834" y="318337"/>
                  <a:pt x="570779" y="410228"/>
                  <a:pt x="457354" y="410228"/>
                </a:cubicBezTo>
                <a:lnTo>
                  <a:pt x="437080" y="410228"/>
                </a:lnTo>
                <a:cubicBezTo>
                  <a:pt x="431966" y="410228"/>
                  <a:pt x="427582" y="414421"/>
                  <a:pt x="427582" y="419709"/>
                </a:cubicBezTo>
                <a:lnTo>
                  <a:pt x="427582" y="520351"/>
                </a:lnTo>
                <a:cubicBezTo>
                  <a:pt x="427582" y="528738"/>
                  <a:pt x="417536" y="532931"/>
                  <a:pt x="411509" y="526915"/>
                </a:cubicBezTo>
                <a:lnTo>
                  <a:pt x="297353" y="412963"/>
                </a:lnTo>
                <a:cubicBezTo>
                  <a:pt x="295527" y="411139"/>
                  <a:pt x="293152" y="410228"/>
                  <a:pt x="290778" y="410228"/>
                </a:cubicBezTo>
                <a:lnTo>
                  <a:pt x="205480" y="410228"/>
                </a:lnTo>
                <a:cubicBezTo>
                  <a:pt x="92055" y="410228"/>
                  <a:pt x="0" y="318337"/>
                  <a:pt x="0" y="205114"/>
                </a:cubicBezTo>
                <a:lnTo>
                  <a:pt x="0" y="205114"/>
                </a:lnTo>
                <a:cubicBezTo>
                  <a:pt x="0" y="91891"/>
                  <a:pt x="91873" y="0"/>
                  <a:pt x="205480" y="0"/>
                </a:cubicBezTo>
                <a:close/>
              </a:path>
            </a:pathLst>
          </a:custGeom>
          <a:solidFill>
            <a:srgbClr val="0B345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62" name="Google Shape;1662;p90"/>
          <p:cNvSpPr txBox="1"/>
          <p:nvPr/>
        </p:nvSpPr>
        <p:spPr>
          <a:xfrm>
            <a:off x="3906416" y="2385419"/>
            <a:ext cx="5298424" cy="437419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Preguntas </a:t>
            </a:r>
          </a:p>
          <a:p>
            <a:pPr marL="0" marR="0" lvl="0" indent="0" algn="ctr" rtl="0">
              <a:spcBef>
                <a:spcPts val="0"/>
              </a:spcBef>
              <a:spcAft>
                <a:spcPts val="0"/>
              </a:spcAft>
              <a:buClr>
                <a:schemeClr val="lt1"/>
              </a:buClr>
              <a:buSzPts val="8000"/>
              <a:buFont typeface="Arial"/>
              <a:buNone/>
            </a:pPr>
            <a:r>
              <a:rPr lang="es-MX" sz="3600" b="1" i="0" dirty="0">
                <a:solidFill>
                  <a:schemeClr val="lt1"/>
                </a:solidFill>
                <a:latin typeface="Arial"/>
                <a:sym typeface="Arial"/>
              </a:rPr>
              <a:t>y respuestas</a:t>
            </a:r>
            <a:endParaRPr lang="es-MX" sz="3600" b="1" i="0" dirty="0">
              <a:solidFill>
                <a:schemeClr val="lt1"/>
              </a:solidFill>
              <a:latin typeface="Arial"/>
              <a:ea typeface="Arial"/>
              <a:cs typeface="Arial"/>
              <a:sym typeface="Arial"/>
            </a:endParaRPr>
          </a:p>
        </p:txBody>
      </p:sp>
      <p:sp>
        <p:nvSpPr>
          <p:cNvPr id="4" name="Google Shape;19;p36">
            <a:extLst>
              <a:ext uri="{FF2B5EF4-FFF2-40B4-BE49-F238E27FC236}">
                <a16:creationId xmlns:a16="http://schemas.microsoft.com/office/drawing/2014/main" id="{193169FD-204F-C7ED-FB18-74F84F10789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32</a:t>
            </a:fld>
            <a:endParaRPr lang="es-MX" sz="1200" b="0" i="0" u="none" strike="noStrike" cap="none">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mv="urn:schemas-microsoft-com:mac:vml"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66"/>
        <p:cNvGrpSpPr/>
        <p:nvPr/>
      </p:nvGrpSpPr>
      <p:grpSpPr>
        <a:xfrm>
          <a:off x="0" y="0"/>
          <a:ext cx="0" cy="0"/>
          <a:chOff x="0" y="0"/>
          <a:chExt cx="0" cy="0"/>
        </a:xfrm>
      </p:grpSpPr>
      <p:sp>
        <p:nvSpPr>
          <p:cNvPr id="13" name="Rectangle 12">
            <a:extLst>
              <a:ext uri="{FF2B5EF4-FFF2-40B4-BE49-F238E27FC236}">
                <a16:creationId xmlns:a16="http://schemas.microsoft.com/office/drawing/2014/main" id="{ED96AFD7-5AC4-9985-AEEF-0C6E93B6A52E}"/>
              </a:ext>
            </a:extLst>
          </p:cNvPr>
          <p:cNvSpPr/>
          <p:nvPr/>
        </p:nvSpPr>
        <p:spPr>
          <a:xfrm>
            <a:off x="0" y="0"/>
            <a:ext cx="12192000" cy="6858000"/>
          </a:xfrm>
          <a:prstGeom prst="rect">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oogle Shape;69;p6">
            <a:extLst>
              <a:ext uri="{FF2B5EF4-FFF2-40B4-BE49-F238E27FC236}">
                <a16:creationId xmlns:a16="http://schemas.microsoft.com/office/drawing/2014/main" id="{BE4D4563-824C-1B50-7385-E461951C750E}"/>
              </a:ext>
            </a:extLst>
          </p:cNvPr>
          <p:cNvPicPr preferRelativeResize="0"/>
          <p:nvPr/>
        </p:nvPicPr>
        <p:blipFill rotWithShape="1">
          <a:blip r:embed="rId3">
            <a:alphaModFix/>
          </a:blip>
          <a:srcRect/>
          <a:stretch/>
        </p:blipFill>
        <p:spPr>
          <a:xfrm>
            <a:off x="5554822" y="5156144"/>
            <a:ext cx="2735473" cy="457953"/>
          </a:xfrm>
          <a:prstGeom prst="rect">
            <a:avLst/>
          </a:prstGeom>
          <a:noFill/>
          <a:ln>
            <a:noFill/>
          </a:ln>
        </p:spPr>
      </p:pic>
      <p:pic>
        <p:nvPicPr>
          <p:cNvPr id="4" name="Google Shape;70;p6">
            <a:extLst>
              <a:ext uri="{FF2B5EF4-FFF2-40B4-BE49-F238E27FC236}">
                <a16:creationId xmlns:a16="http://schemas.microsoft.com/office/drawing/2014/main" id="{CCD5B07F-71CC-42C5-17E9-D689387DF77D}"/>
              </a:ext>
            </a:extLst>
          </p:cNvPr>
          <p:cNvPicPr preferRelativeResize="0"/>
          <p:nvPr/>
        </p:nvPicPr>
        <p:blipFill rotWithShape="1">
          <a:blip r:embed="rId4">
            <a:alphaModFix/>
          </a:blip>
          <a:srcRect/>
          <a:stretch/>
        </p:blipFill>
        <p:spPr>
          <a:xfrm>
            <a:off x="5554822" y="4522335"/>
            <a:ext cx="3078483" cy="457200"/>
          </a:xfrm>
          <a:prstGeom prst="rect">
            <a:avLst/>
          </a:prstGeom>
          <a:noFill/>
          <a:ln>
            <a:noFill/>
          </a:ln>
        </p:spPr>
      </p:pic>
      <p:pic>
        <p:nvPicPr>
          <p:cNvPr id="8" name="Google Shape;74;p6">
            <a:extLst>
              <a:ext uri="{FF2B5EF4-FFF2-40B4-BE49-F238E27FC236}">
                <a16:creationId xmlns:a16="http://schemas.microsoft.com/office/drawing/2014/main" id="{54E7AD76-612F-E64C-B1DD-28DEA1A7B7C7}"/>
              </a:ext>
            </a:extLst>
          </p:cNvPr>
          <p:cNvPicPr preferRelativeResize="0"/>
          <p:nvPr/>
        </p:nvPicPr>
        <p:blipFill rotWithShape="1">
          <a:blip r:embed="rId5">
            <a:alphaModFix/>
          </a:blip>
          <a:srcRect/>
          <a:stretch/>
        </p:blipFill>
        <p:spPr>
          <a:xfrm>
            <a:off x="5554822" y="3854556"/>
            <a:ext cx="1986096" cy="457953"/>
          </a:xfrm>
          <a:prstGeom prst="rect">
            <a:avLst/>
          </a:prstGeom>
          <a:noFill/>
          <a:ln>
            <a:noFill/>
          </a:ln>
        </p:spPr>
      </p:pic>
      <p:pic>
        <p:nvPicPr>
          <p:cNvPr id="6" name="Google Shape;72;p6">
            <a:extLst>
              <a:ext uri="{FF2B5EF4-FFF2-40B4-BE49-F238E27FC236}">
                <a16:creationId xmlns:a16="http://schemas.microsoft.com/office/drawing/2014/main" id="{8FED246F-4FCB-72DC-E77F-1B3C08354F0C}"/>
              </a:ext>
            </a:extLst>
          </p:cNvPr>
          <p:cNvPicPr preferRelativeResize="0"/>
          <p:nvPr/>
        </p:nvPicPr>
        <p:blipFill rotWithShape="1">
          <a:blip r:embed="rId6">
            <a:alphaModFix/>
          </a:blip>
          <a:srcRect/>
          <a:stretch/>
        </p:blipFill>
        <p:spPr>
          <a:xfrm>
            <a:off x="1632188" y="4554818"/>
            <a:ext cx="2649759" cy="457953"/>
          </a:xfrm>
          <a:prstGeom prst="rect">
            <a:avLst/>
          </a:prstGeom>
          <a:noFill/>
          <a:ln>
            <a:noFill/>
          </a:ln>
        </p:spPr>
      </p:pic>
      <p:pic>
        <p:nvPicPr>
          <p:cNvPr id="7" name="Google Shape;73;p6">
            <a:extLst>
              <a:ext uri="{FF2B5EF4-FFF2-40B4-BE49-F238E27FC236}">
                <a16:creationId xmlns:a16="http://schemas.microsoft.com/office/drawing/2014/main" id="{D6259157-EDFC-720B-34B4-0333B35D13CE}"/>
              </a:ext>
            </a:extLst>
          </p:cNvPr>
          <p:cNvPicPr preferRelativeResize="0"/>
          <p:nvPr/>
        </p:nvPicPr>
        <p:blipFill rotWithShape="1">
          <a:blip r:embed="rId7">
            <a:alphaModFix/>
          </a:blip>
          <a:srcRect/>
          <a:stretch/>
        </p:blipFill>
        <p:spPr>
          <a:xfrm>
            <a:off x="1632188" y="5195627"/>
            <a:ext cx="2710983" cy="457953"/>
          </a:xfrm>
          <a:prstGeom prst="rect">
            <a:avLst/>
          </a:prstGeom>
          <a:noFill/>
          <a:ln>
            <a:noFill/>
          </a:ln>
        </p:spPr>
      </p:pic>
      <p:pic>
        <p:nvPicPr>
          <p:cNvPr id="9" name="Google Shape;75;p6">
            <a:extLst>
              <a:ext uri="{FF2B5EF4-FFF2-40B4-BE49-F238E27FC236}">
                <a16:creationId xmlns:a16="http://schemas.microsoft.com/office/drawing/2014/main" id="{38154A8F-CD69-A1D8-D432-6714B5F6DF4F}"/>
              </a:ext>
            </a:extLst>
          </p:cNvPr>
          <p:cNvPicPr preferRelativeResize="0"/>
          <p:nvPr/>
        </p:nvPicPr>
        <p:blipFill rotWithShape="1">
          <a:blip r:embed="rId8">
            <a:alphaModFix/>
          </a:blip>
          <a:srcRect/>
          <a:stretch/>
        </p:blipFill>
        <p:spPr>
          <a:xfrm>
            <a:off x="1633139" y="3887039"/>
            <a:ext cx="1322975" cy="457953"/>
          </a:xfrm>
          <a:prstGeom prst="rect">
            <a:avLst/>
          </a:prstGeom>
          <a:noFill/>
          <a:ln>
            <a:noFill/>
          </a:ln>
        </p:spPr>
      </p:pic>
      <p:sp>
        <p:nvSpPr>
          <p:cNvPr id="15" name="Google Shape;71;p1">
            <a:extLst>
              <a:ext uri="{FF2B5EF4-FFF2-40B4-BE49-F238E27FC236}">
                <a16:creationId xmlns:a16="http://schemas.microsoft.com/office/drawing/2014/main" id="{C793D0A5-C9F7-D2D5-E606-BB8051766FBB}"/>
              </a:ext>
            </a:extLst>
          </p:cNvPr>
          <p:cNvSpPr/>
          <p:nvPr/>
        </p:nvSpPr>
        <p:spPr>
          <a:xfrm rot="-5400000">
            <a:off x="9987296" y="-811152"/>
            <a:ext cx="1613705" cy="1613705"/>
          </a:xfrm>
          <a:prstGeom prst="chord">
            <a:avLst>
              <a:gd name="adj1" fmla="val 5403826"/>
              <a:gd name="adj2" fmla="val 1620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pic>
        <p:nvPicPr>
          <p:cNvPr id="16" name="Google Shape;72;p1">
            <a:extLst>
              <a:ext uri="{FF2B5EF4-FFF2-40B4-BE49-F238E27FC236}">
                <a16:creationId xmlns:a16="http://schemas.microsoft.com/office/drawing/2014/main" id="{1921499A-7A7C-B6F8-2BFA-20A1EBB27D46}"/>
              </a:ext>
            </a:extLst>
          </p:cNvPr>
          <p:cNvPicPr preferRelativeResize="0"/>
          <p:nvPr/>
        </p:nvPicPr>
        <p:blipFill rotWithShape="1">
          <a:blip r:embed="rId9">
            <a:alphaModFix/>
          </a:blip>
          <a:srcRect/>
          <a:stretch/>
        </p:blipFill>
        <p:spPr>
          <a:xfrm>
            <a:off x="8589843" y="4480880"/>
            <a:ext cx="3610532" cy="2377120"/>
          </a:xfrm>
          <a:prstGeom prst="rect">
            <a:avLst/>
          </a:prstGeom>
          <a:noFill/>
          <a:ln>
            <a:noFill/>
          </a:ln>
        </p:spPr>
      </p:pic>
      <p:sp>
        <p:nvSpPr>
          <p:cNvPr id="17" name="Google Shape;73;p1">
            <a:extLst>
              <a:ext uri="{FF2B5EF4-FFF2-40B4-BE49-F238E27FC236}">
                <a16:creationId xmlns:a16="http://schemas.microsoft.com/office/drawing/2014/main" id="{F99CDBCE-F988-4655-14CD-8CEABC857534}"/>
              </a:ext>
            </a:extLst>
          </p:cNvPr>
          <p:cNvSpPr/>
          <p:nvPr/>
        </p:nvSpPr>
        <p:spPr>
          <a:xfrm>
            <a:off x="10976882" y="3151425"/>
            <a:ext cx="650913" cy="650913"/>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8" name="Google Shape;74;p1">
            <a:extLst>
              <a:ext uri="{FF2B5EF4-FFF2-40B4-BE49-F238E27FC236}">
                <a16:creationId xmlns:a16="http://schemas.microsoft.com/office/drawing/2014/main" id="{00B310E5-681E-8E6E-C6AF-FFFC944819C8}"/>
              </a:ext>
            </a:extLst>
          </p:cNvPr>
          <p:cNvSpPr/>
          <p:nvPr/>
        </p:nvSpPr>
        <p:spPr>
          <a:xfrm>
            <a:off x="11537507" y="1556107"/>
            <a:ext cx="180576" cy="180576"/>
          </a:xfrm>
          <a:prstGeom prst="ellipse">
            <a:avLst/>
          </a:prstGeom>
          <a:solidFill>
            <a:srgbClr val="4BCDD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9" name="Google Shape;75;p1">
            <a:extLst>
              <a:ext uri="{FF2B5EF4-FFF2-40B4-BE49-F238E27FC236}">
                <a16:creationId xmlns:a16="http://schemas.microsoft.com/office/drawing/2014/main" id="{9FE12E9C-9209-D90D-1217-E9CD0AF21BF3}"/>
              </a:ext>
            </a:extLst>
          </p:cNvPr>
          <p:cNvSpPr/>
          <p:nvPr/>
        </p:nvSpPr>
        <p:spPr>
          <a:xfrm>
            <a:off x="10504586" y="2288314"/>
            <a:ext cx="280673" cy="280673"/>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667" name="Google Shape;1667;p91"/>
          <p:cNvSpPr txBox="1">
            <a:spLocks noGrp="1"/>
          </p:cNvSpPr>
          <p:nvPr>
            <p:ph type="title"/>
          </p:nvPr>
        </p:nvSpPr>
        <p:spPr>
          <a:xfrm>
            <a:off x="641400" y="1834249"/>
            <a:ext cx="5648329" cy="347992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2800"/>
              <a:buFont typeface="Arial"/>
              <a:buNone/>
            </a:pPr>
            <a:r>
              <a:rPr lang="es-MX" sz="4000" dirty="0">
                <a:solidFill>
                  <a:schemeClr val="bg1"/>
                </a:solidFill>
              </a:rPr>
              <a:t>Gracias</a:t>
            </a:r>
            <a:br>
              <a:rPr dirty="0"/>
            </a:br>
            <a:br>
              <a:rPr dirty="0"/>
            </a:br>
            <a:r>
              <a:rPr lang="es-MX" sz="4000" dirty="0">
                <a:solidFill>
                  <a:schemeClr val="bg1"/>
                </a:solidFill>
              </a:rPr>
              <a:t>Participe en la ICANN:</a:t>
            </a:r>
          </a:p>
        </p:txBody>
      </p:sp>
      <p:grpSp>
        <p:nvGrpSpPr>
          <p:cNvPr id="5" name="Group 4">
            <a:extLst>
              <a:ext uri="{FF2B5EF4-FFF2-40B4-BE49-F238E27FC236}">
                <a16:creationId xmlns:a16="http://schemas.microsoft.com/office/drawing/2014/main" id="{C0BBD22A-132E-84EA-2513-A9647764AD52}"/>
              </a:ext>
            </a:extLst>
          </p:cNvPr>
          <p:cNvGrpSpPr/>
          <p:nvPr/>
        </p:nvGrpSpPr>
        <p:grpSpPr>
          <a:xfrm>
            <a:off x="590999" y="584264"/>
            <a:ext cx="4326904" cy="956285"/>
            <a:chOff x="590999" y="584264"/>
            <a:chExt cx="4326904" cy="956285"/>
          </a:xfrm>
        </p:grpSpPr>
        <p:pic>
          <p:nvPicPr>
            <p:cNvPr id="22" name="Picture 21">
              <a:extLst>
                <a:ext uri="{FF2B5EF4-FFF2-40B4-BE49-F238E27FC236}">
                  <a16:creationId xmlns:a16="http://schemas.microsoft.com/office/drawing/2014/main" id="{2CC1BF35-C7EC-1CC3-1397-B27D69650D75}"/>
                </a:ext>
              </a:extLst>
            </p:cNvPr>
            <p:cNvPicPr>
              <a:picLocks noChangeAspect="1"/>
            </p:cNvPicPr>
            <p:nvPr/>
          </p:nvPicPr>
          <p:blipFill>
            <a:blip r:embed="rId10"/>
            <a:stretch>
              <a:fillRect/>
            </a:stretch>
          </p:blipFill>
          <p:spPr>
            <a:xfrm>
              <a:off x="590999" y="584264"/>
              <a:ext cx="4326904" cy="956285"/>
            </a:xfrm>
            <a:prstGeom prst="rect">
              <a:avLst/>
            </a:prstGeom>
          </p:spPr>
        </p:pic>
        <p:sp>
          <p:nvSpPr>
            <p:cNvPr id="2" name="TextBox 1">
              <a:extLst>
                <a:ext uri="{FF2B5EF4-FFF2-40B4-BE49-F238E27FC236}">
                  <a16:creationId xmlns:a16="http://schemas.microsoft.com/office/drawing/2014/main" id="{735A86C8-5F8B-4887-18ED-44DE85C85E1B}"/>
                </a:ext>
              </a:extLst>
            </p:cNvPr>
            <p:cNvSpPr txBox="1"/>
            <p:nvPr/>
          </p:nvSpPr>
          <p:spPr>
            <a:xfrm>
              <a:off x="1632188" y="862351"/>
              <a:ext cx="3285715" cy="400110"/>
            </a:xfrm>
            <a:prstGeom prst="rect">
              <a:avLst/>
            </a:prstGeom>
            <a:solidFill>
              <a:srgbClr val="002B49"/>
            </a:solidFill>
          </p:spPr>
          <p:txBody>
            <a:bodyPr wrap="square" rtlCol="0">
              <a:spAutoFit/>
            </a:bodyPr>
            <a:lstStyle/>
            <a:p>
              <a:r>
                <a:rPr lang="en-TR" sz="2000" dirty="0">
                  <a:solidFill>
                    <a:schemeClr val="bg1"/>
                  </a:solidFill>
                </a:rPr>
                <a:t>Un mundo, una Internet</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2" name="Rectangle 1">
            <a:extLst>
              <a:ext uri="{FF2B5EF4-FFF2-40B4-BE49-F238E27FC236}">
                <a16:creationId xmlns:a16="http://schemas.microsoft.com/office/drawing/2014/main" id="{0E270406-6AAB-CF6F-B51C-85AF226AC8D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9" name="Google Shape;879;p63"/>
          <p:cNvSpPr txBox="1">
            <a:spLocks noGrp="1"/>
          </p:cNvSpPr>
          <p:nvPr>
            <p:ph type="title"/>
          </p:nvPr>
        </p:nvSpPr>
        <p:spPr>
          <a:xfrm>
            <a:off x="355504" y="951056"/>
            <a:ext cx="4239942" cy="174522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3458"/>
              </a:buClr>
              <a:buSzPts val="2800"/>
              <a:buFont typeface="Arial"/>
              <a:buNone/>
            </a:pPr>
            <a:r>
              <a:rPr lang="es-MX" sz="4500" dirty="0">
                <a:solidFill>
                  <a:srgbClr val="002B49"/>
                </a:solidFill>
              </a:rPr>
              <a:t>¿Cómo navegamos por Internet? </a:t>
            </a:r>
          </a:p>
        </p:txBody>
      </p:sp>
      <p:sp>
        <p:nvSpPr>
          <p:cNvPr id="882" name="Google Shape;882;p63"/>
          <p:cNvSpPr/>
          <p:nvPr/>
        </p:nvSpPr>
        <p:spPr>
          <a:xfrm>
            <a:off x="812801" y="3612947"/>
            <a:ext cx="7261200" cy="140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direcciones IP son difíciles de recordar para las personas.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lang="es-MX" sz="14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IPv4: 192.0.43.7</a:t>
            </a:r>
            <a:endParaRPr lang="es-MX" sz="2000" b="0" i="0" u="none" strike="noStrike" cap="none" dirty="0">
              <a:solidFill>
                <a:srgbClr val="002B49"/>
              </a:solidFill>
              <a:latin typeface="Arial"/>
              <a:ea typeface="Arial"/>
              <a:cs typeface="Arial"/>
              <a:sym typeface="Arial"/>
            </a:endParaRPr>
          </a:p>
          <a:p>
            <a:pPr marL="285750" marR="0" lvl="0" indent="-279400" algn="ctr" rtl="0">
              <a:lnSpc>
                <a:spcPct val="100000"/>
              </a:lnSpc>
              <a:spcBef>
                <a:spcPts val="0"/>
              </a:spcBef>
              <a:spcAft>
                <a:spcPts val="0"/>
              </a:spcAft>
              <a:buClr>
                <a:schemeClr val="dk1"/>
              </a:buClr>
              <a:buSzPts val="2000"/>
              <a:buFont typeface="Arial"/>
              <a:buChar char="•"/>
            </a:pPr>
            <a:r>
              <a:rPr lang="es-MX" sz="2000" b="0" i="0" u="none" strike="noStrike" cap="none" dirty="0">
                <a:solidFill>
                  <a:srgbClr val="002B49"/>
                </a:solidFill>
                <a:latin typeface="Arial"/>
                <a:sym typeface="Arial"/>
              </a:rPr>
              <a:t>IPv6: 2001:0db8:ac10:fe01:0000</a:t>
            </a:r>
            <a:endParaRPr lang="es-MX" sz="2000" b="0" i="0" u="none" strike="noStrike" cap="none" dirty="0">
              <a:solidFill>
                <a:srgbClr val="002B49"/>
              </a:solidFill>
              <a:latin typeface="Arial"/>
              <a:ea typeface="Arial"/>
              <a:cs typeface="Arial"/>
              <a:sym typeface="Arial"/>
            </a:endParaRPr>
          </a:p>
        </p:txBody>
      </p:sp>
      <p:sp>
        <p:nvSpPr>
          <p:cNvPr id="883" name="Google Shape;883;p63"/>
          <p:cNvSpPr/>
          <p:nvPr/>
        </p:nvSpPr>
        <p:spPr>
          <a:xfrm>
            <a:off x="4705500" y="5143150"/>
            <a:ext cx="6921300" cy="83095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s-MX" sz="2000" b="0" i="0" u="none" strike="noStrike" cap="none" dirty="0">
                <a:solidFill>
                  <a:srgbClr val="002B49"/>
                </a:solidFill>
                <a:latin typeface="Arial"/>
                <a:sym typeface="Arial"/>
              </a:rPr>
              <a:t>Las personas recuerdan con mayor facilidad las palabras</a:t>
            </a:r>
            <a:endParaRPr lang="es-MX" sz="2000" b="0" i="0" u="none" strike="noStrike" cap="none" dirty="0">
              <a:solidFill>
                <a:srgbClr val="002B4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800"/>
              <a:buFont typeface="Arial"/>
              <a:buNone/>
            </a:pPr>
            <a:endParaRPr lang="es-MX" sz="800" b="0" i="0" u="none" strike="noStrike" cap="none" dirty="0">
              <a:solidFill>
                <a:srgbClr val="002B49"/>
              </a:solidFill>
              <a:highlight>
                <a:srgbClr val="FEFEFE"/>
              </a:highlight>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s-MX" sz="2000" b="1" i="0" u="none" strike="noStrike" cap="none" dirty="0">
                <a:solidFill>
                  <a:srgbClr val="002B49"/>
                </a:solidFill>
                <a:latin typeface="Arial"/>
                <a:sym typeface="Arial"/>
              </a:rPr>
              <a:t>www.icann.org</a:t>
            </a:r>
            <a:r>
              <a:rPr lang="es-MX" sz="2000" b="0" i="0" u="none" strike="noStrike" cap="none" dirty="0">
                <a:solidFill>
                  <a:srgbClr val="002B49"/>
                </a:solidFill>
                <a:latin typeface="Arial"/>
                <a:sym typeface="Arial"/>
              </a:rPr>
              <a:t> = </a:t>
            </a:r>
            <a:r>
              <a:rPr lang="es-MX" sz="2000" b="1" i="0" u="none" strike="noStrike" cap="none" dirty="0">
                <a:solidFill>
                  <a:srgbClr val="002B49"/>
                </a:solidFill>
                <a:latin typeface="Arial"/>
                <a:sym typeface="Arial"/>
              </a:rPr>
              <a:t>192.0.43.7</a:t>
            </a:r>
            <a:endParaRPr lang="es-MX" sz="1700" b="0" i="0" u="none" strike="noStrike" cap="none" dirty="0">
              <a:solidFill>
                <a:srgbClr val="002B49"/>
              </a:solidFill>
              <a:latin typeface="Arial"/>
              <a:ea typeface="Arial"/>
              <a:cs typeface="Arial"/>
              <a:sym typeface="Arial"/>
            </a:endParaRPr>
          </a:p>
        </p:txBody>
      </p:sp>
      <p:cxnSp>
        <p:nvCxnSpPr>
          <p:cNvPr id="884" name="Google Shape;884;p63"/>
          <p:cNvCxnSpPr/>
          <p:nvPr/>
        </p:nvCxnSpPr>
        <p:spPr>
          <a:xfrm>
            <a:off x="824700" y="3483161"/>
            <a:ext cx="10542600" cy="0"/>
          </a:xfrm>
          <a:prstGeom prst="straightConnector1">
            <a:avLst/>
          </a:prstGeom>
          <a:noFill/>
          <a:ln w="25400" cap="flat" cmpd="sng">
            <a:solidFill>
              <a:schemeClr val="accent1"/>
            </a:solidFill>
            <a:prstDash val="dash"/>
            <a:round/>
            <a:headEnd type="none" w="sm" len="sm"/>
            <a:tailEnd type="none" w="sm" len="sm"/>
          </a:ln>
        </p:spPr>
      </p:cxnSp>
      <p:sp>
        <p:nvSpPr>
          <p:cNvPr id="7" name="Rectangle 6">
            <a:extLst>
              <a:ext uri="{FF2B5EF4-FFF2-40B4-BE49-F238E27FC236}">
                <a16:creationId xmlns:a16="http://schemas.microsoft.com/office/drawing/2014/main" id="{5517E39F-F177-2437-49B0-3CCE4693BBA3}"/>
              </a:ext>
            </a:extLst>
          </p:cNvPr>
          <p:cNvSpPr/>
          <p:nvPr/>
        </p:nvSpPr>
        <p:spPr>
          <a:xfrm>
            <a:off x="5016930" y="808993"/>
            <a:ext cx="4760116" cy="2486959"/>
          </a:xfrm>
          <a:prstGeom prst="rect">
            <a:avLst/>
          </a:prstGeom>
          <a:solidFill>
            <a:srgbClr val="002B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85" name="Google Shape;885;p63"/>
          <p:cNvCxnSpPr/>
          <p:nvPr/>
        </p:nvCxnSpPr>
        <p:spPr>
          <a:xfrm>
            <a:off x="824700" y="5053626"/>
            <a:ext cx="10542600" cy="0"/>
          </a:xfrm>
          <a:prstGeom prst="straightConnector1">
            <a:avLst/>
          </a:prstGeom>
          <a:noFill/>
          <a:ln w="25400" cap="flat" cmpd="sng">
            <a:solidFill>
              <a:schemeClr val="accent1"/>
            </a:solidFill>
            <a:prstDash val="dash"/>
            <a:round/>
            <a:headEnd type="none" w="sm" len="sm"/>
            <a:tailEnd type="none" w="sm" len="sm"/>
          </a:ln>
        </p:spPr>
      </p:cxnSp>
      <p:sp>
        <p:nvSpPr>
          <p:cNvPr id="4" name="Google Shape;19;p36">
            <a:extLst>
              <a:ext uri="{FF2B5EF4-FFF2-40B4-BE49-F238E27FC236}">
                <a16:creationId xmlns:a16="http://schemas.microsoft.com/office/drawing/2014/main" id="{6904AAED-4EFF-ABBA-4E1E-91F02C41CE34}"/>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4</a:t>
            </a:fld>
            <a:endParaRPr lang="es-MX" sz="1200" b="0" i="0" u="none" strike="noStrike" cap="none">
              <a:solidFill>
                <a:schemeClr val="lt1"/>
              </a:solidFill>
              <a:latin typeface="Arial"/>
              <a:ea typeface="Arial"/>
              <a:cs typeface="Arial"/>
              <a:sym typeface="Arial"/>
            </a:endParaRPr>
          </a:p>
        </p:txBody>
      </p:sp>
      <p:pic>
        <p:nvPicPr>
          <p:cNvPr id="5" name="Picture 4">
            <a:extLst>
              <a:ext uri="{FF2B5EF4-FFF2-40B4-BE49-F238E27FC236}">
                <a16:creationId xmlns:a16="http://schemas.microsoft.com/office/drawing/2014/main" id="{9E7F794E-4B22-2392-DB4E-BCB991535DC0}"/>
              </a:ext>
            </a:extLst>
          </p:cNvPr>
          <p:cNvPicPr>
            <a:picLocks noChangeAspect="1"/>
          </p:cNvPicPr>
          <p:nvPr/>
        </p:nvPicPr>
        <p:blipFill>
          <a:blip r:embed="rId3"/>
          <a:stretch>
            <a:fillRect/>
          </a:stretch>
        </p:blipFill>
        <p:spPr>
          <a:xfrm>
            <a:off x="8229150" y="3602836"/>
            <a:ext cx="2993360" cy="1212682"/>
          </a:xfrm>
          <a:prstGeom prst="rect">
            <a:avLst/>
          </a:prstGeom>
        </p:spPr>
      </p:pic>
      <p:pic>
        <p:nvPicPr>
          <p:cNvPr id="6" name="Picture 5">
            <a:extLst>
              <a:ext uri="{FF2B5EF4-FFF2-40B4-BE49-F238E27FC236}">
                <a16:creationId xmlns:a16="http://schemas.microsoft.com/office/drawing/2014/main" id="{BBA7B0FE-8D0F-2DB2-99EA-069AB773D743}"/>
              </a:ext>
            </a:extLst>
          </p:cNvPr>
          <p:cNvPicPr>
            <a:picLocks noChangeAspect="1"/>
          </p:cNvPicPr>
          <p:nvPr/>
        </p:nvPicPr>
        <p:blipFill>
          <a:blip r:embed="rId4"/>
          <a:stretch>
            <a:fillRect/>
          </a:stretch>
        </p:blipFill>
        <p:spPr>
          <a:xfrm>
            <a:off x="1769184" y="5168246"/>
            <a:ext cx="1456473" cy="1011196"/>
          </a:xfrm>
          <a:prstGeom prst="rect">
            <a:avLst/>
          </a:prstGeom>
        </p:spPr>
      </p:pic>
      <p:grpSp>
        <p:nvGrpSpPr>
          <p:cNvPr id="12" name="Group 11">
            <a:extLst>
              <a:ext uri="{FF2B5EF4-FFF2-40B4-BE49-F238E27FC236}">
                <a16:creationId xmlns:a16="http://schemas.microsoft.com/office/drawing/2014/main" id="{F54BC122-C825-DD21-CED8-E6671E547A26}"/>
              </a:ext>
            </a:extLst>
          </p:cNvPr>
          <p:cNvGrpSpPr/>
          <p:nvPr/>
        </p:nvGrpSpPr>
        <p:grpSpPr>
          <a:xfrm>
            <a:off x="5016930" y="814499"/>
            <a:ext cx="4760116" cy="2441174"/>
            <a:chOff x="5016930" y="814499"/>
            <a:chExt cx="4760116" cy="2441174"/>
          </a:xfrm>
        </p:grpSpPr>
        <p:pic>
          <p:nvPicPr>
            <p:cNvPr id="887" name="Google Shape;887;p63"/>
            <p:cNvPicPr preferRelativeResize="0"/>
            <p:nvPr/>
          </p:nvPicPr>
          <p:blipFill rotWithShape="1">
            <a:blip r:embed="rId5">
              <a:alphaModFix/>
            </a:blip>
            <a:srcRect/>
            <a:stretch/>
          </p:blipFill>
          <p:spPr>
            <a:xfrm>
              <a:off x="5057436" y="814499"/>
              <a:ext cx="4719610" cy="2441174"/>
            </a:xfrm>
            <a:prstGeom prst="rect">
              <a:avLst/>
            </a:prstGeom>
            <a:noFill/>
            <a:ln>
              <a:noFill/>
            </a:ln>
          </p:spPr>
        </p:pic>
        <p:sp>
          <p:nvSpPr>
            <p:cNvPr id="8" name="TextBox 7">
              <a:extLst>
                <a:ext uri="{FF2B5EF4-FFF2-40B4-BE49-F238E27FC236}">
                  <a16:creationId xmlns:a16="http://schemas.microsoft.com/office/drawing/2014/main" id="{A6FB1B1A-8AF9-59A1-2E28-7872EC19DC7E}"/>
                </a:ext>
              </a:extLst>
            </p:cNvPr>
            <p:cNvSpPr txBox="1"/>
            <p:nvPr/>
          </p:nvSpPr>
          <p:spPr>
            <a:xfrm>
              <a:off x="5161218" y="883894"/>
              <a:ext cx="4527358" cy="646331"/>
            </a:xfrm>
            <a:prstGeom prst="rect">
              <a:avLst/>
            </a:prstGeom>
            <a:solidFill>
              <a:srgbClr val="002B49"/>
            </a:solidFill>
          </p:spPr>
          <p:txBody>
            <a:bodyPr wrap="square" rtlCol="0">
              <a:spAutoFit/>
            </a:bodyPr>
            <a:lstStyle/>
            <a:p>
              <a:pPr algn="ctr"/>
              <a:r>
                <a:rPr lang="es-E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información enviada por Internet es como una </a:t>
              </a:r>
              <a:r>
                <a:rPr lang="es-E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postal digital.</a:t>
              </a:r>
              <a:endParaRPr lang="en-TR"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60C6898-CBA5-B982-D08C-F7D565475A46}"/>
                </a:ext>
              </a:extLst>
            </p:cNvPr>
            <p:cNvSpPr txBox="1"/>
            <p:nvPr/>
          </p:nvSpPr>
          <p:spPr>
            <a:xfrm>
              <a:off x="5016930" y="2314228"/>
              <a:ext cx="1180670" cy="307777"/>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contenido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AECEA379-16FF-841E-FBCB-1EDDD9C92C48}"/>
                </a:ext>
              </a:extLst>
            </p:cNvPr>
            <p:cNvSpPr txBox="1"/>
            <p:nvPr/>
          </p:nvSpPr>
          <p:spPr>
            <a:xfrm>
              <a:off x="8545160" y="1928053"/>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destinatario</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A9343C00-6557-6F83-B9FF-5EC083B077A6}"/>
                </a:ext>
              </a:extLst>
            </p:cNvPr>
            <p:cNvSpPr txBox="1"/>
            <p:nvPr/>
          </p:nvSpPr>
          <p:spPr>
            <a:xfrm>
              <a:off x="8596376" y="2602216"/>
              <a:ext cx="1180670" cy="523220"/>
            </a:xfrm>
            <a:prstGeom prst="rect">
              <a:avLst/>
            </a:prstGeom>
            <a:solidFill>
              <a:srgbClr val="002B49"/>
            </a:solidFill>
          </p:spPr>
          <p:txBody>
            <a:bodyPr wrap="square" rtlCol="0">
              <a:spAutoFit/>
            </a:bodyPr>
            <a:lstStyle/>
            <a:p>
              <a:r>
                <a:rPr lang="es-ES"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rPr>
                <a:t>dirección del remitente</a:t>
              </a:r>
              <a:endParaRPr lang="en-TR" dirty="0">
                <a:solidFill>
                  <a:srgbClr val="F3A41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3" name="Picture 12">
            <a:extLst>
              <a:ext uri="{FF2B5EF4-FFF2-40B4-BE49-F238E27FC236}">
                <a16:creationId xmlns:a16="http://schemas.microsoft.com/office/drawing/2014/main" id="{1E85C085-839F-AFE8-A48B-8E078B841F09}"/>
              </a:ext>
            </a:extLst>
          </p:cNvPr>
          <p:cNvPicPr>
            <a:picLocks noChangeAspect="1"/>
          </p:cNvPicPr>
          <p:nvPr/>
        </p:nvPicPr>
        <p:blipFill>
          <a:blip r:embed="rId6"/>
          <a:stretch>
            <a:fillRect/>
          </a:stretch>
        </p:blipFill>
        <p:spPr>
          <a:xfrm>
            <a:off x="576000" y="288001"/>
            <a:ext cx="3092486" cy="2899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2" name="Rectangle 1">
            <a:extLst>
              <a:ext uri="{FF2B5EF4-FFF2-40B4-BE49-F238E27FC236}">
                <a16:creationId xmlns:a16="http://schemas.microsoft.com/office/drawing/2014/main" id="{28EDD61E-D1D0-278C-FAED-321799B0E157}"/>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Google Shape;19;p36">
            <a:extLst>
              <a:ext uri="{FF2B5EF4-FFF2-40B4-BE49-F238E27FC236}">
                <a16:creationId xmlns:a16="http://schemas.microsoft.com/office/drawing/2014/main" id="{A7C7892D-90DB-D5F5-B6E4-4E22D63BB86A}"/>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5</a:t>
            </a:fld>
            <a:endParaRPr lang="es-MX" sz="1200" b="0" i="0" u="none" strike="noStrike" cap="none">
              <a:solidFill>
                <a:schemeClr val="lt1"/>
              </a:solidFill>
              <a:latin typeface="Arial"/>
              <a:ea typeface="Arial"/>
              <a:cs typeface="Arial"/>
              <a:sym typeface="Arial"/>
            </a:endParaRPr>
          </a:p>
        </p:txBody>
      </p:sp>
      <p:sp>
        <p:nvSpPr>
          <p:cNvPr id="893" name="Google Shape;893;p64"/>
          <p:cNvSpPr txBox="1">
            <a:spLocks noGrp="1"/>
          </p:cNvSpPr>
          <p:nvPr>
            <p:ph type="title"/>
          </p:nvPr>
        </p:nvSpPr>
        <p:spPr>
          <a:xfrm>
            <a:off x="394292" y="1012922"/>
            <a:ext cx="107169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¿Qué es un nombre de dominio?</a:t>
            </a:r>
          </a:p>
        </p:txBody>
      </p:sp>
      <p:sp>
        <p:nvSpPr>
          <p:cNvPr id="894" name="Google Shape;894;p64"/>
          <p:cNvSpPr txBox="1"/>
          <p:nvPr/>
        </p:nvSpPr>
        <p:spPr>
          <a:xfrm>
            <a:off x="657249" y="2104502"/>
            <a:ext cx="10846500" cy="819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5400"/>
              <a:buFont typeface="Arial"/>
              <a:buNone/>
            </a:pPr>
            <a:r>
              <a:rPr lang="es-MX" sz="5400" b="0" i="0" u="sng" strike="noStrike" cap="none" dirty="0">
                <a:solidFill>
                  <a:srgbClr val="002B49"/>
                </a:solidFill>
                <a:latin typeface="Arial"/>
                <a:sym typeface="Arial"/>
                <a:hlinkClick r:id="rId3">
                  <a:extLst>
                    <a:ext uri="{A12FA001-AC4F-418D-AE19-62706E023703}">
                      <ahyp:hlinkClr xmlns:ahyp="http://schemas.microsoft.com/office/drawing/2018/hyperlinkcolor" val="tx"/>
                    </a:ext>
                  </a:extLst>
                </a:hlinkClick>
              </a:rPr>
              <a:t>www.icann.org</a:t>
            </a:r>
            <a:endParaRPr lang="es-MX" sz="5400" b="0" i="0" u="none" strike="noStrike" cap="none" dirty="0">
              <a:solidFill>
                <a:srgbClr val="002B49"/>
              </a:solidFill>
              <a:latin typeface="Arial"/>
              <a:ea typeface="Arial"/>
              <a:cs typeface="Arial"/>
              <a:sym typeface="Arial"/>
            </a:endParaRPr>
          </a:p>
        </p:txBody>
      </p:sp>
      <p:sp>
        <p:nvSpPr>
          <p:cNvPr id="895" name="Google Shape;895;p64"/>
          <p:cNvSpPr/>
          <p:nvPr/>
        </p:nvSpPr>
        <p:spPr>
          <a:xfrm rot="-5400000">
            <a:off x="4548175" y="2385527"/>
            <a:ext cx="133500" cy="1419300"/>
          </a:xfrm>
          <a:prstGeom prst="leftBrace">
            <a:avLst>
              <a:gd name="adj1" fmla="val 50000"/>
              <a:gd name="adj2" fmla="val 50000"/>
            </a:avLst>
          </a:prstGeom>
          <a:noFill/>
          <a:ln w="19050" cap="flat" cmpd="sng">
            <a:solidFill>
              <a:srgbClr val="002B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E98D3"/>
              </a:solidFill>
              <a:latin typeface="Arial"/>
              <a:ea typeface="Arial"/>
              <a:cs typeface="Arial"/>
              <a:sym typeface="Arial"/>
            </a:endParaRPr>
          </a:p>
        </p:txBody>
      </p:sp>
      <p:sp>
        <p:nvSpPr>
          <p:cNvPr id="896" name="Google Shape;896;p64"/>
          <p:cNvSpPr/>
          <p:nvPr/>
        </p:nvSpPr>
        <p:spPr>
          <a:xfrm rot="-5400000">
            <a:off x="6272559" y="2513019"/>
            <a:ext cx="133500" cy="1716465"/>
          </a:xfrm>
          <a:prstGeom prst="leftBrace">
            <a:avLst>
              <a:gd name="adj1" fmla="val 50000"/>
              <a:gd name="adj2" fmla="val 50000"/>
            </a:avLst>
          </a:prstGeom>
          <a:noFill/>
          <a:ln w="19050" cap="flat" cmpd="sng">
            <a:solidFill>
              <a:srgbClr val="1C458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64"/>
          <p:cNvSpPr/>
          <p:nvPr/>
        </p:nvSpPr>
        <p:spPr>
          <a:xfrm rot="-5400000">
            <a:off x="7815250" y="3377627"/>
            <a:ext cx="133500" cy="771600"/>
          </a:xfrm>
          <a:prstGeom prst="leftBrace">
            <a:avLst>
              <a:gd name="adj1" fmla="val 50000"/>
              <a:gd name="adj2" fmla="val 50000"/>
            </a:avLst>
          </a:prstGeom>
          <a:no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64"/>
          <p:cNvSpPr txBox="1"/>
          <p:nvPr/>
        </p:nvSpPr>
        <p:spPr>
          <a:xfrm>
            <a:off x="6591920" y="3830177"/>
            <a:ext cx="28746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dirty="0">
                <a:solidFill>
                  <a:schemeClr val="accent5"/>
                </a:solidFill>
                <a:latin typeface="Arial"/>
                <a:sym typeface="Arial"/>
              </a:rPr>
              <a:t>Dominio de alto nivel</a:t>
            </a:r>
            <a:endParaRPr lang="es-MX" sz="1800" b="1" i="0" u="none" strike="noStrike" cap="none" dirty="0">
              <a:solidFill>
                <a:schemeClr val="accent5"/>
              </a:solidFill>
              <a:latin typeface="Arial"/>
              <a:ea typeface="Arial"/>
              <a:cs typeface="Arial"/>
              <a:sym typeface="Arial"/>
            </a:endParaRPr>
          </a:p>
        </p:txBody>
      </p:sp>
      <p:sp>
        <p:nvSpPr>
          <p:cNvPr id="899" name="Google Shape;899;p64"/>
          <p:cNvSpPr txBox="1"/>
          <p:nvPr/>
        </p:nvSpPr>
        <p:spPr>
          <a:xfrm>
            <a:off x="4912597" y="3403277"/>
            <a:ext cx="2874482"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a:solidFill>
                  <a:srgbClr val="1C4587"/>
                </a:solidFill>
                <a:latin typeface="Arial"/>
                <a:sym typeface="Arial"/>
              </a:rPr>
              <a:t>Nombre de dominio</a:t>
            </a:r>
            <a:endParaRPr lang="es-MX" sz="1800" b="1" i="0" u="none" strike="noStrike" cap="none">
              <a:solidFill>
                <a:srgbClr val="1C4587"/>
              </a:solidFill>
              <a:latin typeface="Arial"/>
              <a:ea typeface="Arial"/>
              <a:cs typeface="Arial"/>
              <a:sym typeface="Arial"/>
            </a:endParaRPr>
          </a:p>
        </p:txBody>
      </p:sp>
      <p:sp>
        <p:nvSpPr>
          <p:cNvPr id="900" name="Google Shape;900;p64"/>
          <p:cNvSpPr txBox="1"/>
          <p:nvPr/>
        </p:nvSpPr>
        <p:spPr>
          <a:xfrm>
            <a:off x="3001719" y="3123040"/>
            <a:ext cx="2874600" cy="409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MX" sz="1800" b="1" i="0" u="none" strike="noStrike" cap="none" dirty="0">
                <a:solidFill>
                  <a:srgbClr val="002B49"/>
                </a:solidFill>
                <a:latin typeface="Arial"/>
                <a:sym typeface="Arial"/>
              </a:rPr>
              <a:t>Subdominio</a:t>
            </a:r>
            <a:endParaRPr lang="es-MX" sz="1800" b="1" i="0" u="none" strike="noStrike" cap="none" dirty="0">
              <a:solidFill>
                <a:srgbClr val="002B49"/>
              </a:solidFill>
              <a:latin typeface="Arial"/>
              <a:ea typeface="Arial"/>
              <a:cs typeface="Arial"/>
              <a:sym typeface="Arial"/>
            </a:endParaRPr>
          </a:p>
        </p:txBody>
      </p:sp>
      <p:pic>
        <p:nvPicPr>
          <p:cNvPr id="5" name="Picture 4">
            <a:extLst>
              <a:ext uri="{FF2B5EF4-FFF2-40B4-BE49-F238E27FC236}">
                <a16:creationId xmlns:a16="http://schemas.microsoft.com/office/drawing/2014/main" id="{7766FE04-7E5D-BF70-E948-256452E7A08D}"/>
              </a:ext>
            </a:extLst>
          </p:cNvPr>
          <p:cNvPicPr>
            <a:picLocks noChangeAspect="1"/>
          </p:cNvPicPr>
          <p:nvPr/>
        </p:nvPicPr>
        <p:blipFill>
          <a:blip r:embed="rId4"/>
          <a:stretch>
            <a:fillRect/>
          </a:stretch>
        </p:blipFill>
        <p:spPr>
          <a:xfrm>
            <a:off x="576000" y="288001"/>
            <a:ext cx="3092486" cy="2899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2" name="Rectangle 1">
            <a:extLst>
              <a:ext uri="{FF2B5EF4-FFF2-40B4-BE49-F238E27FC236}">
                <a16:creationId xmlns:a16="http://schemas.microsoft.com/office/drawing/2014/main" id="{34B33E31-76A0-A176-47D3-1272B3512B7E}"/>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9542DFE0-938E-A516-3271-1AEC11E71817}"/>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6</a:t>
            </a:fld>
            <a:endParaRPr lang="es-MX" sz="1200" b="0" i="0" u="none" strike="noStrike" cap="none">
              <a:solidFill>
                <a:schemeClr val="lt1"/>
              </a:solidFill>
              <a:latin typeface="Arial"/>
              <a:ea typeface="Arial"/>
              <a:cs typeface="Arial"/>
              <a:sym typeface="Arial"/>
            </a:endParaRPr>
          </a:p>
        </p:txBody>
      </p:sp>
      <p:sp>
        <p:nvSpPr>
          <p:cNvPr id="906" name="Google Shape;906;p65"/>
          <p:cNvSpPr txBox="1">
            <a:spLocks noGrp="1"/>
          </p:cNvSpPr>
          <p:nvPr>
            <p:ph type="title"/>
          </p:nvPr>
        </p:nvSpPr>
        <p:spPr>
          <a:xfrm>
            <a:off x="377100" y="1013085"/>
            <a:ext cx="11437800"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000" dirty="0">
                <a:solidFill>
                  <a:srgbClr val="002B49"/>
                </a:solidFill>
                <a:latin typeface="Arial"/>
                <a:sym typeface="Arial"/>
              </a:rPr>
              <a:t>¿Qué son los dominios de alto nivel (TLD)?</a:t>
            </a:r>
            <a:endParaRPr lang="es-MX" sz="4000" dirty="0">
              <a:solidFill>
                <a:srgbClr val="002B49"/>
              </a:solidFill>
              <a:latin typeface="Arial"/>
              <a:ea typeface="Arial"/>
              <a:cs typeface="Arial"/>
              <a:sym typeface="Arial"/>
            </a:endParaRPr>
          </a:p>
        </p:txBody>
      </p:sp>
      <p:cxnSp>
        <p:nvCxnSpPr>
          <p:cNvPr id="5" name="Straight Connector 4">
            <a:extLst>
              <a:ext uri="{FF2B5EF4-FFF2-40B4-BE49-F238E27FC236}">
                <a16:creationId xmlns:a16="http://schemas.microsoft.com/office/drawing/2014/main" id="{7AF4E265-3538-8038-72EB-F89F878C152B}"/>
              </a:ext>
            </a:extLst>
          </p:cNvPr>
          <p:cNvCxnSpPr/>
          <p:nvPr/>
        </p:nvCxnSpPr>
        <p:spPr>
          <a:xfrm>
            <a:off x="1025909" y="2426309"/>
            <a:ext cx="0" cy="370205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82C8CE74-9960-D68A-E852-71FD7C082BD3}"/>
              </a:ext>
            </a:extLst>
          </p:cNvPr>
          <p:cNvSpPr/>
          <p:nvPr/>
        </p:nvSpPr>
        <p:spPr>
          <a:xfrm>
            <a:off x="459323" y="3630023"/>
            <a:ext cx="1133171" cy="1133171"/>
          </a:xfrm>
          <a:prstGeom prst="ellipse">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AE6D03CC-3626-7859-AF53-5FFA97E8CBE6}"/>
              </a:ext>
            </a:extLst>
          </p:cNvPr>
          <p:cNvGrpSpPr/>
          <p:nvPr/>
        </p:nvGrpSpPr>
        <p:grpSpPr>
          <a:xfrm>
            <a:off x="7983597" y="5601623"/>
            <a:ext cx="1260475" cy="968376"/>
            <a:chOff x="4339254" y="4912039"/>
            <a:chExt cx="1260475" cy="968376"/>
          </a:xfrm>
          <a:solidFill>
            <a:srgbClr val="F1633E"/>
          </a:solidFill>
        </p:grpSpPr>
        <p:sp>
          <p:nvSpPr>
            <p:cNvPr id="8" name="Alternate Process 7">
              <a:extLst>
                <a:ext uri="{FF2B5EF4-FFF2-40B4-BE49-F238E27FC236}">
                  <a16:creationId xmlns:a16="http://schemas.microsoft.com/office/drawing/2014/main" id="{FECF2ED4-8872-8EBC-F157-8EEE55E19C0C}"/>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918038AF-F501-817C-8D06-C21B94752A1B}"/>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78C680E8-39EB-4F85-9B1B-45BC969141EA}"/>
              </a:ext>
            </a:extLst>
          </p:cNvPr>
          <p:cNvGrpSpPr/>
          <p:nvPr/>
        </p:nvGrpSpPr>
        <p:grpSpPr>
          <a:xfrm>
            <a:off x="10184695" y="5601623"/>
            <a:ext cx="1354078" cy="968376"/>
            <a:chOff x="4292452" y="4912039"/>
            <a:chExt cx="1354078" cy="968376"/>
          </a:xfrm>
          <a:solidFill>
            <a:srgbClr val="F1633E"/>
          </a:solidFill>
        </p:grpSpPr>
        <p:sp>
          <p:nvSpPr>
            <p:cNvPr id="11" name="Alternate Process 10">
              <a:extLst>
                <a:ext uri="{FF2B5EF4-FFF2-40B4-BE49-F238E27FC236}">
                  <a16:creationId xmlns:a16="http://schemas.microsoft.com/office/drawing/2014/main" id="{1736082B-B866-ECE6-A073-5F97017E08AA}"/>
                </a:ext>
              </a:extLst>
            </p:cNvPr>
            <p:cNvSpPr/>
            <p:nvPr/>
          </p:nvSpPr>
          <p:spPr>
            <a:xfrm>
              <a:off x="4292452" y="5208625"/>
              <a:ext cx="1354078"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11">
              <a:extLst>
                <a:ext uri="{FF2B5EF4-FFF2-40B4-BE49-F238E27FC236}">
                  <a16:creationId xmlns:a16="http://schemas.microsoft.com/office/drawing/2014/main" id="{6859000E-0C8E-58FC-94F2-6C850FAF20DC}"/>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A5660E5-B967-C83F-3727-993F4A879530}"/>
              </a:ext>
            </a:extLst>
          </p:cNvPr>
          <p:cNvGrpSpPr/>
          <p:nvPr/>
        </p:nvGrpSpPr>
        <p:grpSpPr>
          <a:xfrm>
            <a:off x="5732522" y="5601623"/>
            <a:ext cx="1260475" cy="968376"/>
            <a:chOff x="4339254" y="4912039"/>
            <a:chExt cx="1260475" cy="968376"/>
          </a:xfrm>
          <a:solidFill>
            <a:srgbClr val="F1633E"/>
          </a:solidFill>
        </p:grpSpPr>
        <p:sp>
          <p:nvSpPr>
            <p:cNvPr id="14" name="Alternate Process 13">
              <a:extLst>
                <a:ext uri="{FF2B5EF4-FFF2-40B4-BE49-F238E27FC236}">
                  <a16:creationId xmlns:a16="http://schemas.microsoft.com/office/drawing/2014/main" id="{5DD4B648-EB91-28F5-9806-A36D90DB9E4B}"/>
                </a:ext>
              </a:extLst>
            </p:cNvPr>
            <p:cNvSpPr/>
            <p:nvPr/>
          </p:nvSpPr>
          <p:spPr>
            <a:xfrm>
              <a:off x="4339254" y="5208625"/>
              <a:ext cx="1260475" cy="671790"/>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iangle 14">
              <a:extLst>
                <a:ext uri="{FF2B5EF4-FFF2-40B4-BE49-F238E27FC236}">
                  <a16:creationId xmlns:a16="http://schemas.microsoft.com/office/drawing/2014/main" id="{45334988-94A8-97E3-EDFA-88E0F5060660}"/>
                </a:ext>
              </a:extLst>
            </p:cNvPr>
            <p:cNvSpPr/>
            <p:nvPr/>
          </p:nvSpPr>
          <p:spPr>
            <a:xfrm>
              <a:off x="4797472" y="4912039"/>
              <a:ext cx="344039" cy="296585"/>
            </a:xfrm>
            <a:prstGeom prst="triangle">
              <a:avLst>
                <a:gd name="adj" fmla="val 502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Google Shape;910;p65">
            <a:extLst>
              <a:ext uri="{FF2B5EF4-FFF2-40B4-BE49-F238E27FC236}">
                <a16:creationId xmlns:a16="http://schemas.microsoft.com/office/drawing/2014/main" id="{05820841-4AF3-876B-5EA5-4BBDD120AAA4}"/>
              </a:ext>
            </a:extLst>
          </p:cNvPr>
          <p:cNvSpPr txBox="1"/>
          <p:nvPr/>
        </p:nvSpPr>
        <p:spPr>
          <a:xfrm>
            <a:off x="10255211" y="5952084"/>
            <a:ext cx="126686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dirty="0">
                <a:solidFill>
                  <a:srgbClr val="002B49"/>
                </a:solidFill>
              </a:rPr>
              <a:t>J</a:t>
            </a:r>
            <a:r>
              <a:rPr lang="es-MX" sz="1700" b="1" i="0" u="none" strike="noStrike" cap="none">
                <a:solidFill>
                  <a:srgbClr val="002B49"/>
                </a:solidFill>
                <a:latin typeface="Arial"/>
                <a:sym typeface="Arial"/>
              </a:rPr>
              <a:t>aponés</a:t>
            </a:r>
            <a:endParaRPr lang="es-MX" sz="1700" b="1" i="0" u="none" strike="noStrike" cap="none" dirty="0">
              <a:solidFill>
                <a:srgbClr val="002B49"/>
              </a:solidFill>
              <a:latin typeface="Arial"/>
              <a:ea typeface="Arial"/>
              <a:cs typeface="Arial"/>
              <a:sym typeface="Arial"/>
            </a:endParaRPr>
          </a:p>
        </p:txBody>
      </p:sp>
      <p:sp>
        <p:nvSpPr>
          <p:cNvPr id="17" name="Google Shape;911;p65">
            <a:extLst>
              <a:ext uri="{FF2B5EF4-FFF2-40B4-BE49-F238E27FC236}">
                <a16:creationId xmlns:a16="http://schemas.microsoft.com/office/drawing/2014/main" id="{2AC17DE6-E670-0530-3853-3C2C4C8DDB18}"/>
              </a:ext>
            </a:extLst>
          </p:cNvPr>
          <p:cNvSpPr txBox="1"/>
          <p:nvPr/>
        </p:nvSpPr>
        <p:spPr>
          <a:xfrm>
            <a:off x="10097650"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sz="2900" b="1" i="0" u="none" strike="noStrike" cap="none" dirty="0">
                <a:solidFill>
                  <a:schemeClr val="lt1"/>
                </a:solidFill>
                <a:latin typeface="Arial"/>
                <a:sym typeface="Arial"/>
              </a:rPr>
              <a:t>.コム</a:t>
            </a:r>
            <a:endParaRPr lang="es-MX" sz="2900" b="0" i="0" u="none" strike="noStrike" cap="none" dirty="0">
              <a:solidFill>
                <a:schemeClr val="lt1"/>
              </a:solidFill>
              <a:latin typeface="Arial"/>
              <a:ea typeface="Arial"/>
              <a:cs typeface="Arial"/>
              <a:sym typeface="Arial"/>
            </a:endParaRPr>
          </a:p>
        </p:txBody>
      </p:sp>
      <p:sp>
        <p:nvSpPr>
          <p:cNvPr id="18" name="Google Shape;912;p65">
            <a:extLst>
              <a:ext uri="{FF2B5EF4-FFF2-40B4-BE49-F238E27FC236}">
                <a16:creationId xmlns:a16="http://schemas.microsoft.com/office/drawing/2014/main" id="{E3ED2D7C-7D10-B4AF-EE37-BFC41BD575D5}"/>
              </a:ext>
            </a:extLst>
          </p:cNvPr>
          <p:cNvSpPr txBox="1"/>
          <p:nvPr/>
        </p:nvSpPr>
        <p:spPr>
          <a:xfrm>
            <a:off x="573509" y="3971309"/>
            <a:ext cx="904800" cy="450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300" b="1" i="0" u="none" strike="noStrike" cap="none" dirty="0">
                <a:solidFill>
                  <a:srgbClr val="002B49"/>
                </a:solidFill>
                <a:latin typeface="Arial"/>
                <a:sym typeface="Arial"/>
              </a:rPr>
              <a:t>2012</a:t>
            </a:r>
            <a:endParaRPr lang="es-MX" sz="2300" b="1" i="0" u="none" strike="noStrike" cap="none" dirty="0">
              <a:solidFill>
                <a:srgbClr val="002B49"/>
              </a:solidFill>
              <a:latin typeface="Arial"/>
              <a:ea typeface="Arial"/>
              <a:cs typeface="Arial"/>
              <a:sym typeface="Arial"/>
            </a:endParaRPr>
          </a:p>
        </p:txBody>
      </p:sp>
      <p:sp>
        <p:nvSpPr>
          <p:cNvPr id="19" name="Google Shape;913;p65">
            <a:extLst>
              <a:ext uri="{FF2B5EF4-FFF2-40B4-BE49-F238E27FC236}">
                <a16:creationId xmlns:a16="http://schemas.microsoft.com/office/drawing/2014/main" id="{D95DAC42-3E25-C191-25BB-5F4CE5CA1F5B}"/>
              </a:ext>
            </a:extLst>
          </p:cNvPr>
          <p:cNvSpPr txBox="1"/>
          <p:nvPr/>
        </p:nvSpPr>
        <p:spPr>
          <a:xfrm>
            <a:off x="8035200" y="5952084"/>
            <a:ext cx="1167300"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a:solidFill>
                  <a:srgbClr val="002B49"/>
                </a:solidFill>
                <a:latin typeface="Arial"/>
                <a:sym typeface="Arial"/>
              </a:rPr>
              <a:t>Chino</a:t>
            </a:r>
            <a:endParaRPr lang="es-MX" sz="1700" b="1" i="0" u="none" strike="noStrike" cap="none">
              <a:solidFill>
                <a:srgbClr val="002B49"/>
              </a:solidFill>
              <a:latin typeface="Arial"/>
              <a:ea typeface="Arial"/>
              <a:cs typeface="Arial"/>
              <a:sym typeface="Arial"/>
            </a:endParaRPr>
          </a:p>
        </p:txBody>
      </p:sp>
      <p:sp>
        <p:nvSpPr>
          <p:cNvPr id="20" name="Google Shape;914;p65">
            <a:extLst>
              <a:ext uri="{FF2B5EF4-FFF2-40B4-BE49-F238E27FC236}">
                <a16:creationId xmlns:a16="http://schemas.microsoft.com/office/drawing/2014/main" id="{FE3B545E-8247-59D6-9460-9BC438E00EF8}"/>
              </a:ext>
            </a:extLst>
          </p:cNvPr>
          <p:cNvSpPr txBox="1"/>
          <p:nvPr/>
        </p:nvSpPr>
        <p:spPr>
          <a:xfrm>
            <a:off x="5800725" y="5952084"/>
            <a:ext cx="1161324" cy="507300"/>
          </a:xfrm>
          <a:prstGeom prst="rect">
            <a:avLst/>
          </a:prstGeom>
          <a:solidFill>
            <a:srgbClr val="F163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1700" b="1" i="0" u="none" strike="noStrike" cap="none" dirty="0">
                <a:solidFill>
                  <a:srgbClr val="002B49"/>
                </a:solidFill>
                <a:latin typeface="Arial"/>
                <a:sym typeface="Arial"/>
              </a:rPr>
              <a:t>Árabe</a:t>
            </a:r>
            <a:endParaRPr lang="es-MX" sz="1700" b="1" i="0" u="none" strike="noStrike" cap="none" dirty="0">
              <a:solidFill>
                <a:srgbClr val="002B49"/>
              </a:solidFill>
              <a:latin typeface="Arial"/>
              <a:ea typeface="Arial"/>
              <a:cs typeface="Arial"/>
              <a:sym typeface="Arial"/>
            </a:endParaRPr>
          </a:p>
        </p:txBody>
      </p:sp>
      <p:sp>
        <p:nvSpPr>
          <p:cNvPr id="21" name="TextBox 20">
            <a:extLst>
              <a:ext uri="{FF2B5EF4-FFF2-40B4-BE49-F238E27FC236}">
                <a16:creationId xmlns:a16="http://schemas.microsoft.com/office/drawing/2014/main" id="{8B996E92-C42C-8AAE-36BC-06DCB84E64C7}"/>
              </a:ext>
            </a:extLst>
          </p:cNvPr>
          <p:cNvSpPr txBox="1"/>
          <p:nvPr/>
        </p:nvSpPr>
        <p:spPr>
          <a:xfrm>
            <a:off x="1780443" y="2348799"/>
            <a:ext cx="3264632" cy="1015663"/>
          </a:xfrm>
          <a:prstGeom prst="rect">
            <a:avLst/>
          </a:prstGeom>
          <a:noFill/>
        </p:spPr>
        <p:txBody>
          <a:bodyPr wrap="square" rtlCol="0">
            <a:spAutoFit/>
          </a:bodyPr>
          <a:lstStyle/>
          <a:p>
            <a:r>
              <a:rPr lang="es-MX" sz="2000" b="1" dirty="0"/>
              <a:t>NOMBRE DE DOMINIO</a:t>
            </a:r>
          </a:p>
          <a:p>
            <a:r>
              <a:rPr lang="es-MX" sz="2000" dirty="0"/>
              <a:t>Letras latinas de la “</a:t>
            </a:r>
            <a:r>
              <a:rPr lang="es-MX" sz="2000" i="1" dirty="0"/>
              <a:t>a”</a:t>
            </a:r>
            <a:r>
              <a:rPr lang="es-MX" sz="2000" dirty="0"/>
              <a:t> a la “</a:t>
            </a:r>
            <a:r>
              <a:rPr lang="es-MX" sz="2000" i="1" dirty="0"/>
              <a:t>z</a:t>
            </a:r>
            <a:r>
              <a:rPr lang="es-MX" sz="2000" dirty="0"/>
              <a:t>” sin acentos ni símbolos.</a:t>
            </a:r>
          </a:p>
        </p:txBody>
      </p:sp>
      <p:sp>
        <p:nvSpPr>
          <p:cNvPr id="22" name="TextBox 21">
            <a:extLst>
              <a:ext uri="{FF2B5EF4-FFF2-40B4-BE49-F238E27FC236}">
                <a16:creationId xmlns:a16="http://schemas.microsoft.com/office/drawing/2014/main" id="{719662B5-FD99-5E2B-8AEF-15A4615358C7}"/>
              </a:ext>
            </a:extLst>
          </p:cNvPr>
          <p:cNvSpPr txBox="1"/>
          <p:nvPr/>
        </p:nvSpPr>
        <p:spPr>
          <a:xfrm>
            <a:off x="1751935" y="4859043"/>
            <a:ext cx="3264632" cy="1323439"/>
          </a:xfrm>
          <a:prstGeom prst="rect">
            <a:avLst/>
          </a:prstGeom>
          <a:noFill/>
        </p:spPr>
        <p:txBody>
          <a:bodyPr wrap="square" rtlCol="0">
            <a:spAutoFit/>
          </a:bodyPr>
          <a:lstStyle/>
          <a:p>
            <a:r>
              <a:rPr lang="es-MX" sz="2000" b="1" dirty="0"/>
              <a:t>NOMBRES DE DOMINIO </a:t>
            </a:r>
          </a:p>
          <a:p>
            <a:r>
              <a:rPr lang="es-MX" sz="2000" b="1" dirty="0"/>
              <a:t>INTERNACIONALIZADOS AGREGADOS </a:t>
            </a:r>
          </a:p>
          <a:p>
            <a:r>
              <a:rPr lang="es-MX" sz="2000" dirty="0"/>
              <a:t>Caracteres de diferentes códigos de escritura </a:t>
            </a:r>
          </a:p>
        </p:txBody>
      </p:sp>
      <p:sp>
        <p:nvSpPr>
          <p:cNvPr id="23" name="Google Shape;914;p65">
            <a:extLst>
              <a:ext uri="{FF2B5EF4-FFF2-40B4-BE49-F238E27FC236}">
                <a16:creationId xmlns:a16="http://schemas.microsoft.com/office/drawing/2014/main" id="{16ED2709-546A-86F3-E124-C06F721796AA}"/>
              </a:ext>
            </a:extLst>
          </p:cNvPr>
          <p:cNvSpPr txBox="1"/>
          <p:nvPr/>
        </p:nvSpPr>
        <p:spPr>
          <a:xfrm>
            <a:off x="5554530"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.org</a:t>
            </a:r>
            <a:endParaRPr lang="es-MX" sz="2800" b="1" i="0" u="none" strike="noStrike" cap="none" dirty="0">
              <a:solidFill>
                <a:schemeClr val="lt1"/>
              </a:solidFill>
              <a:latin typeface="Arial"/>
              <a:ea typeface="Arial"/>
              <a:cs typeface="Arial"/>
              <a:sym typeface="Arial"/>
            </a:endParaRPr>
          </a:p>
        </p:txBody>
      </p:sp>
      <p:sp>
        <p:nvSpPr>
          <p:cNvPr id="24" name="Google Shape;914;p65">
            <a:extLst>
              <a:ext uri="{FF2B5EF4-FFF2-40B4-BE49-F238E27FC236}">
                <a16:creationId xmlns:a16="http://schemas.microsoft.com/office/drawing/2014/main" id="{F421B7AD-2EF5-1D13-55C6-875292F07935}"/>
              </a:ext>
            </a:extLst>
          </p:cNvPr>
          <p:cNvSpPr txBox="1"/>
          <p:nvPr/>
        </p:nvSpPr>
        <p:spPr>
          <a:xfrm>
            <a:off x="7791288"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.com</a:t>
            </a:r>
            <a:endParaRPr lang="es-MX" sz="2800" b="1" i="0" u="none" strike="noStrike" cap="none" dirty="0">
              <a:solidFill>
                <a:schemeClr val="lt1"/>
              </a:solidFill>
              <a:latin typeface="Arial"/>
              <a:ea typeface="Arial"/>
              <a:cs typeface="Arial"/>
              <a:sym typeface="Arial"/>
            </a:endParaRPr>
          </a:p>
        </p:txBody>
      </p:sp>
      <p:sp>
        <p:nvSpPr>
          <p:cNvPr id="25" name="Triangle 24">
            <a:extLst>
              <a:ext uri="{FF2B5EF4-FFF2-40B4-BE49-F238E27FC236}">
                <a16:creationId xmlns:a16="http://schemas.microsoft.com/office/drawing/2014/main" id="{67C6BEBA-B9A9-898E-51FE-8104BAFB0F4E}"/>
              </a:ext>
            </a:extLst>
          </p:cNvPr>
          <p:cNvSpPr/>
          <p:nvPr/>
        </p:nvSpPr>
        <p:spPr>
          <a:xfrm>
            <a:off x="11135488"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iangle 25">
            <a:extLst>
              <a:ext uri="{FF2B5EF4-FFF2-40B4-BE49-F238E27FC236}">
                <a16:creationId xmlns:a16="http://schemas.microsoft.com/office/drawing/2014/main" id="{A2C24491-CF85-857B-113E-6FA996C54676}"/>
              </a:ext>
            </a:extLst>
          </p:cNvPr>
          <p:cNvSpPr/>
          <p:nvPr/>
        </p:nvSpPr>
        <p:spPr>
          <a:xfrm>
            <a:off x="8871963"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iangle 26">
            <a:extLst>
              <a:ext uri="{FF2B5EF4-FFF2-40B4-BE49-F238E27FC236}">
                <a16:creationId xmlns:a16="http://schemas.microsoft.com/office/drawing/2014/main" id="{A1DD435F-9D84-8C30-4E8A-531944C1B7E0}"/>
              </a:ext>
            </a:extLst>
          </p:cNvPr>
          <p:cNvSpPr/>
          <p:nvPr/>
        </p:nvSpPr>
        <p:spPr>
          <a:xfrm>
            <a:off x="6635205" y="2037722"/>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Google Shape;911;p65">
            <a:extLst>
              <a:ext uri="{FF2B5EF4-FFF2-40B4-BE49-F238E27FC236}">
                <a16:creationId xmlns:a16="http://schemas.microsoft.com/office/drawing/2014/main" id="{E33F576F-5880-2AA3-3E36-29B82680A18E}"/>
              </a:ext>
            </a:extLst>
          </p:cNvPr>
          <p:cNvSpPr txBox="1"/>
          <p:nvPr/>
        </p:nvSpPr>
        <p:spPr>
          <a:xfrm>
            <a:off x="5599729"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ar-SA" altLang="ja-JP" sz="2900" b="1" i="0" u="none" strike="noStrike" cap="none" dirty="0">
                <a:solidFill>
                  <a:schemeClr val="lt1"/>
                </a:solidFill>
                <a:latin typeface="Arial"/>
                <a:sym typeface="Arial"/>
              </a:rPr>
              <a:t>عرب</a:t>
            </a:r>
            <a:r>
              <a:rPr lang="es-MX" altLang="ja-JP" sz="2900" b="1" dirty="0">
                <a:solidFill>
                  <a:schemeClr val="lt1"/>
                </a:solidFill>
              </a:rPr>
              <a:t>.</a:t>
            </a:r>
            <a:endParaRPr lang="es-MX" altLang="ja-JP" sz="2900" b="1" i="0" u="none" strike="noStrike" cap="none" dirty="0">
              <a:solidFill>
                <a:schemeClr val="lt1"/>
              </a:solidFill>
              <a:latin typeface="Arial"/>
              <a:ea typeface="Arial"/>
              <a:cs typeface="Arial"/>
              <a:sym typeface="Arial"/>
            </a:endParaRPr>
          </a:p>
        </p:txBody>
      </p:sp>
      <p:sp>
        <p:nvSpPr>
          <p:cNvPr id="29" name="Google Shape;911;p65">
            <a:extLst>
              <a:ext uri="{FF2B5EF4-FFF2-40B4-BE49-F238E27FC236}">
                <a16:creationId xmlns:a16="http://schemas.microsoft.com/office/drawing/2014/main" id="{EF4CF30D-FC1E-D37D-8052-2EC0CE78A555}"/>
              </a:ext>
            </a:extLst>
          </p:cNvPr>
          <p:cNvSpPr txBox="1"/>
          <p:nvPr/>
        </p:nvSpPr>
        <p:spPr>
          <a:xfrm>
            <a:off x="7836487" y="4805409"/>
            <a:ext cx="1529100" cy="7278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900"/>
              <a:buFont typeface="Arial"/>
              <a:buNone/>
            </a:pPr>
            <a:r>
              <a:rPr lang="es-MX" altLang="ja-JP" sz="2900" b="1" i="0" u="none" strike="noStrike" cap="none" dirty="0">
                <a:solidFill>
                  <a:schemeClr val="lt1"/>
                </a:solidFill>
                <a:latin typeface="Arial"/>
                <a:sym typeface="Arial"/>
              </a:rPr>
              <a:t>.中国</a:t>
            </a:r>
            <a:endParaRPr lang="es-MX" altLang="ja-JP" sz="2900" b="1" i="0" u="none" strike="noStrike" cap="none" dirty="0">
              <a:solidFill>
                <a:schemeClr val="lt1"/>
              </a:solidFill>
              <a:latin typeface="Arial"/>
              <a:ea typeface="Arial"/>
              <a:cs typeface="Arial"/>
              <a:sym typeface="Arial"/>
            </a:endParaRPr>
          </a:p>
        </p:txBody>
      </p:sp>
      <p:sp>
        <p:nvSpPr>
          <p:cNvPr id="30" name="Triangle 29">
            <a:extLst>
              <a:ext uri="{FF2B5EF4-FFF2-40B4-BE49-F238E27FC236}">
                <a16:creationId xmlns:a16="http://schemas.microsoft.com/office/drawing/2014/main" id="{A6F4029F-1AFA-7973-DCD5-3756D39AF151}"/>
              </a:ext>
            </a:extLst>
          </p:cNvPr>
          <p:cNvSpPr/>
          <p:nvPr/>
        </p:nvSpPr>
        <p:spPr>
          <a:xfrm>
            <a:off x="11135488"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iangle 30">
            <a:extLst>
              <a:ext uri="{FF2B5EF4-FFF2-40B4-BE49-F238E27FC236}">
                <a16:creationId xmlns:a16="http://schemas.microsoft.com/office/drawing/2014/main" id="{7C6C135D-EE0B-A084-A363-544CB4AC668D}"/>
              </a:ext>
            </a:extLst>
          </p:cNvPr>
          <p:cNvSpPr/>
          <p:nvPr/>
        </p:nvSpPr>
        <p:spPr>
          <a:xfrm>
            <a:off x="8871963"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iangle 31">
            <a:extLst>
              <a:ext uri="{FF2B5EF4-FFF2-40B4-BE49-F238E27FC236}">
                <a16:creationId xmlns:a16="http://schemas.microsoft.com/office/drawing/2014/main" id="{EC267BD8-F1A5-F190-BB91-6766AEA05EEC}"/>
              </a:ext>
            </a:extLst>
          </p:cNvPr>
          <p:cNvSpPr/>
          <p:nvPr/>
        </p:nvSpPr>
        <p:spPr>
          <a:xfrm>
            <a:off x="6635205" y="4379871"/>
            <a:ext cx="493624" cy="425538"/>
          </a:xfrm>
          <a:prstGeom prst="triangle">
            <a:avLst>
              <a:gd name="adj" fmla="val 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iangle 32">
            <a:extLst>
              <a:ext uri="{FF2B5EF4-FFF2-40B4-BE49-F238E27FC236}">
                <a16:creationId xmlns:a16="http://schemas.microsoft.com/office/drawing/2014/main" id="{68729889-5151-3012-297B-502928374220}"/>
              </a:ext>
            </a:extLst>
          </p:cNvPr>
          <p:cNvSpPr/>
          <p:nvPr/>
        </p:nvSpPr>
        <p:spPr>
          <a:xfrm>
            <a:off x="933834" y="2019296"/>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iangle 33">
            <a:extLst>
              <a:ext uri="{FF2B5EF4-FFF2-40B4-BE49-F238E27FC236}">
                <a16:creationId xmlns:a16="http://schemas.microsoft.com/office/drawing/2014/main" id="{91D26FFC-4AD4-3121-E69F-A0D53EE975AE}"/>
              </a:ext>
            </a:extLst>
          </p:cNvPr>
          <p:cNvSpPr/>
          <p:nvPr/>
        </p:nvSpPr>
        <p:spPr>
          <a:xfrm rot="10800000">
            <a:off x="933834" y="6182482"/>
            <a:ext cx="184150" cy="329503"/>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7CC40D5E-1221-2D4A-EE58-682D0F3B9B14}"/>
              </a:ext>
            </a:extLst>
          </p:cNvPr>
          <p:cNvCxnSpPr>
            <a:cxnSpLocks/>
          </p:cNvCxnSpPr>
          <p:nvPr/>
        </p:nvCxnSpPr>
        <p:spPr>
          <a:xfrm flipH="1">
            <a:off x="1701800" y="4180734"/>
            <a:ext cx="9924950" cy="0"/>
          </a:xfrm>
          <a:prstGeom prst="line">
            <a:avLst/>
          </a:prstGeom>
          <a:ln w="38100">
            <a:solidFill>
              <a:schemeClr val="accent6"/>
            </a:solidFill>
            <a:prstDash val="dash"/>
          </a:ln>
        </p:spPr>
        <p:style>
          <a:lnRef idx="1">
            <a:schemeClr val="accent1"/>
          </a:lnRef>
          <a:fillRef idx="0">
            <a:schemeClr val="accent1"/>
          </a:fillRef>
          <a:effectRef idx="0">
            <a:schemeClr val="accent1"/>
          </a:effectRef>
          <a:fontRef idx="minor">
            <a:schemeClr val="tx1"/>
          </a:fontRef>
        </p:style>
      </p:cxnSp>
      <p:sp>
        <p:nvSpPr>
          <p:cNvPr id="36" name="Google Shape;914;p65">
            <a:extLst>
              <a:ext uri="{FF2B5EF4-FFF2-40B4-BE49-F238E27FC236}">
                <a16:creationId xmlns:a16="http://schemas.microsoft.com/office/drawing/2014/main" id="{D7BCE626-C484-1597-FB0E-672E7E69D9C3}"/>
              </a:ext>
            </a:extLst>
          </p:cNvPr>
          <p:cNvSpPr txBox="1"/>
          <p:nvPr/>
        </p:nvSpPr>
        <p:spPr>
          <a:xfrm>
            <a:off x="10054813" y="2463260"/>
            <a:ext cx="1574299" cy="747274"/>
          </a:xfrm>
          <a:prstGeom prst="rect">
            <a:avLst/>
          </a:pr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100"/>
              <a:buFont typeface="Arial"/>
              <a:buNone/>
            </a:pPr>
            <a:r>
              <a:rPr lang="es-MX" sz="2800" b="1" i="0" u="none" strike="noStrike" cap="none" dirty="0">
                <a:solidFill>
                  <a:schemeClr val="lt1"/>
                </a:solidFill>
                <a:latin typeface="Arial"/>
                <a:sym typeface="Arial"/>
              </a:rPr>
              <a:t>.net</a:t>
            </a:r>
            <a:endParaRPr lang="es-MX" sz="2800" b="1" i="0" u="none" strike="noStrike" cap="none" dirty="0">
              <a:solidFill>
                <a:schemeClr val="lt1"/>
              </a:solidFill>
              <a:latin typeface="Arial"/>
              <a:ea typeface="Arial"/>
              <a:cs typeface="Arial"/>
              <a:sym typeface="Arial"/>
            </a:endParaRPr>
          </a:p>
        </p:txBody>
      </p:sp>
      <p:pic>
        <p:nvPicPr>
          <p:cNvPr id="37" name="Picture 36">
            <a:extLst>
              <a:ext uri="{FF2B5EF4-FFF2-40B4-BE49-F238E27FC236}">
                <a16:creationId xmlns:a16="http://schemas.microsoft.com/office/drawing/2014/main" id="{23363D74-D4B2-E598-E3D8-4B0C43BF5F89}"/>
              </a:ext>
            </a:extLst>
          </p:cNvPr>
          <p:cNvPicPr>
            <a:picLocks noChangeAspect="1"/>
          </p:cNvPicPr>
          <p:nvPr/>
        </p:nvPicPr>
        <p:blipFill>
          <a:blip r:embed="rId3"/>
          <a:stretch>
            <a:fillRect/>
          </a:stretch>
        </p:blipFill>
        <p:spPr>
          <a:xfrm>
            <a:off x="576000" y="288001"/>
            <a:ext cx="3092486" cy="289921"/>
          </a:xfrm>
          <a:prstGeom prst="rect">
            <a:avLst/>
          </a:prstGeom>
        </p:spPr>
      </p:pic>
    </p:spTree>
    <p:extLst>
      <p:ext uri="{BB962C8B-B14F-4D97-AF65-F5344CB8AC3E}">
        <p14:creationId xmlns:p14="http://schemas.microsoft.com/office/powerpoint/2010/main" val="1343574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sp>
        <p:nvSpPr>
          <p:cNvPr id="988" name="Rectangle 987">
            <a:extLst>
              <a:ext uri="{FF2B5EF4-FFF2-40B4-BE49-F238E27FC236}">
                <a16:creationId xmlns:a16="http://schemas.microsoft.com/office/drawing/2014/main" id="{3E3A5E66-CC8E-978A-DCE9-E6FEEFDE0AAD}"/>
              </a:ext>
            </a:extLst>
          </p:cNvPr>
          <p:cNvSpPr/>
          <p:nvPr/>
        </p:nvSpPr>
        <p:spPr>
          <a:xfrm>
            <a:off x="0" y="0"/>
            <a:ext cx="12192000" cy="6858000"/>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0" name="Google Shape;920;p66"/>
          <p:cNvSpPr txBox="1">
            <a:spLocks noGrp="1"/>
          </p:cNvSpPr>
          <p:nvPr>
            <p:ph type="title"/>
          </p:nvPr>
        </p:nvSpPr>
        <p:spPr>
          <a:xfrm>
            <a:off x="333661" y="779486"/>
            <a:ext cx="6533864" cy="45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Expansión del DNS</a:t>
            </a:r>
          </a:p>
        </p:txBody>
      </p:sp>
      <p:sp>
        <p:nvSpPr>
          <p:cNvPr id="923" name="Google Shape;923;p66"/>
          <p:cNvSpPr txBox="1"/>
          <p:nvPr/>
        </p:nvSpPr>
        <p:spPr>
          <a:xfrm>
            <a:off x="7672521" y="1513260"/>
            <a:ext cx="3813350" cy="10704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Clr>
                <a:srgbClr val="000000"/>
              </a:buClr>
              <a:buSzPts val="2200"/>
              <a:buFont typeface="Arial"/>
              <a:buNone/>
            </a:pPr>
            <a:r>
              <a:rPr lang="es-MX" sz="2400" b="1" dirty="0">
                <a:solidFill>
                  <a:srgbClr val="002B49"/>
                </a:solidFill>
              </a:rPr>
              <a:t>La </a:t>
            </a:r>
            <a:r>
              <a:rPr lang="es-MX" sz="2400" b="1" i="0" u="none" strike="noStrike" cap="none" dirty="0">
                <a:solidFill>
                  <a:srgbClr val="002B49"/>
                </a:solidFill>
                <a:latin typeface="Arial"/>
                <a:sym typeface="Arial"/>
              </a:rPr>
              <a:t>cantidad de gTLD ha crecido hasta superar los 1200</a:t>
            </a:r>
            <a:endParaRPr lang="es-MX" sz="2400" b="1" i="0" u="none" strike="noStrike" cap="none" dirty="0">
              <a:solidFill>
                <a:srgbClr val="002B49"/>
              </a:solidFill>
              <a:latin typeface="Arial"/>
              <a:ea typeface="Arial"/>
              <a:cs typeface="Arial"/>
              <a:sym typeface="Arial"/>
            </a:endParaRPr>
          </a:p>
        </p:txBody>
      </p:sp>
      <p:grpSp>
        <p:nvGrpSpPr>
          <p:cNvPr id="992" name="Group 991">
            <a:extLst>
              <a:ext uri="{FF2B5EF4-FFF2-40B4-BE49-F238E27FC236}">
                <a16:creationId xmlns:a16="http://schemas.microsoft.com/office/drawing/2014/main" id="{9790A17D-DD6A-6B87-620D-C83F29032568}"/>
              </a:ext>
            </a:extLst>
          </p:cNvPr>
          <p:cNvGrpSpPr/>
          <p:nvPr/>
        </p:nvGrpSpPr>
        <p:grpSpPr>
          <a:xfrm>
            <a:off x="333661" y="1498847"/>
            <a:ext cx="9062111" cy="5131181"/>
            <a:chOff x="333661" y="980491"/>
            <a:chExt cx="9062111" cy="5131181"/>
          </a:xfrm>
        </p:grpSpPr>
        <p:sp>
          <p:nvSpPr>
            <p:cNvPr id="924" name="Google Shape;924;p66"/>
            <p:cNvSpPr txBox="1"/>
            <p:nvPr/>
          </p:nvSpPr>
          <p:spPr>
            <a:xfrm>
              <a:off x="968708" y="1755488"/>
              <a:ext cx="4902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.edu</a:t>
              </a:r>
              <a:endParaRPr lang="es-MX" sz="1000" b="1" i="0" u="none" strike="noStrike" cap="none" dirty="0">
                <a:solidFill>
                  <a:srgbClr val="002B49"/>
                </a:solidFill>
                <a:latin typeface="Arial"/>
                <a:ea typeface="Arial"/>
                <a:cs typeface="Arial"/>
                <a:sym typeface="Arial"/>
              </a:endParaRPr>
            </a:p>
          </p:txBody>
        </p:sp>
        <p:sp>
          <p:nvSpPr>
            <p:cNvPr id="925" name="Google Shape;925;p66"/>
            <p:cNvSpPr txBox="1"/>
            <p:nvPr/>
          </p:nvSpPr>
          <p:spPr>
            <a:xfrm>
              <a:off x="1514981" y="1426168"/>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.gov</a:t>
              </a:r>
              <a:endParaRPr lang="es-MX" sz="1000" b="1" i="0" u="none" strike="noStrike" cap="none" dirty="0">
                <a:solidFill>
                  <a:srgbClr val="002B49"/>
                </a:solidFill>
                <a:latin typeface="Arial"/>
                <a:ea typeface="Arial"/>
                <a:cs typeface="Arial"/>
                <a:sym typeface="Arial"/>
              </a:endParaRPr>
            </a:p>
          </p:txBody>
        </p:sp>
        <p:sp>
          <p:nvSpPr>
            <p:cNvPr id="926" name="Google Shape;926;p66"/>
            <p:cNvSpPr txBox="1"/>
            <p:nvPr/>
          </p:nvSpPr>
          <p:spPr>
            <a:xfrm>
              <a:off x="2017389" y="119272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.int</a:t>
              </a:r>
              <a:endParaRPr lang="es-MX" sz="1000" b="1" i="0" u="none" strike="noStrike" cap="none" dirty="0">
                <a:solidFill>
                  <a:srgbClr val="002B49"/>
                </a:solidFill>
                <a:latin typeface="Arial"/>
                <a:ea typeface="Arial"/>
                <a:cs typeface="Arial"/>
                <a:sym typeface="Arial"/>
              </a:endParaRPr>
            </a:p>
          </p:txBody>
        </p:sp>
        <p:sp>
          <p:nvSpPr>
            <p:cNvPr id="927" name="Google Shape;927;p66"/>
            <p:cNvSpPr txBox="1"/>
            <p:nvPr/>
          </p:nvSpPr>
          <p:spPr>
            <a:xfrm>
              <a:off x="2771187" y="1101072"/>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.mil</a:t>
              </a:r>
              <a:endParaRPr lang="es-MX" sz="1000" b="1" i="0" u="none" strike="noStrike" cap="none" dirty="0">
                <a:solidFill>
                  <a:srgbClr val="002B49"/>
                </a:solidFill>
                <a:latin typeface="Arial"/>
                <a:ea typeface="Arial"/>
                <a:cs typeface="Arial"/>
                <a:sym typeface="Arial"/>
              </a:endParaRPr>
            </a:p>
          </p:txBody>
        </p:sp>
        <p:sp>
          <p:nvSpPr>
            <p:cNvPr id="928" name="Google Shape;928;p66"/>
            <p:cNvSpPr txBox="1"/>
            <p:nvPr/>
          </p:nvSpPr>
          <p:spPr>
            <a:xfrm>
              <a:off x="3525088" y="1187706"/>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.net</a:t>
              </a:r>
              <a:endParaRPr lang="es-MX" sz="1000" b="1" i="0" u="none" strike="noStrike" cap="none" dirty="0">
                <a:solidFill>
                  <a:srgbClr val="002B49"/>
                </a:solidFill>
                <a:latin typeface="Arial"/>
                <a:ea typeface="Arial"/>
                <a:cs typeface="Arial"/>
                <a:sym typeface="Arial"/>
              </a:endParaRPr>
            </a:p>
          </p:txBody>
        </p:sp>
        <p:sp>
          <p:nvSpPr>
            <p:cNvPr id="929" name="Google Shape;929;p66"/>
            <p:cNvSpPr txBox="1"/>
            <p:nvPr/>
          </p:nvSpPr>
          <p:spPr>
            <a:xfrm>
              <a:off x="4135992" y="1470603"/>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.org</a:t>
              </a:r>
              <a:endParaRPr lang="es-MX" sz="1000" b="1" i="0" u="none" strike="noStrike" cap="none" dirty="0">
                <a:solidFill>
                  <a:srgbClr val="002B49"/>
                </a:solidFill>
                <a:latin typeface="Arial"/>
                <a:ea typeface="Arial"/>
                <a:cs typeface="Arial"/>
                <a:sym typeface="Arial"/>
              </a:endParaRPr>
            </a:p>
          </p:txBody>
        </p:sp>
        <p:sp>
          <p:nvSpPr>
            <p:cNvPr id="930" name="Google Shape;930;p66"/>
            <p:cNvSpPr txBox="1"/>
            <p:nvPr/>
          </p:nvSpPr>
          <p:spPr>
            <a:xfrm>
              <a:off x="4569081" y="1761788"/>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.aero</a:t>
              </a:r>
              <a:endParaRPr lang="es-MX" sz="1000" b="1" i="0" u="none" strike="noStrike" cap="none" dirty="0">
                <a:solidFill>
                  <a:srgbClr val="002B49"/>
                </a:solidFill>
                <a:latin typeface="Arial"/>
                <a:ea typeface="Arial"/>
                <a:cs typeface="Arial"/>
                <a:sym typeface="Arial"/>
              </a:endParaRPr>
            </a:p>
          </p:txBody>
        </p:sp>
        <p:sp>
          <p:nvSpPr>
            <p:cNvPr id="931" name="Google Shape;931;p66"/>
            <p:cNvSpPr txBox="1"/>
            <p:nvPr/>
          </p:nvSpPr>
          <p:spPr>
            <a:xfrm>
              <a:off x="4819211" y="2242730"/>
              <a:ext cx="4557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.biz</a:t>
              </a:r>
              <a:endParaRPr lang="es-MX" sz="1000" b="1" i="0" u="none" strike="noStrike" cap="none" dirty="0">
                <a:solidFill>
                  <a:srgbClr val="002B49"/>
                </a:solidFill>
                <a:latin typeface="Arial"/>
                <a:ea typeface="Arial"/>
                <a:cs typeface="Arial"/>
                <a:sym typeface="Arial"/>
              </a:endParaRPr>
            </a:p>
          </p:txBody>
        </p:sp>
        <p:sp>
          <p:nvSpPr>
            <p:cNvPr id="932" name="Google Shape;932;p66"/>
            <p:cNvSpPr txBox="1"/>
            <p:nvPr/>
          </p:nvSpPr>
          <p:spPr>
            <a:xfrm>
              <a:off x="5006620" y="2711633"/>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a:solidFill>
                    <a:srgbClr val="002B49"/>
                  </a:solidFill>
                  <a:latin typeface="Arial"/>
                  <a:sym typeface="Arial"/>
                </a:rPr>
                <a:t>.coop</a:t>
              </a:r>
              <a:endParaRPr lang="es-MX" sz="1000" b="1" i="0" u="none" strike="noStrike" cap="none">
                <a:solidFill>
                  <a:srgbClr val="002B49"/>
                </a:solidFill>
                <a:latin typeface="Arial"/>
                <a:ea typeface="Arial"/>
                <a:cs typeface="Arial"/>
                <a:sym typeface="Arial"/>
              </a:endParaRPr>
            </a:p>
          </p:txBody>
        </p:sp>
        <p:sp>
          <p:nvSpPr>
            <p:cNvPr id="933" name="Google Shape;933;p66"/>
            <p:cNvSpPr txBox="1"/>
            <p:nvPr/>
          </p:nvSpPr>
          <p:spPr>
            <a:xfrm flipH="1">
              <a:off x="5140488" y="3439577"/>
              <a:ext cx="5139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.info</a:t>
              </a:r>
              <a:endParaRPr lang="es-MX" sz="1000" b="1" i="0" u="none" strike="noStrike" cap="none" dirty="0">
                <a:solidFill>
                  <a:srgbClr val="002B49"/>
                </a:solidFill>
                <a:latin typeface="Arial"/>
                <a:ea typeface="Arial"/>
                <a:cs typeface="Arial"/>
                <a:sym typeface="Arial"/>
              </a:endParaRPr>
            </a:p>
          </p:txBody>
        </p:sp>
        <p:sp>
          <p:nvSpPr>
            <p:cNvPr id="934" name="Google Shape;934;p66"/>
            <p:cNvSpPr txBox="1"/>
            <p:nvPr/>
          </p:nvSpPr>
          <p:spPr>
            <a:xfrm>
              <a:off x="5034169" y="4139125"/>
              <a:ext cx="7530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.museum</a:t>
              </a:r>
              <a:endParaRPr lang="es-MX" sz="1000" b="1" i="0" u="none" strike="noStrike" cap="none" dirty="0">
                <a:solidFill>
                  <a:srgbClr val="002B49"/>
                </a:solidFill>
                <a:latin typeface="Arial"/>
                <a:ea typeface="Arial"/>
                <a:cs typeface="Arial"/>
                <a:sym typeface="Arial"/>
              </a:endParaRPr>
            </a:p>
          </p:txBody>
        </p:sp>
        <p:sp>
          <p:nvSpPr>
            <p:cNvPr id="935" name="Google Shape;935;p66"/>
            <p:cNvSpPr txBox="1"/>
            <p:nvPr/>
          </p:nvSpPr>
          <p:spPr>
            <a:xfrm>
              <a:off x="4796821" y="4737727"/>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.name</a:t>
              </a:r>
              <a:endParaRPr lang="es-MX" sz="1000" b="1" i="0" u="none" strike="noStrike" cap="none" dirty="0">
                <a:solidFill>
                  <a:srgbClr val="002B49"/>
                </a:solidFill>
                <a:latin typeface="Arial"/>
                <a:ea typeface="Arial"/>
                <a:cs typeface="Arial"/>
                <a:sym typeface="Arial"/>
              </a:endParaRPr>
            </a:p>
          </p:txBody>
        </p:sp>
        <p:sp>
          <p:nvSpPr>
            <p:cNvPr id="936" name="Google Shape;936;p66"/>
            <p:cNvSpPr txBox="1"/>
            <p:nvPr/>
          </p:nvSpPr>
          <p:spPr>
            <a:xfrm>
              <a:off x="4383816" y="5124206"/>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.pro</a:t>
              </a:r>
              <a:endParaRPr lang="es-MX" sz="1000" b="1" i="0" u="none" strike="noStrike" cap="none" dirty="0">
                <a:solidFill>
                  <a:srgbClr val="002B49"/>
                </a:solidFill>
                <a:latin typeface="Arial"/>
                <a:ea typeface="Arial"/>
                <a:cs typeface="Arial"/>
                <a:sym typeface="Arial"/>
              </a:endParaRPr>
            </a:p>
          </p:txBody>
        </p:sp>
        <p:sp>
          <p:nvSpPr>
            <p:cNvPr id="937" name="Google Shape;937;p66"/>
            <p:cNvSpPr txBox="1"/>
            <p:nvPr/>
          </p:nvSpPr>
          <p:spPr>
            <a:xfrm>
              <a:off x="4058305" y="5519200"/>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.asia</a:t>
              </a:r>
              <a:endParaRPr lang="es-MX" sz="1000" b="1" i="0" u="none" strike="noStrike" cap="none" dirty="0">
                <a:solidFill>
                  <a:srgbClr val="002B49"/>
                </a:solidFill>
                <a:latin typeface="Arial"/>
                <a:ea typeface="Arial"/>
                <a:cs typeface="Arial"/>
                <a:sym typeface="Arial"/>
              </a:endParaRPr>
            </a:p>
          </p:txBody>
        </p:sp>
        <p:sp>
          <p:nvSpPr>
            <p:cNvPr id="938" name="Google Shape;938;p66"/>
            <p:cNvSpPr txBox="1"/>
            <p:nvPr/>
          </p:nvSpPr>
          <p:spPr>
            <a:xfrm>
              <a:off x="3581284" y="5729131"/>
              <a:ext cx="455700" cy="1407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.cat</a:t>
              </a:r>
              <a:endParaRPr lang="es-MX" sz="1000" b="1" i="0" u="none" strike="noStrike" cap="none" dirty="0">
                <a:solidFill>
                  <a:srgbClr val="002B49"/>
                </a:solidFill>
                <a:latin typeface="Arial"/>
                <a:ea typeface="Arial"/>
                <a:cs typeface="Arial"/>
                <a:sym typeface="Arial"/>
              </a:endParaRPr>
            </a:p>
          </p:txBody>
        </p:sp>
        <p:sp>
          <p:nvSpPr>
            <p:cNvPr id="939" name="Google Shape;939;p66"/>
            <p:cNvSpPr txBox="1"/>
            <p:nvPr/>
          </p:nvSpPr>
          <p:spPr>
            <a:xfrm>
              <a:off x="2741145" y="5818084"/>
              <a:ext cx="575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.jobs</a:t>
              </a:r>
              <a:endParaRPr lang="es-MX" sz="1000" b="1" i="0" u="none" strike="noStrike" cap="none" dirty="0">
                <a:solidFill>
                  <a:srgbClr val="002B49"/>
                </a:solidFill>
                <a:latin typeface="Arial"/>
                <a:ea typeface="Arial"/>
                <a:cs typeface="Arial"/>
                <a:sym typeface="Arial"/>
              </a:endParaRPr>
            </a:p>
          </p:txBody>
        </p:sp>
        <p:sp>
          <p:nvSpPr>
            <p:cNvPr id="940" name="Google Shape;940;p66"/>
            <p:cNvSpPr txBox="1"/>
            <p:nvPr/>
          </p:nvSpPr>
          <p:spPr>
            <a:xfrm>
              <a:off x="1974499" y="5715334"/>
              <a:ext cx="490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.mail</a:t>
              </a:r>
              <a:endParaRPr lang="es-MX" sz="1000" b="1" i="0" u="none" strike="noStrike" cap="none" dirty="0">
                <a:solidFill>
                  <a:srgbClr val="002B49"/>
                </a:solidFill>
                <a:latin typeface="Arial"/>
                <a:ea typeface="Arial"/>
                <a:cs typeface="Arial"/>
                <a:sym typeface="Arial"/>
              </a:endParaRPr>
            </a:p>
          </p:txBody>
        </p:sp>
        <p:sp>
          <p:nvSpPr>
            <p:cNvPr id="941" name="Google Shape;941;p66"/>
            <p:cNvSpPr txBox="1"/>
            <p:nvPr/>
          </p:nvSpPr>
          <p:spPr>
            <a:xfrm>
              <a:off x="1341868" y="546917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.mobi</a:t>
              </a:r>
              <a:endParaRPr lang="es-MX" sz="1000" b="1" i="0" u="none" strike="noStrike" cap="none" dirty="0">
                <a:solidFill>
                  <a:srgbClr val="002B49"/>
                </a:solidFill>
                <a:latin typeface="Arial"/>
                <a:ea typeface="Arial"/>
                <a:cs typeface="Arial"/>
                <a:sym typeface="Arial"/>
              </a:endParaRPr>
            </a:p>
          </p:txBody>
        </p:sp>
        <p:sp>
          <p:nvSpPr>
            <p:cNvPr id="942" name="Google Shape;942;p66"/>
            <p:cNvSpPr txBox="1"/>
            <p:nvPr/>
          </p:nvSpPr>
          <p:spPr>
            <a:xfrm>
              <a:off x="968708" y="5116447"/>
              <a:ext cx="5349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.post</a:t>
              </a:r>
              <a:endParaRPr lang="es-MX" sz="1000" b="1" i="0" u="none" strike="noStrike" cap="none" dirty="0">
                <a:solidFill>
                  <a:srgbClr val="002B49"/>
                </a:solidFill>
                <a:latin typeface="Arial"/>
                <a:ea typeface="Arial"/>
                <a:cs typeface="Arial"/>
                <a:sym typeface="Arial"/>
              </a:endParaRPr>
            </a:p>
          </p:txBody>
        </p:sp>
        <p:sp>
          <p:nvSpPr>
            <p:cNvPr id="943" name="Google Shape;943;p66"/>
            <p:cNvSpPr txBox="1"/>
            <p:nvPr/>
          </p:nvSpPr>
          <p:spPr>
            <a:xfrm>
              <a:off x="745375" y="4657114"/>
              <a:ext cx="3882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.tel</a:t>
              </a:r>
              <a:endParaRPr lang="es-MX" sz="1000" b="1" i="0" u="none" strike="noStrike" cap="none" dirty="0">
                <a:solidFill>
                  <a:srgbClr val="002B49"/>
                </a:solidFill>
                <a:latin typeface="Arial"/>
                <a:ea typeface="Arial"/>
                <a:cs typeface="Arial"/>
                <a:sym typeface="Arial"/>
              </a:endParaRPr>
            </a:p>
          </p:txBody>
        </p:sp>
        <p:sp>
          <p:nvSpPr>
            <p:cNvPr id="944" name="Google Shape;944;p66"/>
            <p:cNvSpPr txBox="1"/>
            <p:nvPr/>
          </p:nvSpPr>
          <p:spPr>
            <a:xfrm>
              <a:off x="588860" y="2121287"/>
              <a:ext cx="49740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.com</a:t>
              </a:r>
              <a:endParaRPr lang="es-MX" sz="1000" b="1" i="0" u="none" strike="noStrike" cap="none" dirty="0">
                <a:solidFill>
                  <a:srgbClr val="002B49"/>
                </a:solidFill>
                <a:latin typeface="Arial"/>
                <a:ea typeface="Arial"/>
                <a:cs typeface="Arial"/>
                <a:sym typeface="Arial"/>
              </a:endParaRPr>
            </a:p>
          </p:txBody>
        </p:sp>
        <p:sp>
          <p:nvSpPr>
            <p:cNvPr id="945" name="Google Shape;945;p66"/>
            <p:cNvSpPr txBox="1"/>
            <p:nvPr/>
          </p:nvSpPr>
          <p:spPr>
            <a:xfrm>
              <a:off x="392708" y="4207663"/>
              <a:ext cx="576000" cy="1944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.travel</a:t>
              </a:r>
              <a:endParaRPr lang="es-MX" sz="1000" b="1" i="0" u="none" strike="noStrike" cap="none" dirty="0">
                <a:solidFill>
                  <a:srgbClr val="002B49"/>
                </a:solidFill>
                <a:latin typeface="Arial"/>
                <a:ea typeface="Arial"/>
                <a:cs typeface="Arial"/>
                <a:sym typeface="Arial"/>
              </a:endParaRPr>
            </a:p>
          </p:txBody>
        </p:sp>
        <p:sp>
          <p:nvSpPr>
            <p:cNvPr id="946" name="Google Shape;946;p66"/>
            <p:cNvSpPr txBox="1"/>
            <p:nvPr/>
          </p:nvSpPr>
          <p:spPr>
            <a:xfrm>
              <a:off x="333661" y="3442924"/>
              <a:ext cx="445091" cy="194309"/>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s-MX" sz="1000" b="1" i="0" u="none" strike="noStrike" cap="none" dirty="0">
                  <a:solidFill>
                    <a:srgbClr val="002B49"/>
                  </a:solidFill>
                  <a:latin typeface="Arial"/>
                  <a:sym typeface="Arial"/>
                </a:rPr>
                <a:t>.xxx</a:t>
              </a:r>
              <a:endParaRPr lang="es-MX" sz="1000" b="1" i="0" u="none" strike="noStrike" cap="none" dirty="0">
                <a:solidFill>
                  <a:srgbClr val="002B49"/>
                </a:solidFill>
                <a:latin typeface="Arial"/>
                <a:ea typeface="Arial"/>
                <a:cs typeface="Arial"/>
                <a:sym typeface="Arial"/>
              </a:endParaRPr>
            </a:p>
          </p:txBody>
        </p:sp>
        <p:sp>
          <p:nvSpPr>
            <p:cNvPr id="947" name="Google Shape;947;p66"/>
            <p:cNvSpPr txBox="1"/>
            <p:nvPr/>
          </p:nvSpPr>
          <p:spPr>
            <a:xfrm>
              <a:off x="2709900" y="5832025"/>
              <a:ext cx="241500" cy="876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2B49"/>
                </a:solidFill>
                <a:latin typeface="Arial"/>
                <a:ea typeface="Arial"/>
                <a:cs typeface="Arial"/>
                <a:sym typeface="Arial"/>
              </a:endParaRPr>
            </a:p>
          </p:txBody>
        </p:sp>
        <p:sp>
          <p:nvSpPr>
            <p:cNvPr id="948" name="Google Shape;948;p66"/>
            <p:cNvSpPr txBox="1"/>
            <p:nvPr/>
          </p:nvSpPr>
          <p:spPr>
            <a:xfrm>
              <a:off x="1899750" y="2825425"/>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3100" b="1" i="0" u="none" strike="noStrike" cap="none" dirty="0">
                  <a:solidFill>
                    <a:srgbClr val="002B49"/>
                  </a:solidFill>
                  <a:latin typeface="Arial"/>
                  <a:sym typeface="Arial"/>
                </a:rPr>
                <a:t>1200+</a:t>
              </a:r>
              <a:endParaRPr lang="es-MX" sz="3100" b="1" i="0" u="none" strike="noStrike" cap="none" dirty="0">
                <a:solidFill>
                  <a:srgbClr val="002B49"/>
                </a:solidFill>
                <a:latin typeface="Arial"/>
                <a:ea typeface="Arial"/>
                <a:cs typeface="Arial"/>
                <a:sym typeface="Arial"/>
              </a:endParaRPr>
            </a:p>
          </p:txBody>
        </p:sp>
        <p:sp>
          <p:nvSpPr>
            <p:cNvPr id="2" name="Oval 1">
              <a:extLst>
                <a:ext uri="{FF2B5EF4-FFF2-40B4-BE49-F238E27FC236}">
                  <a16:creationId xmlns:a16="http://schemas.microsoft.com/office/drawing/2014/main" id="{79DF337B-BF40-20DD-291F-9BF1D8618295}"/>
                </a:ext>
              </a:extLst>
            </p:cNvPr>
            <p:cNvSpPr/>
            <p:nvPr/>
          </p:nvSpPr>
          <p:spPr>
            <a:xfrm>
              <a:off x="5113332" y="1183358"/>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36FCE52A-1F4C-1F13-8272-D13A9CD550C4}"/>
                </a:ext>
              </a:extLst>
            </p:cNvPr>
            <p:cNvSpPr/>
            <p:nvPr/>
          </p:nvSpPr>
          <p:spPr>
            <a:xfrm>
              <a:off x="5787169" y="1365249"/>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B0505DBB-5E9C-6E48-2A09-E7466DEF66A3}"/>
                </a:ext>
              </a:extLst>
            </p:cNvPr>
            <p:cNvSpPr/>
            <p:nvPr/>
          </p:nvSpPr>
          <p:spPr>
            <a:xfrm>
              <a:off x="6021812" y="2212969"/>
              <a:ext cx="150683" cy="150683"/>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13E75FD-7137-F262-61AE-779C5C97A7AC}"/>
                </a:ext>
              </a:extLst>
            </p:cNvPr>
            <p:cNvSpPr/>
            <p:nvPr/>
          </p:nvSpPr>
          <p:spPr>
            <a:xfrm>
              <a:off x="5233421" y="5382543"/>
              <a:ext cx="271807" cy="27180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6" name="Oval 5">
              <a:extLst>
                <a:ext uri="{FF2B5EF4-FFF2-40B4-BE49-F238E27FC236}">
                  <a16:creationId xmlns:a16="http://schemas.microsoft.com/office/drawing/2014/main" id="{3BDBE3B9-A46D-418B-DCB6-8E1FA64FF2C0}"/>
                </a:ext>
              </a:extLst>
            </p:cNvPr>
            <p:cNvSpPr/>
            <p:nvPr/>
          </p:nvSpPr>
          <p:spPr>
            <a:xfrm>
              <a:off x="6598345" y="5307900"/>
              <a:ext cx="439547" cy="439547"/>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oogle Shape;934;p66">
              <a:extLst>
                <a:ext uri="{FF2B5EF4-FFF2-40B4-BE49-F238E27FC236}">
                  <a16:creationId xmlns:a16="http://schemas.microsoft.com/office/drawing/2014/main" id="{937BD93B-268E-3722-89B9-39760C0D83DE}"/>
                </a:ext>
              </a:extLst>
            </p:cNvPr>
            <p:cNvSpPr txBox="1"/>
            <p:nvPr/>
          </p:nvSpPr>
          <p:spPr>
            <a:xfrm>
              <a:off x="5619227" y="3808693"/>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600" b="1" i="0" u="none" strike="noStrike" cap="none" dirty="0">
                  <a:solidFill>
                    <a:srgbClr val="002B49"/>
                  </a:solidFill>
                  <a:latin typeface="Arial"/>
                  <a:sym typeface="Arial"/>
                </a:rPr>
                <a:t>.みんな </a:t>
              </a:r>
              <a:endParaRPr lang="es-MX" altLang="en-US" sz="1600" b="1" i="0" u="none" strike="noStrike" cap="none" dirty="0">
                <a:solidFill>
                  <a:srgbClr val="002B49"/>
                </a:solidFill>
                <a:latin typeface="Arial"/>
                <a:ea typeface="Arial"/>
                <a:cs typeface="Arial"/>
                <a:sym typeface="Arial"/>
              </a:endParaRPr>
            </a:p>
          </p:txBody>
        </p:sp>
        <p:sp>
          <p:nvSpPr>
            <p:cNvPr id="11" name="Google Shape;934;p66">
              <a:extLst>
                <a:ext uri="{FF2B5EF4-FFF2-40B4-BE49-F238E27FC236}">
                  <a16:creationId xmlns:a16="http://schemas.microsoft.com/office/drawing/2014/main" id="{C2B507CD-2594-8897-DD5A-0A4CE07E02FC}"/>
                </a:ext>
              </a:extLst>
            </p:cNvPr>
            <p:cNvSpPr txBox="1"/>
            <p:nvPr/>
          </p:nvSpPr>
          <p:spPr>
            <a:xfrm>
              <a:off x="5476986" y="5647520"/>
              <a:ext cx="924781"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.公益</a:t>
              </a:r>
              <a:endParaRPr lang="es-MX" altLang="en-US" sz="1800" b="1" i="0" u="none" strike="noStrike" cap="none" dirty="0">
                <a:solidFill>
                  <a:srgbClr val="002B49"/>
                </a:solidFill>
                <a:latin typeface="Arial"/>
                <a:ea typeface="Arial"/>
                <a:cs typeface="Arial"/>
                <a:sym typeface="Arial"/>
              </a:endParaRPr>
            </a:p>
          </p:txBody>
        </p:sp>
        <p:sp>
          <p:nvSpPr>
            <p:cNvPr id="12" name="Google Shape;934;p66">
              <a:extLst>
                <a:ext uri="{FF2B5EF4-FFF2-40B4-BE49-F238E27FC236}">
                  <a16:creationId xmlns:a16="http://schemas.microsoft.com/office/drawing/2014/main" id="{E7A8D696-4183-165D-99BA-A6F27582F738}"/>
                </a:ext>
              </a:extLst>
            </p:cNvPr>
            <p:cNvSpPr txBox="1"/>
            <p:nvPr/>
          </p:nvSpPr>
          <p:spPr>
            <a:xfrm>
              <a:off x="6818118" y="3688078"/>
              <a:ext cx="1159290"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.онлайн</a:t>
              </a:r>
            </a:p>
          </p:txBody>
        </p:sp>
        <p:sp>
          <p:nvSpPr>
            <p:cNvPr id="13" name="Google Shape;934;p66">
              <a:extLst>
                <a:ext uri="{FF2B5EF4-FFF2-40B4-BE49-F238E27FC236}">
                  <a16:creationId xmlns:a16="http://schemas.microsoft.com/office/drawing/2014/main" id="{87A24AC2-A6B9-A391-A2A8-15E45C0137D3}"/>
                </a:ext>
              </a:extLst>
            </p:cNvPr>
            <p:cNvSpPr txBox="1"/>
            <p:nvPr/>
          </p:nvSpPr>
          <p:spPr>
            <a:xfrm>
              <a:off x="8270477" y="4239770"/>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b="1" i="0" u="none" strike="noStrike" cap="none" dirty="0">
                  <a:solidFill>
                    <a:srgbClr val="002B49"/>
                  </a:solidFill>
                  <a:latin typeface="Arial"/>
                  <a:sym typeface="Arial"/>
                </a:rPr>
                <a:t>.menu</a:t>
              </a:r>
              <a:endParaRPr lang="es-MX" altLang="ja-JP" sz="1800" b="1" i="0" u="none" strike="noStrike" cap="none" dirty="0">
                <a:solidFill>
                  <a:srgbClr val="002B49"/>
                </a:solidFill>
                <a:latin typeface="Arial"/>
                <a:ea typeface="Arial"/>
                <a:cs typeface="Arial"/>
                <a:sym typeface="Arial"/>
              </a:endParaRPr>
            </a:p>
          </p:txBody>
        </p:sp>
        <p:sp>
          <p:nvSpPr>
            <p:cNvPr id="14" name="Google Shape;934;p66">
              <a:extLst>
                <a:ext uri="{FF2B5EF4-FFF2-40B4-BE49-F238E27FC236}">
                  <a16:creationId xmlns:a16="http://schemas.microsoft.com/office/drawing/2014/main" id="{B0C951A8-5A10-640B-362D-8D48953CD477}"/>
                </a:ext>
              </a:extLst>
            </p:cNvPr>
            <p:cNvSpPr txBox="1"/>
            <p:nvPr/>
          </p:nvSpPr>
          <p:spPr>
            <a:xfrm>
              <a:off x="8361973" y="5747447"/>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b="1" i="0" u="none" strike="noStrike" cap="none" dirty="0">
                  <a:solidFill>
                    <a:srgbClr val="002B49"/>
                  </a:solidFill>
                  <a:latin typeface="Arial"/>
                  <a:sym typeface="Arial"/>
                </a:rPr>
                <a:t>.paris</a:t>
              </a:r>
              <a:endParaRPr lang="es-MX" altLang="ja-JP" sz="2400" b="1" i="0" u="none" strike="noStrike" cap="none" dirty="0">
                <a:solidFill>
                  <a:srgbClr val="002B49"/>
                </a:solidFill>
                <a:latin typeface="Arial"/>
                <a:ea typeface="Arial"/>
                <a:cs typeface="Arial"/>
                <a:sym typeface="Arial"/>
              </a:endParaRPr>
            </a:p>
          </p:txBody>
        </p:sp>
        <p:sp>
          <p:nvSpPr>
            <p:cNvPr id="15" name="Google Shape;934;p66">
              <a:extLst>
                <a:ext uri="{FF2B5EF4-FFF2-40B4-BE49-F238E27FC236}">
                  <a16:creationId xmlns:a16="http://schemas.microsoft.com/office/drawing/2014/main" id="{F7892C48-3B27-C1C7-BC86-22C912384E46}"/>
                </a:ext>
              </a:extLst>
            </p:cNvPr>
            <p:cNvSpPr txBox="1"/>
            <p:nvPr/>
          </p:nvSpPr>
          <p:spPr>
            <a:xfrm>
              <a:off x="6021812" y="4781721"/>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.brand</a:t>
              </a:r>
              <a:endParaRPr lang="es-MX" altLang="ja-JP" sz="1800" i="0" u="none" strike="noStrike" cap="none" dirty="0">
                <a:solidFill>
                  <a:srgbClr val="002B49"/>
                </a:solidFill>
                <a:latin typeface="Arial"/>
                <a:ea typeface="Arial"/>
                <a:cs typeface="Arial"/>
                <a:sym typeface="Arial"/>
              </a:endParaRPr>
            </a:p>
          </p:txBody>
        </p:sp>
        <p:sp>
          <p:nvSpPr>
            <p:cNvPr id="16" name="Google Shape;934;p66">
              <a:extLst>
                <a:ext uri="{FF2B5EF4-FFF2-40B4-BE49-F238E27FC236}">
                  <a16:creationId xmlns:a16="http://schemas.microsoft.com/office/drawing/2014/main" id="{B617F31B-96A0-E7EB-C08F-FFA84FC5FDEC}"/>
                </a:ext>
              </a:extLst>
            </p:cNvPr>
            <p:cNvSpPr txBox="1"/>
            <p:nvPr/>
          </p:nvSpPr>
          <p:spPr>
            <a:xfrm>
              <a:off x="6891539" y="5692525"/>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.cab</a:t>
              </a:r>
              <a:endParaRPr lang="es-MX" altLang="ja-JP" sz="1800" i="0" u="none" strike="noStrike" cap="none" dirty="0">
                <a:solidFill>
                  <a:srgbClr val="002B49"/>
                </a:solidFill>
                <a:latin typeface="Arial"/>
                <a:ea typeface="Arial"/>
                <a:cs typeface="Arial"/>
                <a:sym typeface="Arial"/>
              </a:endParaRPr>
            </a:p>
          </p:txBody>
        </p:sp>
        <p:sp>
          <p:nvSpPr>
            <p:cNvPr id="17" name="Google Shape;934;p66">
              <a:extLst>
                <a:ext uri="{FF2B5EF4-FFF2-40B4-BE49-F238E27FC236}">
                  <a16:creationId xmlns:a16="http://schemas.microsoft.com/office/drawing/2014/main" id="{026FF14D-5ECB-7411-D23F-26C8835C29F3}"/>
                </a:ext>
              </a:extLst>
            </p:cNvPr>
            <p:cNvSpPr txBox="1"/>
            <p:nvPr/>
          </p:nvSpPr>
          <p:spPr>
            <a:xfrm>
              <a:off x="6952194" y="2619983"/>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2400" i="0" u="none" strike="noStrike" cap="none" dirty="0">
                  <a:solidFill>
                    <a:srgbClr val="002B49"/>
                  </a:solidFill>
                  <a:latin typeface="Arial"/>
                  <a:sym typeface="Arial"/>
                </a:rPr>
                <a:t>.futbol</a:t>
              </a:r>
              <a:endParaRPr lang="es-MX" altLang="ja-JP" sz="2400" i="0" u="none" strike="noStrike" cap="none" dirty="0">
                <a:solidFill>
                  <a:srgbClr val="002B49"/>
                </a:solidFill>
                <a:latin typeface="Arial"/>
                <a:ea typeface="Arial"/>
                <a:cs typeface="Arial"/>
                <a:sym typeface="Arial"/>
              </a:endParaRPr>
            </a:p>
          </p:txBody>
        </p:sp>
        <p:sp>
          <p:nvSpPr>
            <p:cNvPr id="18" name="Google Shape;934;p66">
              <a:extLst>
                <a:ext uri="{FF2B5EF4-FFF2-40B4-BE49-F238E27FC236}">
                  <a16:creationId xmlns:a16="http://schemas.microsoft.com/office/drawing/2014/main" id="{6C1FA8D2-BA4A-BE9D-DFA2-6335CEB37B5A}"/>
                </a:ext>
              </a:extLst>
            </p:cNvPr>
            <p:cNvSpPr txBox="1"/>
            <p:nvPr/>
          </p:nvSpPr>
          <p:spPr>
            <a:xfrm>
              <a:off x="5654388" y="1766044"/>
              <a:ext cx="1033799" cy="183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s-MX" altLang="ja-JP" sz="1800" i="0" u="none" strike="noStrike" cap="none" dirty="0">
                  <a:solidFill>
                    <a:srgbClr val="002B49"/>
                  </a:solidFill>
                  <a:latin typeface="Arial"/>
                  <a:sym typeface="Arial"/>
                </a:rPr>
                <a:t>.ceo</a:t>
              </a:r>
              <a:endParaRPr lang="es-MX" altLang="ja-JP" sz="1800" i="0" u="none" strike="noStrike" cap="none" dirty="0">
                <a:solidFill>
                  <a:srgbClr val="002B49"/>
                </a:solidFill>
                <a:latin typeface="Arial"/>
                <a:ea typeface="Arial"/>
                <a:cs typeface="Arial"/>
                <a:sym typeface="Arial"/>
              </a:endParaRPr>
            </a:p>
          </p:txBody>
        </p:sp>
        <p:sp>
          <p:nvSpPr>
            <p:cNvPr id="20" name="Google Shape;948;p66">
              <a:extLst>
                <a:ext uri="{FF2B5EF4-FFF2-40B4-BE49-F238E27FC236}">
                  <a16:creationId xmlns:a16="http://schemas.microsoft.com/office/drawing/2014/main" id="{72A8C249-5984-FA42-8F71-E4663560FB57}"/>
                </a:ext>
              </a:extLst>
            </p:cNvPr>
            <p:cNvSpPr txBox="1"/>
            <p:nvPr/>
          </p:nvSpPr>
          <p:spPr>
            <a:xfrm>
              <a:off x="1899750" y="3271408"/>
              <a:ext cx="2073300" cy="450600"/>
            </a:xfrm>
            <a:prstGeom prst="rect">
              <a:avLst/>
            </a:prstGeom>
            <a:noFill/>
            <a:ln w="9525" cap="flat" cmpd="sng">
              <a:no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100"/>
                <a:buFont typeface="Arial"/>
                <a:buNone/>
              </a:pPr>
              <a:r>
                <a:rPr lang="es-MX" sz="2400" i="0" u="none" strike="noStrike" cap="none" dirty="0">
                  <a:solidFill>
                    <a:srgbClr val="002B49"/>
                  </a:solidFill>
                  <a:latin typeface="Arial"/>
                  <a:sym typeface="Arial"/>
                </a:rPr>
                <a:t>gTLD</a:t>
              </a:r>
              <a:endParaRPr lang="es-MX" sz="2400" i="0" u="none" strike="noStrike" cap="none" dirty="0">
                <a:solidFill>
                  <a:srgbClr val="002B49"/>
                </a:solidFill>
                <a:latin typeface="Arial"/>
                <a:ea typeface="Arial"/>
                <a:cs typeface="Arial"/>
                <a:sym typeface="Arial"/>
              </a:endParaRPr>
            </a:p>
          </p:txBody>
        </p:sp>
        <p:grpSp>
          <p:nvGrpSpPr>
            <p:cNvPr id="22" name="Group 21">
              <a:extLst>
                <a:ext uri="{FF2B5EF4-FFF2-40B4-BE49-F238E27FC236}">
                  <a16:creationId xmlns:a16="http://schemas.microsoft.com/office/drawing/2014/main" id="{6DB49DF4-5E60-FF39-334F-8BAB78239D0C}"/>
                </a:ext>
              </a:extLst>
            </p:cNvPr>
            <p:cNvGrpSpPr/>
            <p:nvPr/>
          </p:nvGrpSpPr>
          <p:grpSpPr>
            <a:xfrm>
              <a:off x="7869231" y="4679609"/>
              <a:ext cx="974741" cy="974741"/>
              <a:chOff x="9123051" y="4680679"/>
              <a:chExt cx="974741" cy="974741"/>
            </a:xfrm>
          </p:grpSpPr>
          <p:sp>
            <p:nvSpPr>
              <p:cNvPr id="9" name="Oval 8">
                <a:extLst>
                  <a:ext uri="{FF2B5EF4-FFF2-40B4-BE49-F238E27FC236}">
                    <a16:creationId xmlns:a16="http://schemas.microsoft.com/office/drawing/2014/main" id="{15BBD550-ECF9-8F23-14E4-DB5BDBCF9399}"/>
                  </a:ext>
                </a:extLst>
              </p:cNvPr>
              <p:cNvSpPr/>
              <p:nvPr/>
            </p:nvSpPr>
            <p:spPr>
              <a:xfrm>
                <a:off x="9123051" y="4680679"/>
                <a:ext cx="974741" cy="974741"/>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0AD5E8E-FB6A-AF72-15C4-3CBC7F79A3C0}"/>
                  </a:ext>
                </a:extLst>
              </p:cNvPr>
              <p:cNvPicPr>
                <a:picLocks noChangeAspect="1"/>
              </p:cNvPicPr>
              <p:nvPr/>
            </p:nvPicPr>
            <p:blipFill>
              <a:blip r:embed="rId3"/>
              <a:stretch>
                <a:fillRect/>
              </a:stretch>
            </p:blipFill>
            <p:spPr>
              <a:xfrm>
                <a:off x="9390908" y="4771993"/>
                <a:ext cx="471959" cy="731536"/>
              </a:xfrm>
              <a:prstGeom prst="rect">
                <a:avLst/>
              </a:prstGeom>
            </p:spPr>
          </p:pic>
        </p:grpSp>
        <p:grpSp>
          <p:nvGrpSpPr>
            <p:cNvPr id="975" name="Group 974">
              <a:extLst>
                <a:ext uri="{FF2B5EF4-FFF2-40B4-BE49-F238E27FC236}">
                  <a16:creationId xmlns:a16="http://schemas.microsoft.com/office/drawing/2014/main" id="{52A32B69-51FF-6D93-BE72-DE34C60D9996}"/>
                </a:ext>
              </a:extLst>
            </p:cNvPr>
            <p:cNvGrpSpPr/>
            <p:nvPr/>
          </p:nvGrpSpPr>
          <p:grpSpPr>
            <a:xfrm>
              <a:off x="6217448" y="2458407"/>
              <a:ext cx="726380" cy="726380"/>
              <a:chOff x="6207110" y="2510725"/>
              <a:chExt cx="726380" cy="726380"/>
            </a:xfrm>
          </p:grpSpPr>
          <p:sp>
            <p:nvSpPr>
              <p:cNvPr id="7" name="Oval 6">
                <a:extLst>
                  <a:ext uri="{FF2B5EF4-FFF2-40B4-BE49-F238E27FC236}">
                    <a16:creationId xmlns:a16="http://schemas.microsoft.com/office/drawing/2014/main" id="{3F3BC778-19D3-D2E3-CC69-DEEC7EEB25BB}"/>
                  </a:ext>
                </a:extLst>
              </p:cNvPr>
              <p:cNvSpPr/>
              <p:nvPr/>
            </p:nvSpPr>
            <p:spPr>
              <a:xfrm>
                <a:off x="6207110" y="2510725"/>
                <a:ext cx="726380" cy="726380"/>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DD2C9B83-B1FB-7AAD-2B76-87B114210E99}"/>
                  </a:ext>
                </a:extLst>
              </p:cNvPr>
              <p:cNvPicPr>
                <a:picLocks noChangeAspect="1"/>
              </p:cNvPicPr>
              <p:nvPr/>
            </p:nvPicPr>
            <p:blipFill>
              <a:blip r:embed="rId4"/>
              <a:stretch>
                <a:fillRect/>
              </a:stretch>
            </p:blipFill>
            <p:spPr>
              <a:xfrm>
                <a:off x="6332051" y="2635224"/>
                <a:ext cx="476015" cy="476015"/>
              </a:xfrm>
              <a:prstGeom prst="rect">
                <a:avLst/>
              </a:prstGeom>
            </p:spPr>
          </p:pic>
        </p:grpSp>
        <p:grpSp>
          <p:nvGrpSpPr>
            <p:cNvPr id="974" name="Group 973">
              <a:extLst>
                <a:ext uri="{FF2B5EF4-FFF2-40B4-BE49-F238E27FC236}">
                  <a16:creationId xmlns:a16="http://schemas.microsoft.com/office/drawing/2014/main" id="{A42BF41D-39E6-57FB-A04B-C1668C637EA5}"/>
                </a:ext>
              </a:extLst>
            </p:cNvPr>
            <p:cNvGrpSpPr/>
            <p:nvPr/>
          </p:nvGrpSpPr>
          <p:grpSpPr>
            <a:xfrm>
              <a:off x="8409479" y="2864743"/>
              <a:ext cx="838215" cy="838215"/>
              <a:chOff x="8416909" y="3082224"/>
              <a:chExt cx="838215" cy="838215"/>
            </a:xfrm>
          </p:grpSpPr>
          <p:sp>
            <p:nvSpPr>
              <p:cNvPr id="8" name="Oval 7">
                <a:extLst>
                  <a:ext uri="{FF2B5EF4-FFF2-40B4-BE49-F238E27FC236}">
                    <a16:creationId xmlns:a16="http://schemas.microsoft.com/office/drawing/2014/main" id="{C61D5F2F-3399-DD96-547F-9B32F713411B}"/>
                  </a:ext>
                </a:extLst>
              </p:cNvPr>
              <p:cNvSpPr/>
              <p:nvPr/>
            </p:nvSpPr>
            <p:spPr>
              <a:xfrm>
                <a:off x="8416909" y="3082224"/>
                <a:ext cx="838215" cy="838215"/>
              </a:xfrm>
              <a:prstGeom prst="ellipse">
                <a:avLst/>
              </a:prstGeom>
              <a:solidFill>
                <a:srgbClr val="002B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63B3B2AD-6FEA-5D90-9781-37EA90318E99}"/>
                  </a:ext>
                </a:extLst>
              </p:cNvPr>
              <p:cNvGrpSpPr/>
              <p:nvPr/>
            </p:nvGrpSpPr>
            <p:grpSpPr>
              <a:xfrm>
                <a:off x="8459784" y="3234963"/>
                <a:ext cx="776627" cy="539319"/>
                <a:chOff x="9743396" y="2699617"/>
                <a:chExt cx="1356515" cy="942015"/>
              </a:xfrm>
              <a:solidFill>
                <a:schemeClr val="bg1"/>
              </a:solidFill>
            </p:grpSpPr>
            <p:pic>
              <p:nvPicPr>
                <p:cNvPr id="25" name="Graphic 24" descr="Fork with solid fill">
                  <a:extLst>
                    <a:ext uri="{FF2B5EF4-FFF2-40B4-BE49-F238E27FC236}">
                      <a16:creationId xmlns:a16="http://schemas.microsoft.com/office/drawing/2014/main" id="{B28C8C53-B4FE-F09D-57E7-4D2DA87214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8900000">
                  <a:off x="9743396" y="2699617"/>
                  <a:ext cx="914400" cy="914400"/>
                </a:xfrm>
                <a:prstGeom prst="rect">
                  <a:avLst/>
                </a:prstGeom>
              </p:spPr>
            </p:pic>
            <p:pic>
              <p:nvPicPr>
                <p:cNvPr id="27" name="Graphic 26" descr="Knife with solid fill">
                  <a:extLst>
                    <a:ext uri="{FF2B5EF4-FFF2-40B4-BE49-F238E27FC236}">
                      <a16:creationId xmlns:a16="http://schemas.microsoft.com/office/drawing/2014/main" id="{6536E6D0-697B-5B4A-7CB0-2F1FFE2950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2700000" flipH="1">
                  <a:off x="10185511" y="2727232"/>
                  <a:ext cx="914400" cy="914400"/>
                </a:xfrm>
                <a:prstGeom prst="rect">
                  <a:avLst/>
                </a:prstGeom>
              </p:spPr>
            </p:pic>
          </p:grpSp>
        </p:grpSp>
        <p:sp>
          <p:nvSpPr>
            <p:cNvPr id="29" name="Rectangle 28">
              <a:extLst>
                <a:ext uri="{FF2B5EF4-FFF2-40B4-BE49-F238E27FC236}">
                  <a16:creationId xmlns:a16="http://schemas.microsoft.com/office/drawing/2014/main" id="{C34E1EAF-04F4-4D14-0381-B78589DA4924}"/>
                </a:ext>
              </a:extLst>
            </p:cNvPr>
            <p:cNvSpPr/>
            <p:nvPr/>
          </p:nvSpPr>
          <p:spPr>
            <a:xfrm>
              <a:off x="1643569" y="2510725"/>
              <a:ext cx="2613785" cy="1605498"/>
            </a:xfrm>
            <a:prstGeom prst="rect">
              <a:avLst/>
            </a:prstGeom>
            <a:noFill/>
            <a:ln w="76200">
              <a:solidFill>
                <a:srgbClr val="F163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0" name="Trapezoid 29">
              <a:extLst>
                <a:ext uri="{FF2B5EF4-FFF2-40B4-BE49-F238E27FC236}">
                  <a16:creationId xmlns:a16="http://schemas.microsoft.com/office/drawing/2014/main" id="{A94A84D1-2C53-4A18-1988-3E88F2A64FDF}"/>
                </a:ext>
              </a:extLst>
            </p:cNvPr>
            <p:cNvSpPr/>
            <p:nvPr/>
          </p:nvSpPr>
          <p:spPr>
            <a:xfrm>
              <a:off x="2395409" y="4343400"/>
              <a:ext cx="1033799" cy="336209"/>
            </a:xfrm>
            <a:prstGeom prst="trapezoid">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B49"/>
                </a:solidFill>
              </a:endParaRPr>
            </a:p>
          </p:txBody>
        </p:sp>
        <p:sp>
          <p:nvSpPr>
            <p:cNvPr id="31" name="Trapezoid 30">
              <a:extLst>
                <a:ext uri="{FF2B5EF4-FFF2-40B4-BE49-F238E27FC236}">
                  <a16:creationId xmlns:a16="http://schemas.microsoft.com/office/drawing/2014/main" id="{FAD28AAF-828E-EEC4-796C-07B65D30ED81}"/>
                </a:ext>
              </a:extLst>
            </p:cNvPr>
            <p:cNvSpPr/>
            <p:nvPr/>
          </p:nvSpPr>
          <p:spPr>
            <a:xfrm>
              <a:off x="2192296" y="4659549"/>
              <a:ext cx="1450713" cy="194309"/>
            </a:xfrm>
            <a:prstGeom prst="trapezoid">
              <a:avLst>
                <a:gd name="adj" fmla="val 112610"/>
              </a:avLst>
            </a:prstGeom>
            <a:solidFill>
              <a:srgbClr val="F16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2B49"/>
                </a:solidFill>
              </a:endParaRPr>
            </a:p>
          </p:txBody>
        </p:sp>
        <p:grpSp>
          <p:nvGrpSpPr>
            <p:cNvPr id="53" name="Group 52">
              <a:extLst>
                <a:ext uri="{FF2B5EF4-FFF2-40B4-BE49-F238E27FC236}">
                  <a16:creationId xmlns:a16="http://schemas.microsoft.com/office/drawing/2014/main" id="{198C1957-A553-B932-C27B-C46041CEF3A9}"/>
                </a:ext>
              </a:extLst>
            </p:cNvPr>
            <p:cNvGrpSpPr/>
            <p:nvPr/>
          </p:nvGrpSpPr>
          <p:grpSpPr>
            <a:xfrm>
              <a:off x="430021" y="980491"/>
              <a:ext cx="5128007" cy="5128007"/>
              <a:chOff x="430021" y="980491"/>
              <a:chExt cx="5128007" cy="5128007"/>
            </a:xfrm>
          </p:grpSpPr>
          <p:grpSp>
            <p:nvGrpSpPr>
              <p:cNvPr id="47" name="Group 46">
                <a:extLst>
                  <a:ext uri="{FF2B5EF4-FFF2-40B4-BE49-F238E27FC236}">
                    <a16:creationId xmlns:a16="http://schemas.microsoft.com/office/drawing/2014/main" id="{21B49E96-7C00-D6D3-AB74-A0555716084A}"/>
                  </a:ext>
                </a:extLst>
              </p:cNvPr>
              <p:cNvGrpSpPr/>
              <p:nvPr/>
            </p:nvGrpSpPr>
            <p:grpSpPr>
              <a:xfrm>
                <a:off x="2779578" y="980491"/>
                <a:ext cx="434391" cy="5128007"/>
                <a:chOff x="2779578" y="980491"/>
                <a:chExt cx="434391" cy="5128007"/>
              </a:xfrm>
            </p:grpSpPr>
            <p:sp>
              <p:nvSpPr>
                <p:cNvPr id="48" name="Arc 47">
                  <a:extLst>
                    <a:ext uri="{FF2B5EF4-FFF2-40B4-BE49-F238E27FC236}">
                      <a16:creationId xmlns:a16="http://schemas.microsoft.com/office/drawing/2014/main" id="{B23C6DBB-0C55-94EE-47F0-14640E5FCBEF}"/>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Arc 48">
                  <a:extLst>
                    <a:ext uri="{FF2B5EF4-FFF2-40B4-BE49-F238E27FC236}">
                      <a16:creationId xmlns:a16="http://schemas.microsoft.com/office/drawing/2014/main" id="{E63D7782-D4C4-276C-9668-647708A33FB8}"/>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CE361536-85EF-A5AC-1691-933EF571ACDA}"/>
                  </a:ext>
                </a:extLst>
              </p:cNvPr>
              <p:cNvGrpSpPr/>
              <p:nvPr/>
            </p:nvGrpSpPr>
            <p:grpSpPr>
              <a:xfrm rot="5400000">
                <a:off x="2776829" y="983666"/>
                <a:ext cx="434391" cy="5128007"/>
                <a:chOff x="2779578" y="980491"/>
                <a:chExt cx="434391" cy="5128007"/>
              </a:xfrm>
            </p:grpSpPr>
            <p:sp>
              <p:nvSpPr>
                <p:cNvPr id="51" name="Arc 50">
                  <a:extLst>
                    <a:ext uri="{FF2B5EF4-FFF2-40B4-BE49-F238E27FC236}">
                      <a16:creationId xmlns:a16="http://schemas.microsoft.com/office/drawing/2014/main" id="{71F2D06E-1340-7C35-D751-971E24822F97}"/>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Arc 51">
                  <a:extLst>
                    <a:ext uri="{FF2B5EF4-FFF2-40B4-BE49-F238E27FC236}">
                      <a16:creationId xmlns:a16="http://schemas.microsoft.com/office/drawing/2014/main" id="{6F50712D-8194-B75A-CDA9-092A90868EC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54" name="Group 53">
              <a:extLst>
                <a:ext uri="{FF2B5EF4-FFF2-40B4-BE49-F238E27FC236}">
                  <a16:creationId xmlns:a16="http://schemas.microsoft.com/office/drawing/2014/main" id="{45B27A60-30CC-0D4D-889B-4CCFADB50728}"/>
                </a:ext>
              </a:extLst>
            </p:cNvPr>
            <p:cNvGrpSpPr/>
            <p:nvPr/>
          </p:nvGrpSpPr>
          <p:grpSpPr>
            <a:xfrm rot="1056371">
              <a:off x="429665" y="983665"/>
              <a:ext cx="5128007" cy="5128007"/>
              <a:chOff x="430021" y="980491"/>
              <a:chExt cx="5128007" cy="5128007"/>
            </a:xfrm>
          </p:grpSpPr>
          <p:grpSp>
            <p:nvGrpSpPr>
              <p:cNvPr id="55" name="Group 54">
                <a:extLst>
                  <a:ext uri="{FF2B5EF4-FFF2-40B4-BE49-F238E27FC236}">
                    <a16:creationId xmlns:a16="http://schemas.microsoft.com/office/drawing/2014/main" id="{0F1113E8-C021-095B-6B52-B907534EF5E8}"/>
                  </a:ext>
                </a:extLst>
              </p:cNvPr>
              <p:cNvGrpSpPr/>
              <p:nvPr/>
            </p:nvGrpSpPr>
            <p:grpSpPr>
              <a:xfrm>
                <a:off x="2779578" y="980491"/>
                <a:ext cx="434391" cy="5128007"/>
                <a:chOff x="2779578" y="980491"/>
                <a:chExt cx="434391" cy="5128007"/>
              </a:xfrm>
            </p:grpSpPr>
            <p:sp>
              <p:nvSpPr>
                <p:cNvPr id="59" name="Arc 58">
                  <a:extLst>
                    <a:ext uri="{FF2B5EF4-FFF2-40B4-BE49-F238E27FC236}">
                      <a16:creationId xmlns:a16="http://schemas.microsoft.com/office/drawing/2014/main" id="{D3BCC56A-9D57-23A2-48A1-DEAD47253200}"/>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0" name="Arc 59">
                  <a:extLst>
                    <a:ext uri="{FF2B5EF4-FFF2-40B4-BE49-F238E27FC236}">
                      <a16:creationId xmlns:a16="http://schemas.microsoft.com/office/drawing/2014/main" id="{B33626E1-7375-6101-39DA-DAC053525E39}"/>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6BF0E01B-50DE-57CD-6AD6-D48A75D12A43}"/>
                  </a:ext>
                </a:extLst>
              </p:cNvPr>
              <p:cNvGrpSpPr/>
              <p:nvPr/>
            </p:nvGrpSpPr>
            <p:grpSpPr>
              <a:xfrm rot="5400000">
                <a:off x="2776829" y="983666"/>
                <a:ext cx="434391" cy="5128007"/>
                <a:chOff x="2779578" y="980491"/>
                <a:chExt cx="434391" cy="5128007"/>
              </a:xfrm>
            </p:grpSpPr>
            <p:sp>
              <p:nvSpPr>
                <p:cNvPr id="57" name="Arc 56">
                  <a:extLst>
                    <a:ext uri="{FF2B5EF4-FFF2-40B4-BE49-F238E27FC236}">
                      <a16:creationId xmlns:a16="http://schemas.microsoft.com/office/drawing/2014/main" id="{F08F3DD5-262E-EA3D-FF8F-B2FE6B97CBF6}"/>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Arc 57">
                  <a:extLst>
                    <a:ext uri="{FF2B5EF4-FFF2-40B4-BE49-F238E27FC236}">
                      <a16:creationId xmlns:a16="http://schemas.microsoft.com/office/drawing/2014/main" id="{6B210776-1F9C-329A-D6C4-C904EA2FE444}"/>
                    </a:ext>
                  </a:extLst>
                </p:cNvPr>
                <p:cNvSpPr/>
                <p:nvPr/>
              </p:nvSpPr>
              <p:spPr>
                <a:xfrm rot="18900000">
                  <a:off x="2779578" y="5674107"/>
                  <a:ext cx="434391" cy="434391"/>
                </a:xfrm>
                <a:prstGeom prst="arc">
                  <a:avLst/>
                </a:prstGeom>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61" name="Group 60">
              <a:extLst>
                <a:ext uri="{FF2B5EF4-FFF2-40B4-BE49-F238E27FC236}">
                  <a16:creationId xmlns:a16="http://schemas.microsoft.com/office/drawing/2014/main" id="{23E27F1F-5A2E-1B14-6C94-E8D726A54441}"/>
                </a:ext>
              </a:extLst>
            </p:cNvPr>
            <p:cNvGrpSpPr/>
            <p:nvPr/>
          </p:nvGrpSpPr>
          <p:grpSpPr>
            <a:xfrm rot="1982472">
              <a:off x="429665" y="983665"/>
              <a:ext cx="5128007" cy="5128007"/>
              <a:chOff x="430021" y="980491"/>
              <a:chExt cx="5128007" cy="5128007"/>
            </a:xfrm>
          </p:grpSpPr>
          <p:grpSp>
            <p:nvGrpSpPr>
              <p:cNvPr id="62" name="Group 61">
                <a:extLst>
                  <a:ext uri="{FF2B5EF4-FFF2-40B4-BE49-F238E27FC236}">
                    <a16:creationId xmlns:a16="http://schemas.microsoft.com/office/drawing/2014/main" id="{9CBE13B3-206F-6B31-F413-333E92890D71}"/>
                  </a:ext>
                </a:extLst>
              </p:cNvPr>
              <p:cNvGrpSpPr/>
              <p:nvPr/>
            </p:nvGrpSpPr>
            <p:grpSpPr>
              <a:xfrm>
                <a:off x="2779578" y="980491"/>
                <a:ext cx="434391" cy="5128007"/>
                <a:chOff x="2779578" y="980491"/>
                <a:chExt cx="434391" cy="5128007"/>
              </a:xfrm>
            </p:grpSpPr>
            <p:sp>
              <p:nvSpPr>
                <p:cNvPr id="898" name="Arc 897">
                  <a:extLst>
                    <a:ext uri="{FF2B5EF4-FFF2-40B4-BE49-F238E27FC236}">
                      <a16:creationId xmlns:a16="http://schemas.microsoft.com/office/drawing/2014/main" id="{058148FE-2E59-6D7A-9DAF-0CFA52F2E001}"/>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9" name="Arc 898">
                  <a:extLst>
                    <a:ext uri="{FF2B5EF4-FFF2-40B4-BE49-F238E27FC236}">
                      <a16:creationId xmlns:a16="http://schemas.microsoft.com/office/drawing/2014/main" id="{9BFEFD49-D298-F506-9387-DDC08C44CEE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2876037A-9822-747B-19AE-B7ECFBAE6D55}"/>
                  </a:ext>
                </a:extLst>
              </p:cNvPr>
              <p:cNvGrpSpPr/>
              <p:nvPr/>
            </p:nvGrpSpPr>
            <p:grpSpPr>
              <a:xfrm rot="5400000">
                <a:off x="2776829" y="983666"/>
                <a:ext cx="434391" cy="5128007"/>
                <a:chOff x="2779578" y="980491"/>
                <a:chExt cx="434391" cy="5128007"/>
              </a:xfrm>
            </p:grpSpPr>
            <p:sp>
              <p:nvSpPr>
                <p:cNvPr id="896" name="Arc 895">
                  <a:extLst>
                    <a:ext uri="{FF2B5EF4-FFF2-40B4-BE49-F238E27FC236}">
                      <a16:creationId xmlns:a16="http://schemas.microsoft.com/office/drawing/2014/main" id="{5B16C3F8-AFFA-7020-3240-01CABCF5C7D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7" name="Arc 896">
                  <a:extLst>
                    <a:ext uri="{FF2B5EF4-FFF2-40B4-BE49-F238E27FC236}">
                      <a16:creationId xmlns:a16="http://schemas.microsoft.com/office/drawing/2014/main" id="{122B7A1D-B265-F42A-1810-4C023099FC86}"/>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0" name="Group 899">
              <a:extLst>
                <a:ext uri="{FF2B5EF4-FFF2-40B4-BE49-F238E27FC236}">
                  <a16:creationId xmlns:a16="http://schemas.microsoft.com/office/drawing/2014/main" id="{C84C275E-7883-8073-FF9E-C8AAF683669C}"/>
                </a:ext>
              </a:extLst>
            </p:cNvPr>
            <p:cNvGrpSpPr/>
            <p:nvPr/>
          </p:nvGrpSpPr>
          <p:grpSpPr>
            <a:xfrm rot="2725405">
              <a:off x="430048" y="983665"/>
              <a:ext cx="5128007" cy="5128007"/>
              <a:chOff x="430021" y="980491"/>
              <a:chExt cx="5128007" cy="5128007"/>
            </a:xfrm>
          </p:grpSpPr>
          <p:grpSp>
            <p:nvGrpSpPr>
              <p:cNvPr id="901" name="Group 900">
                <a:extLst>
                  <a:ext uri="{FF2B5EF4-FFF2-40B4-BE49-F238E27FC236}">
                    <a16:creationId xmlns:a16="http://schemas.microsoft.com/office/drawing/2014/main" id="{F2CB3913-C753-CAAD-4BD2-F6445CC1B406}"/>
                  </a:ext>
                </a:extLst>
              </p:cNvPr>
              <p:cNvGrpSpPr/>
              <p:nvPr/>
            </p:nvGrpSpPr>
            <p:grpSpPr>
              <a:xfrm>
                <a:off x="2779578" y="980491"/>
                <a:ext cx="434391" cy="5128007"/>
                <a:chOff x="2779578" y="980491"/>
                <a:chExt cx="434391" cy="5128007"/>
              </a:xfrm>
            </p:grpSpPr>
            <p:sp>
              <p:nvSpPr>
                <p:cNvPr id="905" name="Arc 904">
                  <a:extLst>
                    <a:ext uri="{FF2B5EF4-FFF2-40B4-BE49-F238E27FC236}">
                      <a16:creationId xmlns:a16="http://schemas.microsoft.com/office/drawing/2014/main" id="{623AF1CA-7276-9A99-E37A-AEDA45B93AA9}"/>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6" name="Arc 905">
                  <a:extLst>
                    <a:ext uri="{FF2B5EF4-FFF2-40B4-BE49-F238E27FC236}">
                      <a16:creationId xmlns:a16="http://schemas.microsoft.com/office/drawing/2014/main" id="{92B0CDA1-3B6C-B096-EC67-632B24D0979B}"/>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2" name="Group 901">
                <a:extLst>
                  <a:ext uri="{FF2B5EF4-FFF2-40B4-BE49-F238E27FC236}">
                    <a16:creationId xmlns:a16="http://schemas.microsoft.com/office/drawing/2014/main" id="{845F44BE-A292-E8F3-E86D-4DFD24C14EDE}"/>
                  </a:ext>
                </a:extLst>
              </p:cNvPr>
              <p:cNvGrpSpPr/>
              <p:nvPr/>
            </p:nvGrpSpPr>
            <p:grpSpPr>
              <a:xfrm rot="5400000">
                <a:off x="2776829" y="983666"/>
                <a:ext cx="434391" cy="5128007"/>
                <a:chOff x="2779578" y="980491"/>
                <a:chExt cx="434391" cy="5128007"/>
              </a:xfrm>
            </p:grpSpPr>
            <p:sp>
              <p:nvSpPr>
                <p:cNvPr id="903" name="Arc 902">
                  <a:extLst>
                    <a:ext uri="{FF2B5EF4-FFF2-40B4-BE49-F238E27FC236}">
                      <a16:creationId xmlns:a16="http://schemas.microsoft.com/office/drawing/2014/main" id="{B9C45DDA-E879-B20F-0FEF-8421BEA4D8A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4" name="Arc 903">
                  <a:extLst>
                    <a:ext uri="{FF2B5EF4-FFF2-40B4-BE49-F238E27FC236}">
                      <a16:creationId xmlns:a16="http://schemas.microsoft.com/office/drawing/2014/main" id="{F323C533-10DC-0DFF-3917-F4D64D81E205}"/>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07" name="Group 906">
              <a:extLst>
                <a:ext uri="{FF2B5EF4-FFF2-40B4-BE49-F238E27FC236}">
                  <a16:creationId xmlns:a16="http://schemas.microsoft.com/office/drawing/2014/main" id="{94C41857-5372-3744-A475-A57C07F465DB}"/>
                </a:ext>
              </a:extLst>
            </p:cNvPr>
            <p:cNvGrpSpPr/>
            <p:nvPr/>
          </p:nvGrpSpPr>
          <p:grpSpPr>
            <a:xfrm rot="3534498">
              <a:off x="431527" y="983664"/>
              <a:ext cx="5128007" cy="5128007"/>
              <a:chOff x="430021" y="980491"/>
              <a:chExt cx="5128007" cy="5128007"/>
            </a:xfrm>
          </p:grpSpPr>
          <p:grpSp>
            <p:nvGrpSpPr>
              <p:cNvPr id="908" name="Group 907">
                <a:extLst>
                  <a:ext uri="{FF2B5EF4-FFF2-40B4-BE49-F238E27FC236}">
                    <a16:creationId xmlns:a16="http://schemas.microsoft.com/office/drawing/2014/main" id="{2DF614DF-D392-D663-35B9-5F6F8218C3B8}"/>
                  </a:ext>
                </a:extLst>
              </p:cNvPr>
              <p:cNvGrpSpPr/>
              <p:nvPr/>
            </p:nvGrpSpPr>
            <p:grpSpPr>
              <a:xfrm>
                <a:off x="2779578" y="980491"/>
                <a:ext cx="434391" cy="5128007"/>
                <a:chOff x="2779578" y="980491"/>
                <a:chExt cx="434391" cy="5128007"/>
              </a:xfrm>
            </p:grpSpPr>
            <p:sp>
              <p:nvSpPr>
                <p:cNvPr id="912" name="Arc 911">
                  <a:extLst>
                    <a:ext uri="{FF2B5EF4-FFF2-40B4-BE49-F238E27FC236}">
                      <a16:creationId xmlns:a16="http://schemas.microsoft.com/office/drawing/2014/main" id="{ECF62FB5-AFEE-357C-F513-385F22004453}"/>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3" name="Arc 912">
                  <a:extLst>
                    <a:ext uri="{FF2B5EF4-FFF2-40B4-BE49-F238E27FC236}">
                      <a16:creationId xmlns:a16="http://schemas.microsoft.com/office/drawing/2014/main" id="{A5584029-D444-8696-BC35-DADD636004B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09" name="Group 908">
                <a:extLst>
                  <a:ext uri="{FF2B5EF4-FFF2-40B4-BE49-F238E27FC236}">
                    <a16:creationId xmlns:a16="http://schemas.microsoft.com/office/drawing/2014/main" id="{D7DF9909-56D4-F7E9-EE13-DE06B43EEF8F}"/>
                  </a:ext>
                </a:extLst>
              </p:cNvPr>
              <p:cNvGrpSpPr/>
              <p:nvPr/>
            </p:nvGrpSpPr>
            <p:grpSpPr>
              <a:xfrm rot="5400000">
                <a:off x="2776829" y="983666"/>
                <a:ext cx="434391" cy="5128007"/>
                <a:chOff x="2779578" y="980491"/>
                <a:chExt cx="434391" cy="5128007"/>
              </a:xfrm>
            </p:grpSpPr>
            <p:sp>
              <p:nvSpPr>
                <p:cNvPr id="910" name="Arc 909">
                  <a:extLst>
                    <a:ext uri="{FF2B5EF4-FFF2-40B4-BE49-F238E27FC236}">
                      <a16:creationId xmlns:a16="http://schemas.microsoft.com/office/drawing/2014/main" id="{836BE02D-A91A-1767-BDA2-7F627AB9D43E}"/>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1" name="Arc 910">
                  <a:extLst>
                    <a:ext uri="{FF2B5EF4-FFF2-40B4-BE49-F238E27FC236}">
                      <a16:creationId xmlns:a16="http://schemas.microsoft.com/office/drawing/2014/main" id="{19CD602B-C217-6A49-905D-46782D9A33D7}"/>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914" name="Group 913">
              <a:extLst>
                <a:ext uri="{FF2B5EF4-FFF2-40B4-BE49-F238E27FC236}">
                  <a16:creationId xmlns:a16="http://schemas.microsoft.com/office/drawing/2014/main" id="{79C859F1-2863-0820-39DE-59F2927FD3CB}"/>
                </a:ext>
              </a:extLst>
            </p:cNvPr>
            <p:cNvGrpSpPr/>
            <p:nvPr/>
          </p:nvGrpSpPr>
          <p:grpSpPr>
            <a:xfrm rot="4308109">
              <a:off x="431527" y="983665"/>
              <a:ext cx="5128007" cy="5128007"/>
              <a:chOff x="430021" y="980491"/>
              <a:chExt cx="5128007" cy="5128007"/>
            </a:xfrm>
          </p:grpSpPr>
          <p:grpSp>
            <p:nvGrpSpPr>
              <p:cNvPr id="915" name="Group 914">
                <a:extLst>
                  <a:ext uri="{FF2B5EF4-FFF2-40B4-BE49-F238E27FC236}">
                    <a16:creationId xmlns:a16="http://schemas.microsoft.com/office/drawing/2014/main" id="{A3227099-6813-9296-0C93-406493DB317E}"/>
                  </a:ext>
                </a:extLst>
              </p:cNvPr>
              <p:cNvGrpSpPr/>
              <p:nvPr/>
            </p:nvGrpSpPr>
            <p:grpSpPr>
              <a:xfrm>
                <a:off x="2779578" y="980491"/>
                <a:ext cx="434391" cy="5128007"/>
                <a:chOff x="2779578" y="980491"/>
                <a:chExt cx="434391" cy="5128007"/>
              </a:xfrm>
            </p:grpSpPr>
            <p:sp>
              <p:nvSpPr>
                <p:cNvPr id="919" name="Arc 918">
                  <a:extLst>
                    <a:ext uri="{FF2B5EF4-FFF2-40B4-BE49-F238E27FC236}">
                      <a16:creationId xmlns:a16="http://schemas.microsoft.com/office/drawing/2014/main" id="{0D4C6676-E726-DF1C-851B-E22B70EFE3B5}"/>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9" name="Arc 948">
                  <a:extLst>
                    <a:ext uri="{FF2B5EF4-FFF2-40B4-BE49-F238E27FC236}">
                      <a16:creationId xmlns:a16="http://schemas.microsoft.com/office/drawing/2014/main" id="{3AF37AF4-45C3-E5ED-6A79-41A20D8E01CC}"/>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916" name="Group 915">
                <a:extLst>
                  <a:ext uri="{FF2B5EF4-FFF2-40B4-BE49-F238E27FC236}">
                    <a16:creationId xmlns:a16="http://schemas.microsoft.com/office/drawing/2014/main" id="{E3F1B671-9BA0-0962-9A36-7863AFAD83BB}"/>
                  </a:ext>
                </a:extLst>
              </p:cNvPr>
              <p:cNvGrpSpPr/>
              <p:nvPr/>
            </p:nvGrpSpPr>
            <p:grpSpPr>
              <a:xfrm rot="5400000">
                <a:off x="2776829" y="983666"/>
                <a:ext cx="434391" cy="5128007"/>
                <a:chOff x="2779578" y="980491"/>
                <a:chExt cx="434391" cy="5128007"/>
              </a:xfrm>
            </p:grpSpPr>
            <p:sp>
              <p:nvSpPr>
                <p:cNvPr id="917" name="Arc 916">
                  <a:extLst>
                    <a:ext uri="{FF2B5EF4-FFF2-40B4-BE49-F238E27FC236}">
                      <a16:creationId xmlns:a16="http://schemas.microsoft.com/office/drawing/2014/main" id="{EDCDB9C7-E15E-DBB7-24AA-BF76E66A928A}"/>
                    </a:ext>
                  </a:extLst>
                </p:cNvPr>
                <p:cNvSpPr/>
                <p:nvPr/>
              </p:nvSpPr>
              <p:spPr>
                <a:xfrm rot="8100000">
                  <a:off x="2779578" y="980491"/>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8" name="Arc 917">
                  <a:extLst>
                    <a:ext uri="{FF2B5EF4-FFF2-40B4-BE49-F238E27FC236}">
                      <a16:creationId xmlns:a16="http://schemas.microsoft.com/office/drawing/2014/main" id="{315C3DCB-1E68-BBF4-DE2B-38AEE5241214}"/>
                    </a:ext>
                  </a:extLst>
                </p:cNvPr>
                <p:cNvSpPr/>
                <p:nvPr/>
              </p:nvSpPr>
              <p:spPr>
                <a:xfrm rot="18900000">
                  <a:off x="2779578" y="5674107"/>
                  <a:ext cx="434391" cy="434391"/>
                </a:xfrm>
                <a:prstGeom prst="arc">
                  <a:avLst/>
                </a:prstGeom>
                <a:ln>
                  <a:solidFill>
                    <a:srgbClr val="002B4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958" name="Straight Connector 957">
              <a:extLst>
                <a:ext uri="{FF2B5EF4-FFF2-40B4-BE49-F238E27FC236}">
                  <a16:creationId xmlns:a16="http://schemas.microsoft.com/office/drawing/2014/main" id="{7C56E90B-E417-E51B-2C32-DEF338E9C5D1}"/>
                </a:ext>
              </a:extLst>
            </p:cNvPr>
            <p:cNvCxnSpPr>
              <a:cxnSpLocks/>
            </p:cNvCxnSpPr>
            <p:nvPr/>
          </p:nvCxnSpPr>
          <p:spPr>
            <a:xfrm flipH="1">
              <a:off x="5113332" y="2334677"/>
              <a:ext cx="874863" cy="321144"/>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2" name="Straight Connector 961">
              <a:extLst>
                <a:ext uri="{FF2B5EF4-FFF2-40B4-BE49-F238E27FC236}">
                  <a16:creationId xmlns:a16="http://schemas.microsoft.com/office/drawing/2014/main" id="{EFC0BD2B-1DA8-ECF6-09B5-4BAF64AA89DB}"/>
                </a:ext>
              </a:extLst>
            </p:cNvPr>
            <p:cNvCxnSpPr>
              <a:cxnSpLocks/>
            </p:cNvCxnSpPr>
            <p:nvPr/>
          </p:nvCxnSpPr>
          <p:spPr>
            <a:xfrm flipH="1">
              <a:off x="4871694" y="1618335"/>
              <a:ext cx="924226" cy="54858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5" name="Straight Connector 964">
              <a:extLst>
                <a:ext uri="{FF2B5EF4-FFF2-40B4-BE49-F238E27FC236}">
                  <a16:creationId xmlns:a16="http://schemas.microsoft.com/office/drawing/2014/main" id="{8AF9C3CD-6DE1-ABA0-4C64-A4BF7F05E69A}"/>
                </a:ext>
              </a:extLst>
            </p:cNvPr>
            <p:cNvCxnSpPr>
              <a:cxnSpLocks/>
            </p:cNvCxnSpPr>
            <p:nvPr/>
          </p:nvCxnSpPr>
          <p:spPr>
            <a:xfrm flipH="1">
              <a:off x="4665670" y="1341285"/>
              <a:ext cx="417587" cy="369766"/>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68" name="Straight Connector 967">
              <a:extLst>
                <a:ext uri="{FF2B5EF4-FFF2-40B4-BE49-F238E27FC236}">
                  <a16:creationId xmlns:a16="http://schemas.microsoft.com/office/drawing/2014/main" id="{DC30FB07-E059-C2AB-9F69-3EFCB21EC137}"/>
                </a:ext>
              </a:extLst>
            </p:cNvPr>
            <p:cNvCxnSpPr>
              <a:cxnSpLocks/>
            </p:cNvCxnSpPr>
            <p:nvPr/>
          </p:nvCxnSpPr>
          <p:spPr>
            <a:xfrm flipH="1">
              <a:off x="5195277" y="2932367"/>
              <a:ext cx="932461" cy="181125"/>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1" name="Straight Connector 970">
              <a:extLst>
                <a:ext uri="{FF2B5EF4-FFF2-40B4-BE49-F238E27FC236}">
                  <a16:creationId xmlns:a16="http://schemas.microsoft.com/office/drawing/2014/main" id="{24E609E0-BC22-CA12-19A8-5F2518490A37}"/>
                </a:ext>
              </a:extLst>
            </p:cNvPr>
            <p:cNvCxnSpPr>
              <a:cxnSpLocks/>
            </p:cNvCxnSpPr>
            <p:nvPr/>
          </p:nvCxnSpPr>
          <p:spPr>
            <a:xfrm flipH="1">
              <a:off x="5269656" y="3293285"/>
              <a:ext cx="3057543" cy="11341"/>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78" name="Straight Connector 977">
              <a:extLst>
                <a:ext uri="{FF2B5EF4-FFF2-40B4-BE49-F238E27FC236}">
                  <a16:creationId xmlns:a16="http://schemas.microsoft.com/office/drawing/2014/main" id="{BB9E419A-42B4-A208-B9F0-952E78A40910}"/>
                </a:ext>
              </a:extLst>
            </p:cNvPr>
            <p:cNvCxnSpPr>
              <a:cxnSpLocks/>
            </p:cNvCxnSpPr>
            <p:nvPr/>
          </p:nvCxnSpPr>
          <p:spPr>
            <a:xfrm flipH="1" flipV="1">
              <a:off x="6075826" y="4280378"/>
              <a:ext cx="1754940" cy="64198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2" name="Straight Connector 981">
              <a:extLst>
                <a:ext uri="{FF2B5EF4-FFF2-40B4-BE49-F238E27FC236}">
                  <a16:creationId xmlns:a16="http://schemas.microsoft.com/office/drawing/2014/main" id="{080BFD2D-4957-AB0A-CC15-F78817D7D3BB}"/>
                </a:ext>
              </a:extLst>
            </p:cNvPr>
            <p:cNvCxnSpPr>
              <a:cxnSpLocks/>
            </p:cNvCxnSpPr>
            <p:nvPr/>
          </p:nvCxnSpPr>
          <p:spPr>
            <a:xfrm flipH="1" flipV="1">
              <a:off x="5229587" y="4630684"/>
              <a:ext cx="1287417" cy="726790"/>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cxnSp>
          <p:nvCxnSpPr>
            <p:cNvPr id="985" name="Straight Connector 984">
              <a:extLst>
                <a:ext uri="{FF2B5EF4-FFF2-40B4-BE49-F238E27FC236}">
                  <a16:creationId xmlns:a16="http://schemas.microsoft.com/office/drawing/2014/main" id="{3E463CDC-52D5-0DDD-8FFB-68F3D1399759}"/>
                </a:ext>
              </a:extLst>
            </p:cNvPr>
            <p:cNvCxnSpPr>
              <a:cxnSpLocks/>
            </p:cNvCxnSpPr>
            <p:nvPr/>
          </p:nvCxnSpPr>
          <p:spPr>
            <a:xfrm flipH="1" flipV="1">
              <a:off x="4746530" y="4977966"/>
              <a:ext cx="456132" cy="386479"/>
            </a:xfrm>
            <a:prstGeom prst="line">
              <a:avLst/>
            </a:prstGeom>
            <a:ln w="12700">
              <a:solidFill>
                <a:srgbClr val="002B49"/>
              </a:solidFill>
              <a:prstDash val="dash"/>
            </a:ln>
          </p:spPr>
          <p:style>
            <a:lnRef idx="1">
              <a:schemeClr val="accent1"/>
            </a:lnRef>
            <a:fillRef idx="0">
              <a:schemeClr val="accent1"/>
            </a:fillRef>
            <a:effectRef idx="0">
              <a:schemeClr val="accent1"/>
            </a:effectRef>
            <a:fontRef idx="minor">
              <a:schemeClr val="tx1"/>
            </a:fontRef>
          </p:style>
        </p:cxnSp>
      </p:grpSp>
      <p:sp>
        <p:nvSpPr>
          <p:cNvPr id="991" name="Google Shape;19;p36">
            <a:extLst>
              <a:ext uri="{FF2B5EF4-FFF2-40B4-BE49-F238E27FC236}">
                <a16:creationId xmlns:a16="http://schemas.microsoft.com/office/drawing/2014/main" id="{776BC622-F2A5-E426-5E6B-DD7FFCDA03D0}"/>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7</a:t>
            </a:fld>
            <a:endParaRPr lang="es-MX" sz="1200" b="0" i="0" u="none" strike="noStrike" cap="none">
              <a:solidFill>
                <a:schemeClr val="lt1"/>
              </a:solidFill>
              <a:latin typeface="Arial"/>
              <a:ea typeface="Arial"/>
              <a:cs typeface="Arial"/>
              <a:sym typeface="Arial"/>
            </a:endParaRPr>
          </a:p>
        </p:txBody>
      </p:sp>
      <p:pic>
        <p:nvPicPr>
          <p:cNvPr id="19" name="Picture 18">
            <a:extLst>
              <a:ext uri="{FF2B5EF4-FFF2-40B4-BE49-F238E27FC236}">
                <a16:creationId xmlns:a16="http://schemas.microsoft.com/office/drawing/2014/main" id="{712D548E-F593-C8F4-5C24-DFEFEB441E35}"/>
              </a:ext>
            </a:extLst>
          </p:cNvPr>
          <p:cNvPicPr>
            <a:picLocks noChangeAspect="1"/>
          </p:cNvPicPr>
          <p:nvPr/>
        </p:nvPicPr>
        <p:blipFill>
          <a:blip r:embed="rId9"/>
          <a:stretch>
            <a:fillRect/>
          </a:stretch>
        </p:blipFill>
        <p:spPr>
          <a:xfrm>
            <a:off x="576000" y="288001"/>
            <a:ext cx="3092486" cy="28992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2" name="Rectangle 1">
            <a:extLst>
              <a:ext uri="{FF2B5EF4-FFF2-40B4-BE49-F238E27FC236}">
                <a16:creationId xmlns:a16="http://schemas.microsoft.com/office/drawing/2014/main" id="{C63905A7-E379-3786-2AEE-5A01D0273115}"/>
              </a:ext>
            </a:extLst>
          </p:cNvPr>
          <p:cNvSpPr/>
          <p:nvPr/>
        </p:nvSpPr>
        <p:spPr>
          <a:xfrm>
            <a:off x="0" y="-2286"/>
            <a:ext cx="12192000" cy="6983657"/>
          </a:xfrm>
          <a:prstGeom prst="rect">
            <a:avLst/>
          </a:prstGeom>
          <a:solidFill>
            <a:srgbClr val="F1EF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Google Shape;19;p36">
            <a:extLst>
              <a:ext uri="{FF2B5EF4-FFF2-40B4-BE49-F238E27FC236}">
                <a16:creationId xmlns:a16="http://schemas.microsoft.com/office/drawing/2014/main" id="{5C8AB780-1DC7-F12C-E1A3-C9CBCCC65006}"/>
              </a:ext>
            </a:extLst>
          </p:cNvPr>
          <p:cNvSpPr/>
          <p:nvPr/>
        </p:nvSpPr>
        <p:spPr>
          <a:xfrm>
            <a:off x="11585887" y="287999"/>
            <a:ext cx="288000" cy="288000"/>
          </a:xfrm>
          <a:prstGeom prst="rect">
            <a:avLst/>
          </a:prstGeom>
          <a:solidFill>
            <a:srgbClr val="002A49"/>
          </a:solidFill>
          <a:ln>
            <a:noFill/>
          </a:ln>
        </p:spPr>
        <p:txBody>
          <a:bodyPr spcFirstLastPara="1" wrap="square" lIns="0" tIns="0" rIns="0" bIns="0" anchor="ctr" anchorCtr="0">
            <a:noAutofit/>
          </a:bodyPr>
          <a:lstStyle/>
          <a:p>
            <a:pPr marL="0" marR="0" lvl="0" indent="0" algn="ctr" rtl="0">
              <a:lnSpc>
                <a:spcPct val="108333"/>
              </a:lnSpc>
              <a:spcBef>
                <a:spcPts val="0"/>
              </a:spcBef>
              <a:spcAft>
                <a:spcPts val="0"/>
              </a:spcAft>
              <a:buNone/>
            </a:pPr>
            <a:fld id="{00000000-1234-1234-1234-123412341234}" type="slidenum">
              <a:rPr lang="en-US" sz="1200" b="1" i="0" u="none" strike="noStrike" cap="none">
                <a:solidFill>
                  <a:schemeClr val="lt1"/>
                </a:solidFill>
                <a:latin typeface="Arial"/>
                <a:ea typeface="Arial"/>
                <a:cs typeface="Arial"/>
                <a:sym typeface="Arial"/>
              </a:rPr>
              <a:pPr marL="0" marR="0" lvl="0" indent="0" algn="ctr" rtl="0">
                <a:lnSpc>
                  <a:spcPct val="108333"/>
                </a:lnSpc>
                <a:spcBef>
                  <a:spcPts val="0"/>
                </a:spcBef>
                <a:spcAft>
                  <a:spcPts val="0"/>
                </a:spcAft>
                <a:buNone/>
              </a:pPr>
              <a:t>8</a:t>
            </a:fld>
            <a:endParaRPr lang="es-MX" sz="1200" b="0" i="0" u="none" strike="noStrike" cap="none" dirty="0">
              <a:solidFill>
                <a:schemeClr val="lt1"/>
              </a:solidFill>
              <a:latin typeface="Arial"/>
              <a:ea typeface="Arial"/>
              <a:cs typeface="Arial"/>
              <a:sym typeface="Arial"/>
            </a:endParaRPr>
          </a:p>
        </p:txBody>
      </p:sp>
      <p:sp>
        <p:nvSpPr>
          <p:cNvPr id="954" name="Google Shape;954;p67"/>
          <p:cNvSpPr txBox="1">
            <a:spLocks noGrp="1"/>
          </p:cNvSpPr>
          <p:nvPr>
            <p:ph type="title"/>
          </p:nvPr>
        </p:nvSpPr>
        <p:spPr>
          <a:xfrm>
            <a:off x="360375" y="1013085"/>
            <a:ext cx="10190150" cy="1933674"/>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B5394"/>
              </a:buClr>
              <a:buSzPts val="2800"/>
              <a:buFont typeface="Arial"/>
              <a:buNone/>
            </a:pPr>
            <a:r>
              <a:rPr lang="es-MX" sz="4500" dirty="0">
                <a:solidFill>
                  <a:srgbClr val="002B49"/>
                </a:solidFill>
              </a:rPr>
              <a:t>Crear una Internet más inclusiva</a:t>
            </a:r>
          </a:p>
        </p:txBody>
      </p:sp>
      <p:sp>
        <p:nvSpPr>
          <p:cNvPr id="955" name="Google Shape;955;p67"/>
          <p:cNvSpPr txBox="1"/>
          <p:nvPr/>
        </p:nvSpPr>
        <p:spPr>
          <a:xfrm>
            <a:off x="504825" y="1974854"/>
            <a:ext cx="10992375" cy="5078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1800"/>
              <a:buFont typeface="Arial"/>
              <a:buNone/>
            </a:pPr>
            <a:r>
              <a:rPr lang="es-MX" sz="2000" b="1" dirty="0">
                <a:solidFill>
                  <a:srgbClr val="002B49"/>
                </a:solidFill>
              </a:rPr>
              <a:t>La comunidad de la ICANN trabaja para que Internet sea más utilizable en todo el mundo a través de</a:t>
            </a:r>
            <a:r>
              <a:rPr lang="es-MX" sz="2100" b="1" dirty="0">
                <a:solidFill>
                  <a:srgbClr val="002B49"/>
                </a:solidFill>
              </a:rPr>
              <a:t>…</a:t>
            </a:r>
          </a:p>
        </p:txBody>
      </p:sp>
      <p:sp>
        <p:nvSpPr>
          <p:cNvPr id="36" name="TextBox 35">
            <a:extLst>
              <a:ext uri="{FF2B5EF4-FFF2-40B4-BE49-F238E27FC236}">
                <a16:creationId xmlns:a16="http://schemas.microsoft.com/office/drawing/2014/main" id="{0327FB25-626A-B387-91D4-37E53831ACB1}"/>
              </a:ext>
            </a:extLst>
          </p:cNvPr>
          <p:cNvSpPr txBox="1"/>
          <p:nvPr/>
        </p:nvSpPr>
        <p:spPr>
          <a:xfrm>
            <a:off x="1821102" y="2849078"/>
            <a:ext cx="7816096" cy="147732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Aceptación Universal: necesaria desde el punto de vista técnico para garantizar que todos los nombres de dominio y direcciones de correo electrónico válidos puedan ser utilizados por todos los dispositivos, sistemas y aplicaciones habilitados para Internet. </a:t>
            </a:r>
          </a:p>
          <a:p>
            <a:pPr marL="685800" lvl="1" indent="-298450" algn="l" rtl="0">
              <a:spcBef>
                <a:spcPts val="0"/>
              </a:spcBef>
              <a:spcAft>
                <a:spcPts val="0"/>
              </a:spcAft>
              <a:buSzPts val="2100"/>
              <a:buChar char="○"/>
            </a:pPr>
            <a:r>
              <a:rPr lang="es-MX" sz="1800" i="1" dirty="0">
                <a:solidFill>
                  <a:srgbClr val="002B49"/>
                </a:solidFill>
              </a:rPr>
              <a:t>Las aplicaciones y sistemas heredados deben actualizarse.</a:t>
            </a:r>
          </a:p>
        </p:txBody>
      </p:sp>
      <p:cxnSp>
        <p:nvCxnSpPr>
          <p:cNvPr id="54" name="Google Shape;88;p2">
            <a:extLst>
              <a:ext uri="{FF2B5EF4-FFF2-40B4-BE49-F238E27FC236}">
                <a16:creationId xmlns:a16="http://schemas.microsoft.com/office/drawing/2014/main" id="{D4092686-30C8-0E18-1F76-69243729FFC5}"/>
              </a:ext>
            </a:extLst>
          </p:cNvPr>
          <p:cNvCxnSpPr>
            <a:cxnSpLocks/>
          </p:cNvCxnSpPr>
          <p:nvPr/>
        </p:nvCxnSpPr>
        <p:spPr>
          <a:xfrm>
            <a:off x="1091389" y="2946759"/>
            <a:ext cx="0" cy="3911241"/>
          </a:xfrm>
          <a:prstGeom prst="straightConnector1">
            <a:avLst/>
          </a:prstGeom>
          <a:noFill/>
          <a:ln w="15875" cap="flat" cmpd="sng">
            <a:solidFill>
              <a:srgbClr val="F1633E"/>
            </a:solidFill>
            <a:prstDash val="solid"/>
            <a:round/>
            <a:headEnd type="none" w="sm" len="sm"/>
            <a:tailEnd type="none" w="sm" len="sm"/>
          </a:ln>
        </p:spPr>
      </p:cxnSp>
      <p:grpSp>
        <p:nvGrpSpPr>
          <p:cNvPr id="22" name="Group 21">
            <a:extLst>
              <a:ext uri="{FF2B5EF4-FFF2-40B4-BE49-F238E27FC236}">
                <a16:creationId xmlns:a16="http://schemas.microsoft.com/office/drawing/2014/main" id="{D09D9909-ADE7-3A49-4B4B-43AC3A2F41F7}"/>
              </a:ext>
            </a:extLst>
          </p:cNvPr>
          <p:cNvGrpSpPr>
            <a:grpSpLocks noChangeAspect="1"/>
          </p:cNvGrpSpPr>
          <p:nvPr/>
        </p:nvGrpSpPr>
        <p:grpSpPr>
          <a:xfrm>
            <a:off x="731389" y="2854626"/>
            <a:ext cx="720000" cy="720000"/>
            <a:chOff x="9452495" y="2078140"/>
            <a:chExt cx="1452300" cy="1089300"/>
          </a:xfrm>
        </p:grpSpPr>
        <p:sp>
          <p:nvSpPr>
            <p:cNvPr id="23" name="Google Shape;980;p69">
              <a:extLst>
                <a:ext uri="{FF2B5EF4-FFF2-40B4-BE49-F238E27FC236}">
                  <a16:creationId xmlns:a16="http://schemas.microsoft.com/office/drawing/2014/main" id="{39DCB3E9-6882-34F5-CB93-524BC1F2B7F3}"/>
                </a:ext>
              </a:extLst>
            </p:cNvPr>
            <p:cNvSpPr/>
            <p:nvPr/>
          </p:nvSpPr>
          <p:spPr>
            <a:xfrm>
              <a:off x="9452495" y="2078140"/>
              <a:ext cx="1452300" cy="10893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24" name="Google Shape;1000;p69">
              <a:extLst>
                <a:ext uri="{FF2B5EF4-FFF2-40B4-BE49-F238E27FC236}">
                  <a16:creationId xmlns:a16="http://schemas.microsoft.com/office/drawing/2014/main" id="{C6D5C6EF-C970-FD63-29E6-38F9AC1CC050}"/>
                </a:ext>
              </a:extLst>
            </p:cNvPr>
            <p:cNvGrpSpPr/>
            <p:nvPr/>
          </p:nvGrpSpPr>
          <p:grpSpPr>
            <a:xfrm>
              <a:off x="9806628" y="2348782"/>
              <a:ext cx="751506" cy="563513"/>
              <a:chOff x="3500745" y="1936798"/>
              <a:chExt cx="625838" cy="625708"/>
            </a:xfrm>
          </p:grpSpPr>
          <p:sp>
            <p:nvSpPr>
              <p:cNvPr id="25" name="Google Shape;1001;p69">
                <a:extLst>
                  <a:ext uri="{FF2B5EF4-FFF2-40B4-BE49-F238E27FC236}">
                    <a16:creationId xmlns:a16="http://schemas.microsoft.com/office/drawing/2014/main" id="{A5B69A50-1A05-492B-39C0-89FB4112916A}"/>
                  </a:ext>
                </a:extLst>
              </p:cNvPr>
              <p:cNvSpPr/>
              <p:nvPr/>
            </p:nvSpPr>
            <p:spPr>
              <a:xfrm>
                <a:off x="3566970" y="2407375"/>
                <a:ext cx="106401" cy="34732"/>
              </a:xfrm>
              <a:custGeom>
                <a:avLst/>
                <a:gdLst/>
                <a:ahLst/>
                <a:cxnLst/>
                <a:rect l="l" t="t" r="r" b="b"/>
                <a:pathLst>
                  <a:path w="106401" h="34732" extrusionOk="0">
                    <a:moveTo>
                      <a:pt x="0" y="34733"/>
                    </a:moveTo>
                    <a:cubicBezTo>
                      <a:pt x="33955" y="20088"/>
                      <a:pt x="69595" y="8554"/>
                      <a:pt x="106402"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 name="Google Shape;1002;p69">
                <a:extLst>
                  <a:ext uri="{FF2B5EF4-FFF2-40B4-BE49-F238E27FC236}">
                    <a16:creationId xmlns:a16="http://schemas.microsoft.com/office/drawing/2014/main" id="{FAACD70E-157C-45F8-7D3A-78DBBECE71F1}"/>
                  </a:ext>
                </a:extLst>
              </p:cNvPr>
              <p:cNvSpPr/>
              <p:nvPr/>
            </p:nvSpPr>
            <p:spPr>
              <a:xfrm>
                <a:off x="3953826" y="2407505"/>
                <a:ext cx="106401" cy="34603"/>
              </a:xfrm>
              <a:custGeom>
                <a:avLst/>
                <a:gdLst/>
                <a:ahLst/>
                <a:cxnLst/>
                <a:rect l="l" t="t" r="r" b="b"/>
                <a:pathLst>
                  <a:path w="106401" h="34603" extrusionOk="0">
                    <a:moveTo>
                      <a:pt x="106402" y="34603"/>
                    </a:moveTo>
                    <a:cubicBezTo>
                      <a:pt x="72446" y="19958"/>
                      <a:pt x="36806" y="8424"/>
                      <a:pt x="0" y="0"/>
                    </a:cubicBez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 name="Google Shape;1003;p69">
                <a:extLst>
                  <a:ext uri="{FF2B5EF4-FFF2-40B4-BE49-F238E27FC236}">
                    <a16:creationId xmlns:a16="http://schemas.microsoft.com/office/drawing/2014/main" id="{D2FE7562-285D-6BE2-3BB9-E68D4EC80B82}"/>
                  </a:ext>
                </a:extLst>
              </p:cNvPr>
              <p:cNvSpPr/>
              <p:nvPr/>
            </p:nvSpPr>
            <p:spPr>
              <a:xfrm>
                <a:off x="3657172" y="1936927"/>
                <a:ext cx="313113" cy="465263"/>
              </a:xfrm>
              <a:custGeom>
                <a:avLst/>
                <a:gdLst/>
                <a:ahLst/>
                <a:cxnLst/>
                <a:rect l="l" t="t" r="r" b="b"/>
                <a:pathLst>
                  <a:path w="313113" h="465263" extrusionOk="0">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 name="Google Shape;1004;p69">
                <a:extLst>
                  <a:ext uri="{FF2B5EF4-FFF2-40B4-BE49-F238E27FC236}">
                    <a16:creationId xmlns:a16="http://schemas.microsoft.com/office/drawing/2014/main" id="{3F4618D4-54EC-3986-CD2A-65CB64D2CBFF}"/>
                  </a:ext>
                </a:extLst>
              </p:cNvPr>
              <p:cNvSpPr/>
              <p:nvPr/>
            </p:nvSpPr>
            <p:spPr>
              <a:xfrm>
                <a:off x="3661837" y="2371476"/>
                <a:ext cx="303393" cy="151891"/>
              </a:xfrm>
              <a:custGeom>
                <a:avLst/>
                <a:gdLst/>
                <a:ahLst/>
                <a:cxnLst/>
                <a:rect l="l" t="t" r="r" b="b"/>
                <a:pathLst>
                  <a:path w="303393" h="151891" extrusionOk="0">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 name="Google Shape;1005;p69">
                <a:extLst>
                  <a:ext uri="{FF2B5EF4-FFF2-40B4-BE49-F238E27FC236}">
                    <a16:creationId xmlns:a16="http://schemas.microsoft.com/office/drawing/2014/main" id="{5D5D14CF-4A36-F3D1-505D-8104FE123F3C}"/>
                  </a:ext>
                </a:extLst>
              </p:cNvPr>
              <p:cNvSpPr/>
              <p:nvPr/>
            </p:nvSpPr>
            <p:spPr>
              <a:xfrm>
                <a:off x="3894210"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0" name="Google Shape;1006;p69">
                <a:extLst>
                  <a:ext uri="{FF2B5EF4-FFF2-40B4-BE49-F238E27FC236}">
                    <a16:creationId xmlns:a16="http://schemas.microsoft.com/office/drawing/2014/main" id="{76490058-7A3C-34FF-CF70-5C6C0287495D}"/>
                  </a:ext>
                </a:extLst>
              </p:cNvPr>
              <p:cNvSpPr/>
              <p:nvPr/>
            </p:nvSpPr>
            <p:spPr>
              <a:xfrm>
                <a:off x="3733117" y="2458826"/>
                <a:ext cx="12960" cy="93182"/>
              </a:xfrm>
              <a:custGeom>
                <a:avLst/>
                <a:gdLst/>
                <a:ahLst/>
                <a:cxnLst/>
                <a:rect l="l" t="t" r="r" b="b"/>
                <a:pathLst>
                  <a:path w="12960" h="93182" extrusionOk="0">
                    <a:moveTo>
                      <a:pt x="0" y="93182"/>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 name="Google Shape;1007;p69">
                <a:extLst>
                  <a:ext uri="{FF2B5EF4-FFF2-40B4-BE49-F238E27FC236}">
                    <a16:creationId xmlns:a16="http://schemas.microsoft.com/office/drawing/2014/main" id="{A74C7FBC-F367-9048-8464-6B70D5B553E6}"/>
                  </a:ext>
                </a:extLst>
              </p:cNvPr>
              <p:cNvSpPr/>
              <p:nvPr/>
            </p:nvSpPr>
            <p:spPr>
              <a:xfrm>
                <a:off x="3500745" y="1936798"/>
                <a:ext cx="625838" cy="625708"/>
              </a:xfrm>
              <a:custGeom>
                <a:avLst/>
                <a:gdLst/>
                <a:ahLst/>
                <a:cxnLst/>
                <a:rect l="l" t="t" r="r" b="b"/>
                <a:pathLst>
                  <a:path w="625838" h="625708" extrusionOk="0">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2" name="Google Shape;1008;p69">
                <a:extLst>
                  <a:ext uri="{FF2B5EF4-FFF2-40B4-BE49-F238E27FC236}">
                    <a16:creationId xmlns:a16="http://schemas.microsoft.com/office/drawing/2014/main" id="{4D785393-97E8-1074-0233-D04C986A087D}"/>
                  </a:ext>
                </a:extLst>
              </p:cNvPr>
              <p:cNvSpPr/>
              <p:nvPr/>
            </p:nvSpPr>
            <p:spPr>
              <a:xfrm>
                <a:off x="3566970" y="2057196"/>
                <a:ext cx="493257" cy="50543"/>
              </a:xfrm>
              <a:custGeom>
                <a:avLst/>
                <a:gdLst/>
                <a:ahLst/>
                <a:cxnLst/>
                <a:rect l="l" t="t" r="r" b="b"/>
                <a:pathLst>
                  <a:path w="493257" h="50543" extrusionOk="0">
                    <a:moveTo>
                      <a:pt x="0" y="0"/>
                    </a:moveTo>
                    <a:cubicBezTo>
                      <a:pt x="75686" y="32530"/>
                      <a:pt x="159019" y="50544"/>
                      <a:pt x="246629" y="50544"/>
                    </a:cubicBezTo>
                    <a:cubicBezTo>
                      <a:pt x="334238" y="50544"/>
                      <a:pt x="417571" y="32530"/>
                      <a:pt x="493258" y="0"/>
                    </a:cubicBez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 name="Google Shape;1009;p69">
                <a:extLst>
                  <a:ext uri="{FF2B5EF4-FFF2-40B4-BE49-F238E27FC236}">
                    <a16:creationId xmlns:a16="http://schemas.microsoft.com/office/drawing/2014/main" id="{1CF80022-41E6-68B5-8A0A-D68D1398A799}"/>
                  </a:ext>
                </a:extLst>
              </p:cNvPr>
              <p:cNvSpPr/>
              <p:nvPr/>
            </p:nvSpPr>
            <p:spPr>
              <a:xfrm>
                <a:off x="3897450"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4" name="Google Shape;1010;p69">
                <a:extLst>
                  <a:ext uri="{FF2B5EF4-FFF2-40B4-BE49-F238E27FC236}">
                    <a16:creationId xmlns:a16="http://schemas.microsoft.com/office/drawing/2014/main" id="{417C39C7-DE7E-A1C8-A813-DD90E5D3B1C3}"/>
                  </a:ext>
                </a:extLst>
              </p:cNvPr>
              <p:cNvSpPr/>
              <p:nvPr/>
            </p:nvSpPr>
            <p:spPr>
              <a:xfrm>
                <a:off x="3500745" y="2249652"/>
                <a:ext cx="229003" cy="12960"/>
              </a:xfrm>
              <a:custGeom>
                <a:avLst/>
                <a:gdLst/>
                <a:ahLst/>
                <a:cxnLst/>
                <a:rect l="l" t="t" r="r" b="b"/>
                <a:pathLst>
                  <a:path w="229003" h="12960" extrusionOk="0">
                    <a:moveTo>
                      <a:pt x="229003" y="0"/>
                    </a:moveTo>
                    <a:lnTo>
                      <a:pt x="0" y="0"/>
                    </a:lnTo>
                  </a:path>
                </a:pathLst>
              </a:custGeom>
              <a:noFill/>
              <a:ln w="22225" cap="rnd" cmpd="sng">
                <a:solidFill>
                  <a:srgbClr val="002A4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 name="Google Shape;1011;p69">
                <a:extLst>
                  <a:ext uri="{FF2B5EF4-FFF2-40B4-BE49-F238E27FC236}">
                    <a16:creationId xmlns:a16="http://schemas.microsoft.com/office/drawing/2014/main" id="{899C5339-97C0-827F-09A6-F3EB20975083}"/>
                  </a:ext>
                </a:extLst>
              </p:cNvPr>
              <p:cNvSpPr/>
              <p:nvPr/>
            </p:nvSpPr>
            <p:spPr>
              <a:xfrm>
                <a:off x="3729748" y="2165412"/>
                <a:ext cx="167702" cy="167702"/>
              </a:xfrm>
              <a:custGeom>
                <a:avLst/>
                <a:gdLst/>
                <a:ahLst/>
                <a:cxnLst/>
                <a:rect l="l" t="t" r="r" b="b"/>
                <a:pathLst>
                  <a:path w="167702" h="167702" extrusionOk="0">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39" name="Group 38">
            <a:extLst>
              <a:ext uri="{FF2B5EF4-FFF2-40B4-BE49-F238E27FC236}">
                <a16:creationId xmlns:a16="http://schemas.microsoft.com/office/drawing/2014/main" id="{3493F383-285B-9E2E-C8DF-8136FD59D130}"/>
              </a:ext>
            </a:extLst>
          </p:cNvPr>
          <p:cNvGrpSpPr>
            <a:grpSpLocks noChangeAspect="1"/>
          </p:cNvGrpSpPr>
          <p:nvPr/>
        </p:nvGrpSpPr>
        <p:grpSpPr>
          <a:xfrm>
            <a:off x="731389" y="4383253"/>
            <a:ext cx="720000" cy="720000"/>
            <a:chOff x="9485608" y="4339505"/>
            <a:chExt cx="1447500" cy="1085700"/>
          </a:xfrm>
        </p:grpSpPr>
        <p:sp>
          <p:nvSpPr>
            <p:cNvPr id="40" name="Google Shape;982;p69">
              <a:extLst>
                <a:ext uri="{FF2B5EF4-FFF2-40B4-BE49-F238E27FC236}">
                  <a16:creationId xmlns:a16="http://schemas.microsoft.com/office/drawing/2014/main" id="{6F9E5164-CB1A-F05B-145B-BE3711C92782}"/>
                </a:ext>
              </a:extLst>
            </p:cNvPr>
            <p:cNvSpPr/>
            <p:nvPr/>
          </p:nvSpPr>
          <p:spPr>
            <a:xfrm>
              <a:off x="9485608" y="4339505"/>
              <a:ext cx="1447500" cy="10857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B3458"/>
                </a:solidFill>
                <a:latin typeface="Arial"/>
                <a:ea typeface="Arial"/>
                <a:cs typeface="Arial"/>
                <a:sym typeface="Arial"/>
              </a:endParaRPr>
            </a:p>
          </p:txBody>
        </p:sp>
        <p:grpSp>
          <p:nvGrpSpPr>
            <p:cNvPr id="41" name="Google Shape;1027;p69">
              <a:extLst>
                <a:ext uri="{FF2B5EF4-FFF2-40B4-BE49-F238E27FC236}">
                  <a16:creationId xmlns:a16="http://schemas.microsoft.com/office/drawing/2014/main" id="{45A0F189-B7E0-90B5-EC93-4322513DB7F0}"/>
                </a:ext>
              </a:extLst>
            </p:cNvPr>
            <p:cNvGrpSpPr/>
            <p:nvPr/>
          </p:nvGrpSpPr>
          <p:grpSpPr>
            <a:xfrm>
              <a:off x="9876672" y="4633456"/>
              <a:ext cx="654496" cy="473577"/>
              <a:chOff x="4328387" y="4620861"/>
              <a:chExt cx="490884" cy="473577"/>
            </a:xfrm>
          </p:grpSpPr>
          <p:grpSp>
            <p:nvGrpSpPr>
              <p:cNvPr id="42" name="Google Shape;1028;p69">
                <a:extLst>
                  <a:ext uri="{FF2B5EF4-FFF2-40B4-BE49-F238E27FC236}">
                    <a16:creationId xmlns:a16="http://schemas.microsoft.com/office/drawing/2014/main" id="{9FDD8756-6E19-A1AB-A3B0-8FC2A7B96518}"/>
                  </a:ext>
                </a:extLst>
              </p:cNvPr>
              <p:cNvGrpSpPr/>
              <p:nvPr/>
            </p:nvGrpSpPr>
            <p:grpSpPr>
              <a:xfrm>
                <a:off x="4328387" y="4796248"/>
                <a:ext cx="296360" cy="298190"/>
                <a:chOff x="4328387" y="4796248"/>
                <a:chExt cx="296360" cy="298190"/>
              </a:xfrm>
            </p:grpSpPr>
            <p:sp>
              <p:nvSpPr>
                <p:cNvPr id="50" name="Google Shape;1029;p69">
                  <a:extLst>
                    <a:ext uri="{FF2B5EF4-FFF2-40B4-BE49-F238E27FC236}">
                      <a16:creationId xmlns:a16="http://schemas.microsoft.com/office/drawing/2014/main" id="{74B05834-C906-6965-EAA2-E4102281176A}"/>
                    </a:ext>
                  </a:extLst>
                </p:cNvPr>
                <p:cNvSpPr/>
                <p:nvPr/>
              </p:nvSpPr>
              <p:spPr>
                <a:xfrm>
                  <a:off x="4328387" y="4796248"/>
                  <a:ext cx="296360" cy="298190"/>
                </a:xfrm>
                <a:custGeom>
                  <a:avLst/>
                  <a:gdLst/>
                  <a:ahLst/>
                  <a:cxnLst/>
                  <a:rect l="l" t="t" r="r" b="b"/>
                  <a:pathLst>
                    <a:path w="296360" h="298190" extrusionOk="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1" name="Google Shape;1030;p69">
                  <a:extLst>
                    <a:ext uri="{FF2B5EF4-FFF2-40B4-BE49-F238E27FC236}">
                      <a16:creationId xmlns:a16="http://schemas.microsoft.com/office/drawing/2014/main" id="{8D451BBB-EB6E-EF00-4E2F-33860909A7E0}"/>
                    </a:ext>
                  </a:extLst>
                </p:cNvPr>
                <p:cNvGrpSpPr/>
                <p:nvPr/>
              </p:nvGrpSpPr>
              <p:grpSpPr>
                <a:xfrm>
                  <a:off x="4433553" y="4892677"/>
                  <a:ext cx="87693" cy="105248"/>
                  <a:chOff x="4433553" y="4892677"/>
                  <a:chExt cx="87693" cy="105248"/>
                </a:xfrm>
              </p:grpSpPr>
              <p:sp>
                <p:nvSpPr>
                  <p:cNvPr id="52" name="Google Shape;1031;p69">
                    <a:extLst>
                      <a:ext uri="{FF2B5EF4-FFF2-40B4-BE49-F238E27FC236}">
                        <a16:creationId xmlns:a16="http://schemas.microsoft.com/office/drawing/2014/main" id="{30F8D446-2DD7-063C-12A7-F17DC26A7B85}"/>
                      </a:ext>
                    </a:extLst>
                  </p:cNvPr>
                  <p:cNvSpPr/>
                  <p:nvPr/>
                </p:nvSpPr>
                <p:spPr>
                  <a:xfrm>
                    <a:off x="4433553" y="4892677"/>
                    <a:ext cx="87693" cy="105248"/>
                  </a:xfrm>
                  <a:custGeom>
                    <a:avLst/>
                    <a:gdLst/>
                    <a:ahLst/>
                    <a:cxnLst/>
                    <a:rect l="l" t="t" r="r" b="b"/>
                    <a:pathLst>
                      <a:path w="87693" h="105248" extrusionOk="0">
                        <a:moveTo>
                          <a:pt x="0" y="105249"/>
                        </a:moveTo>
                        <a:lnTo>
                          <a:pt x="43847" y="0"/>
                        </a:lnTo>
                        <a:lnTo>
                          <a:pt x="87693" y="105249"/>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3" name="Google Shape;1032;p69">
                    <a:extLst>
                      <a:ext uri="{FF2B5EF4-FFF2-40B4-BE49-F238E27FC236}">
                        <a16:creationId xmlns:a16="http://schemas.microsoft.com/office/drawing/2014/main" id="{0E079940-3C70-B454-2E59-9E6154603B61}"/>
                      </a:ext>
                    </a:extLst>
                  </p:cNvPr>
                  <p:cNvSpPr/>
                  <p:nvPr/>
                </p:nvSpPr>
                <p:spPr>
                  <a:xfrm>
                    <a:off x="4444535" y="4971635"/>
                    <a:ext cx="65728" cy="8320"/>
                  </a:xfrm>
                  <a:custGeom>
                    <a:avLst/>
                    <a:gdLst/>
                    <a:ahLst/>
                    <a:cxnLst/>
                    <a:rect l="l" t="t" r="r" b="b"/>
                    <a:pathLst>
                      <a:path w="65728" h="8320" extrusionOk="0">
                        <a:moveTo>
                          <a:pt x="65728" y="0"/>
                        </a:moveTo>
                        <a:lnTo>
                          <a:pt x="0" y="0"/>
                        </a:lnTo>
                      </a:path>
                    </a:pathLst>
                  </a:custGeom>
                  <a:noFill/>
                  <a:ln w="22225" cap="rnd"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nvGrpSpPr>
              <p:cNvPr id="43" name="Google Shape;1033;p69">
                <a:extLst>
                  <a:ext uri="{FF2B5EF4-FFF2-40B4-BE49-F238E27FC236}">
                    <a16:creationId xmlns:a16="http://schemas.microsoft.com/office/drawing/2014/main" id="{37D32202-D673-98BA-E28B-5DA75E825508}"/>
                  </a:ext>
                </a:extLst>
              </p:cNvPr>
              <p:cNvGrpSpPr/>
              <p:nvPr/>
            </p:nvGrpSpPr>
            <p:grpSpPr>
              <a:xfrm>
                <a:off x="4503608" y="4620861"/>
                <a:ext cx="315663" cy="315663"/>
                <a:chOff x="4503608" y="4620861"/>
                <a:chExt cx="315663" cy="315663"/>
              </a:xfrm>
            </p:grpSpPr>
            <p:sp>
              <p:nvSpPr>
                <p:cNvPr id="44" name="Google Shape;1034;p69">
                  <a:extLst>
                    <a:ext uri="{FF2B5EF4-FFF2-40B4-BE49-F238E27FC236}">
                      <a16:creationId xmlns:a16="http://schemas.microsoft.com/office/drawing/2014/main" id="{ED3BC6C0-A01C-9970-BB72-283E653067EA}"/>
                    </a:ext>
                  </a:extLst>
                </p:cNvPr>
                <p:cNvSpPr/>
                <p:nvPr/>
              </p:nvSpPr>
              <p:spPr>
                <a:xfrm>
                  <a:off x="4503608" y="4620861"/>
                  <a:ext cx="315663" cy="315663"/>
                </a:xfrm>
                <a:custGeom>
                  <a:avLst/>
                  <a:gdLst/>
                  <a:ahLst/>
                  <a:cxnLst/>
                  <a:rect l="l" t="t" r="r" b="b"/>
                  <a:pathLst>
                    <a:path w="315663" h="315663" extrusionOk="0">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45" name="Google Shape;1035;p69">
                  <a:extLst>
                    <a:ext uri="{FF2B5EF4-FFF2-40B4-BE49-F238E27FC236}">
                      <a16:creationId xmlns:a16="http://schemas.microsoft.com/office/drawing/2014/main" id="{D7026CF4-A2EF-59C1-4EC7-103CE090C884}"/>
                    </a:ext>
                  </a:extLst>
                </p:cNvPr>
                <p:cNvGrpSpPr/>
                <p:nvPr/>
              </p:nvGrpSpPr>
              <p:grpSpPr>
                <a:xfrm>
                  <a:off x="4608856" y="4699818"/>
                  <a:ext cx="105248" cy="131540"/>
                  <a:chOff x="4608856" y="4699818"/>
                  <a:chExt cx="105248" cy="131540"/>
                </a:xfrm>
              </p:grpSpPr>
              <p:sp>
                <p:nvSpPr>
                  <p:cNvPr id="46" name="Google Shape;1036;p69">
                    <a:extLst>
                      <a:ext uri="{FF2B5EF4-FFF2-40B4-BE49-F238E27FC236}">
                        <a16:creationId xmlns:a16="http://schemas.microsoft.com/office/drawing/2014/main" id="{3235BC15-0709-A41B-6EF0-CE8AF10788A3}"/>
                      </a:ext>
                    </a:extLst>
                  </p:cNvPr>
                  <p:cNvSpPr/>
                  <p:nvPr/>
                </p:nvSpPr>
                <p:spPr>
                  <a:xfrm>
                    <a:off x="4608856" y="4726110"/>
                    <a:ext cx="105248" cy="8320"/>
                  </a:xfrm>
                  <a:custGeom>
                    <a:avLst/>
                    <a:gdLst/>
                    <a:ahLst/>
                    <a:cxnLst/>
                    <a:rect l="l" t="t" r="r" b="b"/>
                    <a:pathLst>
                      <a:path w="105248" h="8320" extrusionOk="0">
                        <a:moveTo>
                          <a:pt x="0" y="0"/>
                        </a:moveTo>
                        <a:lnTo>
                          <a:pt x="105249" y="0"/>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7" name="Google Shape;1037;p69">
                    <a:extLst>
                      <a:ext uri="{FF2B5EF4-FFF2-40B4-BE49-F238E27FC236}">
                        <a16:creationId xmlns:a16="http://schemas.microsoft.com/office/drawing/2014/main" id="{B6D1EF27-CB36-AA20-CF1E-F033FFD252DD}"/>
                      </a:ext>
                    </a:extLst>
                  </p:cNvPr>
                  <p:cNvSpPr/>
                  <p:nvPr/>
                </p:nvSpPr>
                <p:spPr>
                  <a:xfrm>
                    <a:off x="4661439" y="4699818"/>
                    <a:ext cx="8320" cy="26291"/>
                  </a:xfrm>
                  <a:custGeom>
                    <a:avLst/>
                    <a:gdLst/>
                    <a:ahLst/>
                    <a:cxnLst/>
                    <a:rect l="l" t="t" r="r" b="b"/>
                    <a:pathLst>
                      <a:path w="8320" h="26291" extrusionOk="0">
                        <a:moveTo>
                          <a:pt x="0" y="0"/>
                        </a:moveTo>
                        <a:lnTo>
                          <a:pt x="0" y="26291"/>
                        </a:ln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8" name="Google Shape;1038;p69">
                    <a:extLst>
                      <a:ext uri="{FF2B5EF4-FFF2-40B4-BE49-F238E27FC236}">
                        <a16:creationId xmlns:a16="http://schemas.microsoft.com/office/drawing/2014/main" id="{CFD70CFB-3DFA-C364-3EB8-90EC089E8C47}"/>
                      </a:ext>
                    </a:extLst>
                  </p:cNvPr>
                  <p:cNvSpPr/>
                  <p:nvPr/>
                </p:nvSpPr>
                <p:spPr>
                  <a:xfrm>
                    <a:off x="4626412" y="4726110"/>
                    <a:ext cx="78874" cy="105165"/>
                  </a:xfrm>
                  <a:custGeom>
                    <a:avLst/>
                    <a:gdLst/>
                    <a:ahLst/>
                    <a:cxnLst/>
                    <a:rect l="l" t="t" r="r" b="b"/>
                    <a:pathLst>
                      <a:path w="78874" h="105165" extrusionOk="0">
                        <a:moveTo>
                          <a:pt x="78874" y="0"/>
                        </a:moveTo>
                        <a:cubicBezTo>
                          <a:pt x="70138" y="43847"/>
                          <a:pt x="35027" y="87693"/>
                          <a:pt x="0" y="105166"/>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 name="Google Shape;1039;p69">
                    <a:extLst>
                      <a:ext uri="{FF2B5EF4-FFF2-40B4-BE49-F238E27FC236}">
                        <a16:creationId xmlns:a16="http://schemas.microsoft.com/office/drawing/2014/main" id="{97B70AD8-39FC-CBFC-3A12-DAC5740F67D1}"/>
                      </a:ext>
                    </a:extLst>
                  </p:cNvPr>
                  <p:cNvSpPr/>
                  <p:nvPr/>
                </p:nvSpPr>
                <p:spPr>
                  <a:xfrm>
                    <a:off x="4629989" y="4761220"/>
                    <a:ext cx="66560" cy="70138"/>
                  </a:xfrm>
                  <a:custGeom>
                    <a:avLst/>
                    <a:gdLst/>
                    <a:ahLst/>
                    <a:cxnLst/>
                    <a:rect l="l" t="t" r="r" b="b"/>
                    <a:pathLst>
                      <a:path w="66560" h="70138" extrusionOk="0">
                        <a:moveTo>
                          <a:pt x="0" y="0"/>
                        </a:moveTo>
                        <a:cubicBezTo>
                          <a:pt x="15392" y="30535"/>
                          <a:pt x="40935" y="57325"/>
                          <a:pt x="66560" y="70138"/>
                        </a:cubicBezTo>
                      </a:path>
                    </a:pathLst>
                  </a:custGeom>
                  <a:noFill/>
                  <a:ln w="22225" cap="rnd" cmpd="sng">
                    <a:solidFill>
                      <a:srgbClr val="0B3458"/>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grpSp>
        </p:grpSp>
      </p:grpSp>
      <p:sp>
        <p:nvSpPr>
          <p:cNvPr id="55" name="TextBox 54">
            <a:extLst>
              <a:ext uri="{FF2B5EF4-FFF2-40B4-BE49-F238E27FC236}">
                <a16:creationId xmlns:a16="http://schemas.microsoft.com/office/drawing/2014/main" id="{2BEE53FD-8DE6-FD2F-61B2-8588FCD2F5CF}"/>
              </a:ext>
            </a:extLst>
          </p:cNvPr>
          <p:cNvSpPr txBox="1"/>
          <p:nvPr/>
        </p:nvSpPr>
        <p:spPr>
          <a:xfrm>
            <a:off x="1765027" y="4408371"/>
            <a:ext cx="8133875" cy="815608"/>
          </a:xfrm>
          <a:prstGeom prst="rect">
            <a:avLst/>
          </a:prstGeom>
          <a:noFill/>
        </p:spPr>
        <p:txBody>
          <a:bodyPr wrap="square" rtlCol="0">
            <a:spAutoFit/>
          </a:bodyPr>
          <a:lstStyle/>
          <a:p>
            <a:pPr marL="44450" lvl="0" algn="l" rtl="0">
              <a:spcBef>
                <a:spcPts val="0"/>
              </a:spcBef>
              <a:spcAft>
                <a:spcPts val="0"/>
              </a:spcAft>
              <a:buSzPts val="2100"/>
            </a:pPr>
            <a:r>
              <a:rPr lang="es-MX" sz="1800" dirty="0">
                <a:solidFill>
                  <a:srgbClr val="002B49"/>
                </a:solidFill>
              </a:rPr>
              <a:t>Nombres de dominio internacionalizados: nombres de dominio representados con caracteres distintos de los latinos o ASCII (de la A a la Z). </a:t>
            </a:r>
          </a:p>
          <a:p>
            <a:endParaRPr lang="es-MX" sz="1100" dirty="0"/>
          </a:p>
        </p:txBody>
      </p:sp>
      <p:sp>
        <p:nvSpPr>
          <p:cNvPr id="57" name="Google Shape;1257;p73">
            <a:extLst>
              <a:ext uri="{FF2B5EF4-FFF2-40B4-BE49-F238E27FC236}">
                <a16:creationId xmlns:a16="http://schemas.microsoft.com/office/drawing/2014/main" id="{61A7D21D-888C-4909-3F1A-EB9CC261E808}"/>
              </a:ext>
            </a:extLst>
          </p:cNvPr>
          <p:cNvSpPr/>
          <p:nvPr/>
        </p:nvSpPr>
        <p:spPr>
          <a:xfrm>
            <a:off x="1520803" y="5478854"/>
            <a:ext cx="9925328" cy="1091145"/>
          </a:xfrm>
          <a:prstGeom prst="rect">
            <a:avLst/>
          </a:prstGeom>
          <a:solidFill>
            <a:srgbClr val="0B3458"/>
          </a:solidFill>
          <a:ln>
            <a:noFill/>
          </a:ln>
        </p:spPr>
        <p:txBody>
          <a:bodyPr spcFirstLastPara="1" wrap="square" lIns="360000" tIns="324000" rIns="612000" bIns="270000" anchor="t" anchorCtr="0">
            <a:noAutofit/>
          </a:bodyPr>
          <a:lstStyle/>
          <a:p>
            <a:pPr marL="0" marR="0" lvl="0" indent="0" algn="l" rtl="0">
              <a:spcBef>
                <a:spcPts val="0"/>
              </a:spcBef>
              <a:spcAft>
                <a:spcPts val="0"/>
              </a:spcAft>
              <a:buNone/>
            </a:pPr>
            <a:r>
              <a:rPr lang="es-MX" sz="1800" b="1" dirty="0">
                <a:solidFill>
                  <a:schemeClr val="lt1"/>
                </a:solidFill>
                <a:latin typeface="Arial"/>
                <a:sym typeface="Arial"/>
              </a:rPr>
              <a:t>Todos deberían poder utilizar Internet con un nombre de dominio y una dirección de correo electrónico que se ajusten a su idioma o cultura. </a:t>
            </a:r>
          </a:p>
          <a:p>
            <a:pPr marL="0" marR="0" lvl="0" indent="0" algn="l" rtl="0">
              <a:spcBef>
                <a:spcPts val="0"/>
              </a:spcBef>
              <a:spcAft>
                <a:spcPts val="0"/>
              </a:spcAft>
              <a:buNone/>
            </a:pPr>
            <a:endParaRPr lang="es-MX" sz="1800" dirty="0">
              <a:solidFill>
                <a:schemeClr val="lt1"/>
              </a:solidFill>
              <a:latin typeface="Arial"/>
              <a:ea typeface="Arial"/>
              <a:cs typeface="Arial"/>
              <a:sym typeface="Arial"/>
            </a:endParaRPr>
          </a:p>
        </p:txBody>
      </p:sp>
      <p:sp>
        <p:nvSpPr>
          <p:cNvPr id="58" name="Google Shape;1259;p73">
            <a:extLst>
              <a:ext uri="{FF2B5EF4-FFF2-40B4-BE49-F238E27FC236}">
                <a16:creationId xmlns:a16="http://schemas.microsoft.com/office/drawing/2014/main" id="{481FE4BA-110B-74FD-8FCA-E622F4BFB9DA}"/>
              </a:ext>
            </a:extLst>
          </p:cNvPr>
          <p:cNvSpPr/>
          <p:nvPr/>
        </p:nvSpPr>
        <p:spPr>
          <a:xfrm>
            <a:off x="1945179" y="5273419"/>
            <a:ext cx="475200" cy="475200"/>
          </a:xfrm>
          <a:prstGeom prst="ellipse">
            <a:avLst/>
          </a:prstGeom>
          <a:solidFill>
            <a:srgbClr val="F163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dirty="0">
                <a:solidFill>
                  <a:srgbClr val="0B3458"/>
                </a:solidFill>
                <a:latin typeface="Arial"/>
                <a:sym typeface="Arial"/>
              </a:rPr>
              <a:t>!</a:t>
            </a:r>
            <a:endParaRPr lang="es-MX" dirty="0"/>
          </a:p>
        </p:txBody>
      </p:sp>
      <p:pic>
        <p:nvPicPr>
          <p:cNvPr id="5" name="Picture 4">
            <a:extLst>
              <a:ext uri="{FF2B5EF4-FFF2-40B4-BE49-F238E27FC236}">
                <a16:creationId xmlns:a16="http://schemas.microsoft.com/office/drawing/2014/main" id="{94019017-2638-132C-1E77-B5832B1C928B}"/>
              </a:ext>
            </a:extLst>
          </p:cNvPr>
          <p:cNvPicPr>
            <a:picLocks noChangeAspect="1"/>
          </p:cNvPicPr>
          <p:nvPr/>
        </p:nvPicPr>
        <p:blipFill>
          <a:blip r:embed="rId3"/>
          <a:stretch>
            <a:fillRect/>
          </a:stretch>
        </p:blipFill>
        <p:spPr>
          <a:xfrm>
            <a:off x="576000" y="288001"/>
            <a:ext cx="3092486" cy="28992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2" name="Title 1">
            <a:extLst>
              <a:ext uri="{FF2B5EF4-FFF2-40B4-BE49-F238E27FC236}">
                <a16:creationId xmlns:a16="http://schemas.microsoft.com/office/drawing/2014/main" id="{35B57149-6A54-9D1D-458C-A4205FF997D3}"/>
              </a:ext>
            </a:extLst>
          </p:cNvPr>
          <p:cNvSpPr>
            <a:spLocks noGrp="1"/>
          </p:cNvSpPr>
          <p:nvPr>
            <p:ph type="title"/>
          </p:nvPr>
        </p:nvSpPr>
        <p:spPr>
          <a:xfrm>
            <a:off x="575999" y="2785561"/>
            <a:ext cx="8501093" cy="2492990"/>
          </a:xfrm>
        </p:spPr>
        <p:txBody>
          <a:bodyPr/>
          <a:lstStyle/>
          <a:p>
            <a:r>
              <a:rPr lang="es-MX" sz="5400" dirty="0"/>
              <a:t>El Programa de Nuevos gTLD: </a:t>
            </a:r>
            <a:br>
              <a:rPr dirty="0"/>
            </a:br>
            <a:r>
              <a:rPr lang="es-MX" sz="5400" dirty="0"/>
              <a:t>Próxima Ronda </a:t>
            </a:r>
          </a:p>
        </p:txBody>
      </p:sp>
    </p:spTree>
    <p:extLst>
      <p:ext uri="{BB962C8B-B14F-4D97-AF65-F5344CB8AC3E}">
        <p14:creationId xmlns:p14="http://schemas.microsoft.com/office/powerpoint/2010/main" val="1139057959"/>
      </p:ext>
    </p:extLst>
  </p:cSld>
  <p:clrMapOvr>
    <a:masterClrMapping/>
  </p:clrMapOvr>
</p:sld>
</file>

<file path=ppt/theme/theme1.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CANN PPT_Arial_16x9_June 2017_potx">
  <a:themeElements>
    <a:clrScheme name="ICANN PPT Colors">
      <a:dk1>
        <a:srgbClr val="0A1F24"/>
      </a:dk1>
      <a:lt1>
        <a:srgbClr val="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5614</Words>
  <Application>Microsoft Macintosh PowerPoint</Application>
  <PresentationFormat>Widescreen</PresentationFormat>
  <Paragraphs>531</Paragraphs>
  <Slides>33</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Noto Sans Symbols</vt:lpstr>
      <vt:lpstr>NTR</vt:lpstr>
      <vt:lpstr>ICANN PPT_Arial_16x9_June 2017_potx</vt:lpstr>
      <vt:lpstr>ICANN PPT_Arial_16x9_June 2017_potx</vt:lpstr>
      <vt:lpstr>Una Internet más inclusiva: nuevos dominios genéricos de alto nivel</vt:lpstr>
      <vt:lpstr>Temario</vt:lpstr>
      <vt:lpstr>Internet es una red de redes global </vt:lpstr>
      <vt:lpstr>¿Cómo navegamos por Internet? </vt:lpstr>
      <vt:lpstr>¿Qué es un nombre de dominio?</vt:lpstr>
      <vt:lpstr>¿Qué son los dominios de alto nivel (TLD)?</vt:lpstr>
      <vt:lpstr>Expansión del DNS</vt:lpstr>
      <vt:lpstr>Crear una Internet más inclusiva</vt:lpstr>
      <vt:lpstr>El Programa de Nuevos gTLD:  Próxima Ronda </vt:lpstr>
      <vt:lpstr>Nuevos nombres de dominio, nuevos usos</vt:lpstr>
      <vt:lpstr>Oportunidades que presentan los gTLD</vt:lpstr>
      <vt:lpstr>Beneficios de operar un gTLD</vt:lpstr>
      <vt:lpstr>Cómo convertirse en Operador de Registro</vt:lpstr>
      <vt:lpstr>Consideraciones financieras y técnicas</vt:lpstr>
      <vt:lpstr>Responsabilidades de los Operadores de Registro </vt:lpstr>
      <vt:lpstr>Próxima ronda:  Programa de Apoyo para Solicitantes (ASP) </vt:lpstr>
      <vt:lpstr>Criterios del Programa de Apoyo  para Solicitantes </vt:lpstr>
      <vt:lpstr>Programa de Apoyo para Solicitantes</vt:lpstr>
      <vt:lpstr>Opciones de Apoyo para Solicitantes</vt:lpstr>
      <vt:lpstr>Evaluación de solicitantes de apoyo</vt:lpstr>
      <vt:lpstr>Evaluación de solicitantes de apoyo</vt:lpstr>
      <vt:lpstr>¿Qué sucede a continuación?</vt:lpstr>
      <vt:lpstr>El camino de un solicitante de apoyo</vt:lpstr>
      <vt:lpstr>El camino de un solicitante de apoyo</vt:lpstr>
      <vt:lpstr>Fechas clave</vt:lpstr>
      <vt:lpstr>Próxima Ronda:  Programa de Evaluación de Proveedores de Servicios de Registro (RSP) </vt:lpstr>
      <vt:lpstr>Programa de Evaluación de Proveedores de Servicios de Registro</vt:lpstr>
      <vt:lpstr>Pruebas de Sistemas de Registro 2.0</vt:lpstr>
      <vt:lpstr>Próxima ronda:  cronograma y recursos </vt:lpstr>
      <vt:lpstr>PowerPoint Presentation</vt:lpstr>
      <vt:lpstr>Programa de Nuevos gTLD: recursos de la próxima ronda</vt:lpstr>
      <vt:lpstr>PowerPoint Presentation</vt:lpstr>
      <vt:lpstr>Gracias  Participe en la ICANN: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More Inclusive Internet: New Generic Top-Level Domains</dc:title>
  <cp:lastModifiedBy>Jane Sexton</cp:lastModifiedBy>
  <cp:revision>136</cp:revision>
  <dcterms:modified xsi:type="dcterms:W3CDTF">2024-09-05T16:07:24Z</dcterms:modified>
</cp:coreProperties>
</file>