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705" r:id="rId1"/>
    <p:sldMasterId id="2147483706" r:id="rId2"/>
  </p:sldMasterIdLst>
  <p:notesMasterIdLst>
    <p:notesMasterId r:id="rId38"/>
  </p:notesMasterIdLst>
  <p:sldIdLst>
    <p:sldId id="256" r:id="rId3"/>
    <p:sldId id="257" r:id="rId4"/>
    <p:sldId id="258" r:id="rId5"/>
    <p:sldId id="259" r:id="rId6"/>
    <p:sldId id="260" r:id="rId7"/>
    <p:sldId id="289" r:id="rId8"/>
    <p:sldId id="262" r:id="rId9"/>
    <p:sldId id="263" r:id="rId10"/>
    <p:sldId id="290" r:id="rId11"/>
    <p:sldId id="266" r:id="rId12"/>
    <p:sldId id="265" r:id="rId13"/>
    <p:sldId id="267" r:id="rId14"/>
    <p:sldId id="268" r:id="rId15"/>
    <p:sldId id="296" r:id="rId16"/>
    <p:sldId id="295" r:id="rId17"/>
    <p:sldId id="264" r:id="rId18"/>
    <p:sldId id="271" r:id="rId19"/>
    <p:sldId id="272" r:id="rId20"/>
    <p:sldId id="273" r:id="rId21"/>
    <p:sldId id="274" r:id="rId22"/>
    <p:sldId id="275" r:id="rId23"/>
    <p:sldId id="276" r:id="rId24"/>
    <p:sldId id="277" r:id="rId25"/>
    <p:sldId id="278" r:id="rId26"/>
    <p:sldId id="279" r:id="rId27"/>
    <p:sldId id="292" r:id="rId28"/>
    <p:sldId id="281" r:id="rId29"/>
    <p:sldId id="282" r:id="rId30"/>
    <p:sldId id="283" r:id="rId31"/>
    <p:sldId id="293" r:id="rId32"/>
    <p:sldId id="294" r:id="rId33"/>
    <p:sldId id="285" r:id="rId34"/>
    <p:sldId id="297" r:id="rId35"/>
    <p:sldId id="286" r:id="rId36"/>
    <p:sldId id="287" r:id="rId3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416">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1D7BC4-DE82-62E4-E19C-E84ED7D5D56C}" name="Jane Sexton" initials="JS" userId="S::jane.sexton@icann.org::74f5318d-4b03-4508-9132-a81a58a7f58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B49"/>
    <a:srgbClr val="F3A41E"/>
    <a:srgbClr val="F1633E"/>
    <a:srgbClr val="178288"/>
    <a:srgbClr val="F1EF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6"/>
    <p:restoredTop sz="78219"/>
  </p:normalViewPr>
  <p:slideViewPr>
    <p:cSldViewPr snapToGrid="0">
      <p:cViewPr varScale="1">
        <p:scale>
          <a:sx n="93" d="100"/>
          <a:sy n="93" d="100"/>
        </p:scale>
        <p:origin x="1728" y="208"/>
      </p:cViewPr>
      <p:guideLst>
        <p:guide orient="horz" pos="1416"/>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8/10/relationships/authors" Target="author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newgtldprogram.icann.org/en/application-rounds/round2/asp/handbook"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newgtldprogram.icann.org/fr"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52" name="Google Shape;85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fr-FR" dirty="0"/>
              <a:t>Bonjour et bienvenue ! Je m’appelle ______ et je suis le/la ______ à l’ICANN, la Société pour l’attribution des noms de domaine et des numéros sur Internet.  </a:t>
            </a:r>
          </a:p>
          <a:p>
            <a:pPr marL="0" lvl="0" indent="0" algn="l" rtl="0">
              <a:lnSpc>
                <a:spcPct val="100000"/>
              </a:lnSpc>
              <a:spcBef>
                <a:spcPts val="0"/>
              </a:spcBef>
              <a:spcAft>
                <a:spcPts val="0"/>
              </a:spcAft>
              <a:buClr>
                <a:schemeClr val="dk1"/>
              </a:buClr>
              <a:buSzPts val="1400"/>
              <a:buFont typeface="Calibri"/>
              <a:buNone/>
            </a:pPr>
            <a:endParaRPr dirty="0"/>
          </a:p>
          <a:p>
            <a:pPr marL="0" lvl="0" indent="0" algn="l" rtl="0">
              <a:lnSpc>
                <a:spcPct val="100000"/>
              </a:lnSpc>
              <a:spcBef>
                <a:spcPts val="0"/>
              </a:spcBef>
              <a:spcAft>
                <a:spcPts val="0"/>
              </a:spcAft>
              <a:buClr>
                <a:schemeClr val="dk1"/>
              </a:buClr>
              <a:buSzPts val="1400"/>
              <a:buFont typeface="Calibri"/>
              <a:buNone/>
            </a:pPr>
            <a:r>
              <a:rPr lang="fr-FR" dirty="0"/>
              <a:t>Nous allons aujourd’hui discuter de la manière dont nous pouvons rendre l’Internet plus inclusif et accueillant pour le prochain milliard de personnes qui se connecteront et pour la prochaine série de candidatures aux nouveaux domaines génériques de premier niveau.</a:t>
            </a:r>
          </a:p>
        </p:txBody>
      </p:sp>
      <p:sp>
        <p:nvSpPr>
          <p:cNvPr id="853" name="Google Shape;853;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7"/>
        <p:cNvGrpSpPr/>
        <p:nvPr/>
      </p:nvGrpSpPr>
      <p:grpSpPr>
        <a:xfrm>
          <a:off x="0" y="0"/>
          <a:ext cx="0" cy="0"/>
          <a:chOff x="0" y="0"/>
          <a:chExt cx="0" cy="0"/>
        </a:xfrm>
      </p:grpSpPr>
      <p:sp>
        <p:nvSpPr>
          <p:cNvPr id="1078" name="Google Shape;1078;g2efa0715a14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9" name="Google Shape;1079;g2efa0715a14_0_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Les nouveaux TLD sont destinés à élargir le choix des consommateurs. Ils peuvent représenter des cultures, des marques, des zones géographiques, des intérêts spéciaux et bien plus encore (par exemple .</a:t>
            </a:r>
            <a:r>
              <a:rPr lang="fr-FR" dirty="0" err="1"/>
              <a:t>community</a:t>
            </a:r>
            <a:r>
              <a:rPr lang="fr-FR" dirty="0"/>
              <a:t>, .</a:t>
            </a:r>
            <a:r>
              <a:rPr lang="fr-FR" dirty="0" err="1"/>
              <a:t>london</a:t>
            </a:r>
            <a:r>
              <a:rPr lang="fr-FR" dirty="0"/>
              <a:t>, .sport).</a:t>
            </a:r>
          </a:p>
        </p:txBody>
      </p:sp>
      <p:sp>
        <p:nvSpPr>
          <p:cNvPr id="1080" name="Google Shape;1080;g2efa0715a14_0_8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Google Shape;965;g2efa0715a14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6" name="Google Shape;966;g2efa0715a14_0_1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solidFill>
                  <a:srgbClr val="0B181B"/>
                </a:solidFill>
              </a:rPr>
              <a:t>Pour les entreprises, les gTLD représentent des opportunités de marque.</a:t>
            </a:r>
            <a:r>
              <a:rPr lang="fr-FR" b="1" dirty="0">
                <a:solidFill>
                  <a:srgbClr val="0B181B"/>
                </a:solidFill>
              </a:rPr>
              <a:t> </a:t>
            </a:r>
            <a:r>
              <a:rPr lang="fr-FR" dirty="0">
                <a:solidFill>
                  <a:srgbClr val="0B181B"/>
                </a:solidFill>
              </a:rPr>
              <a:t>Les possibilités sont presque illimitées, permettant aux entreprises individuelles, aux organisations commerciales ou à des secteurs entiers de développer un label unique sur Internet. </a:t>
            </a:r>
          </a:p>
          <a:p>
            <a:pPr marL="0" lvl="0" indent="0" algn="l" rtl="0">
              <a:spcBef>
                <a:spcPts val="0"/>
              </a:spcBef>
              <a:spcAft>
                <a:spcPts val="0"/>
              </a:spcAft>
              <a:buNone/>
            </a:pPr>
            <a:endParaRPr dirty="0">
              <a:solidFill>
                <a:srgbClr val="0B181B"/>
              </a:solidFill>
            </a:endParaRPr>
          </a:p>
          <a:p>
            <a:pPr marL="0" lvl="0" indent="0" algn="l" rtl="0">
              <a:spcBef>
                <a:spcPts val="0"/>
              </a:spcBef>
              <a:spcAft>
                <a:spcPts val="0"/>
              </a:spcAft>
              <a:buNone/>
            </a:pPr>
            <a:r>
              <a:rPr lang="fr-FR" dirty="0">
                <a:solidFill>
                  <a:srgbClr val="0B181B"/>
                </a:solidFill>
              </a:rPr>
              <a:t>Les nouveaux gTLD profiteront aux personnes, aux entreprises et aux communautés, qu’il s'agisse de communautés autochtones, religieuses ou linguistiques, d’entreprises et de gouvernements souhaitant s’adresser à leurs clients et à leurs administrés dans des langues locales, ou de communautés dispersées dans le monde entier qui partagent une passion ou un intérêt commun. Ces groupes et entités ont ainsi la possibilité de faire connaître leur communauté, leurs valeurs et leurs spécificités géographiques ou culturelles par l’intermédiaire d’un nouveau gTLD.</a:t>
            </a:r>
          </a:p>
        </p:txBody>
      </p:sp>
      <p:sp>
        <p:nvSpPr>
          <p:cNvPr id="967" name="Google Shape;967;g2efa0715a14_0_1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4"/>
        <p:cNvGrpSpPr/>
        <p:nvPr/>
      </p:nvGrpSpPr>
      <p:grpSpPr>
        <a:xfrm>
          <a:off x="0" y="0"/>
          <a:ext cx="0" cy="0"/>
          <a:chOff x="0" y="0"/>
          <a:chExt cx="0" cy="0"/>
        </a:xfrm>
      </p:grpSpPr>
      <p:sp>
        <p:nvSpPr>
          <p:cNvPr id="1115" name="Google Shape;1115;g2efa0715a14_0_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6" name="Google Shape;1116;g2efa0715a14_0_3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fr-FR" dirty="0"/>
              <a:t>Un organisme chargé de la gestion d'un gTLD peut exercer un contrôle sur les entreprises qui demandent un nom de domaine afin de maintenir la confiance dans le gTLD ou de protéger la marque qui y est associée. </a:t>
            </a:r>
          </a:p>
          <a:p>
            <a:pPr marL="0" lvl="0" indent="0" algn="l" rtl="0">
              <a:lnSpc>
                <a:spcPct val="115000"/>
              </a:lnSpc>
              <a:spcBef>
                <a:spcPts val="0"/>
              </a:spcBef>
              <a:spcAft>
                <a:spcPts val="0"/>
              </a:spcAft>
              <a:buNone/>
            </a:pPr>
            <a:endParaRPr dirty="0"/>
          </a:p>
          <a:p>
            <a:pPr marL="0" lvl="0" indent="0" algn="l" rtl="0">
              <a:lnSpc>
                <a:spcPct val="115000"/>
              </a:lnSpc>
              <a:spcBef>
                <a:spcPts val="0"/>
              </a:spcBef>
              <a:spcAft>
                <a:spcPts val="0"/>
              </a:spcAft>
              <a:buNone/>
            </a:pPr>
            <a:r>
              <a:rPr lang="fr-FR" dirty="0"/>
              <a:t>Certains gTLD sont exploités au profit d’une communauté spécifique. Ces TLD permettent à des personnes ayant des intérêts ou des valeurs similaires de se contacter et de partager des informations et des idées. </a:t>
            </a:r>
          </a:p>
          <a:p>
            <a:pPr marL="0" lvl="0" indent="0" algn="l" rtl="0">
              <a:lnSpc>
                <a:spcPct val="115000"/>
              </a:lnSpc>
              <a:spcBef>
                <a:spcPts val="0"/>
              </a:spcBef>
              <a:spcAft>
                <a:spcPts val="0"/>
              </a:spcAft>
              <a:buNone/>
            </a:pPr>
            <a:endParaRPr dirty="0"/>
          </a:p>
          <a:p>
            <a:pPr marL="0" lvl="0" indent="0" algn="l" rtl="0">
              <a:lnSpc>
                <a:spcPct val="115000"/>
              </a:lnSpc>
              <a:spcBef>
                <a:spcPts val="0"/>
              </a:spcBef>
              <a:spcAft>
                <a:spcPts val="0"/>
              </a:spcAft>
              <a:buNone/>
            </a:pPr>
            <a:r>
              <a:rPr lang="fr-FR" dirty="0"/>
              <a:t>S’il est bien mis en </a:t>
            </a:r>
            <a:r>
              <a:rPr lang="fr-FR" dirty="0" err="1"/>
              <a:t>oeuvre</a:t>
            </a:r>
            <a:r>
              <a:rPr lang="fr-FR" dirty="0"/>
              <a:t>, un gTLD peut générer des revenus importants provenant de la la gestion des enregistrements et des renouvellements de noms de domaine. </a:t>
            </a:r>
          </a:p>
          <a:p>
            <a:pPr marL="0" lvl="0" indent="0" algn="l" rtl="0">
              <a:lnSpc>
                <a:spcPct val="115000"/>
              </a:lnSpc>
              <a:spcBef>
                <a:spcPts val="0"/>
              </a:spcBef>
              <a:spcAft>
                <a:spcPts val="0"/>
              </a:spcAft>
              <a:buClr>
                <a:schemeClr val="dk1"/>
              </a:buClr>
              <a:buSzPts val="1100"/>
              <a:buFont typeface="Arial"/>
              <a:buNone/>
            </a:pPr>
            <a:endParaRPr dirty="0"/>
          </a:p>
        </p:txBody>
      </p:sp>
      <p:sp>
        <p:nvSpPr>
          <p:cNvPr id="1117" name="Google Shape;1117;g2efa0715a14_0_3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7"/>
        <p:cNvGrpSpPr/>
        <p:nvPr/>
      </p:nvGrpSpPr>
      <p:grpSpPr>
        <a:xfrm>
          <a:off x="0" y="0"/>
          <a:ext cx="0" cy="0"/>
          <a:chOff x="0" y="0"/>
          <a:chExt cx="0" cy="0"/>
        </a:xfrm>
      </p:grpSpPr>
      <p:sp>
        <p:nvSpPr>
          <p:cNvPr id="1218" name="Google Shape;1218;g2efa0715a14_0_4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9" name="Google Shape;1219;g2efa0715a14_0_4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Outre les objectifs qu'une organisation peut poursuivre en déposant une candidature pour un gTLD, des considérations techniques et financières doivent être prises en compte. L'organisation qui dépose une candidature demande à gérer un registre qui représente une partie de l'infrastructure de l'Internet. </a:t>
            </a:r>
          </a:p>
        </p:txBody>
      </p:sp>
      <p:sp>
        <p:nvSpPr>
          <p:cNvPr id="1220" name="Google Shape;1220;g2efa0715a14_0_48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9"/>
        <p:cNvGrpSpPr/>
        <p:nvPr/>
      </p:nvGrpSpPr>
      <p:grpSpPr>
        <a:xfrm>
          <a:off x="0" y="0"/>
          <a:ext cx="0" cy="0"/>
          <a:chOff x="0" y="0"/>
          <a:chExt cx="0" cy="0"/>
        </a:xfrm>
      </p:grpSpPr>
      <p:sp>
        <p:nvSpPr>
          <p:cNvPr id="1250" name="Google Shape;1250;g2efa0715a14_0_5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1" name="Google Shape;1251;g2efa0715a14_0_5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fr-FR" dirty="0"/>
              <a:t>La procédure de candidature à l’exploitation d’un registre est beaucoup plus complexe que l’enregistrement d’un nom de domaine, que n’importe quel individu ou organisation peut effectuer, et ne doit pas être prise à la légère. </a:t>
            </a:r>
          </a:p>
          <a:p>
            <a:pPr marL="0" lvl="0" indent="0" algn="l" rtl="0">
              <a:spcBef>
                <a:spcPts val="0"/>
              </a:spcBef>
              <a:spcAft>
                <a:spcPts val="0"/>
              </a:spcAft>
              <a:buNone/>
            </a:pPr>
            <a:endParaRPr lang="en-US" dirty="0"/>
          </a:p>
          <a:p>
            <a:pPr marL="0" lvl="0" indent="0" algn="l" rtl="0">
              <a:spcBef>
                <a:spcPts val="0"/>
              </a:spcBef>
              <a:spcAft>
                <a:spcPts val="0"/>
              </a:spcAft>
              <a:buNone/>
            </a:pPr>
            <a:r>
              <a:rPr lang="fr-FR" dirty="0"/>
              <a:t>Tous les candidats à un nouveau gTLD doivent être en mesure de démontrer qu’ils possèdent les capacités opérationnelles, techniques et financières nécessaires pour exploiter un registre. Certaines de ces capacités opérationnelles et techniques, telles que les services </a:t>
            </a:r>
            <a:r>
              <a:rPr lang="fr-FR" dirty="0" err="1"/>
              <a:t>back-end</a:t>
            </a:r>
            <a:r>
              <a:rPr lang="fr-FR" dirty="0"/>
              <a:t>, peuvent être externalisées auprès de tiers appelés fournisseurs de services de registre.</a:t>
            </a:r>
          </a:p>
          <a:p>
            <a:pPr marL="0" lvl="0" indent="0" algn="l" rtl="0">
              <a:spcBef>
                <a:spcPts val="0"/>
              </a:spcBef>
              <a:spcAft>
                <a:spcPts val="0"/>
              </a:spcAft>
              <a:buNone/>
            </a:pPr>
            <a:endParaRPr lang="en-US" dirty="0"/>
          </a:p>
          <a:p>
            <a:pPr marL="0" lvl="0" indent="0" algn="l" rtl="0">
              <a:spcBef>
                <a:spcPts val="0"/>
              </a:spcBef>
              <a:spcAft>
                <a:spcPts val="0"/>
              </a:spcAft>
              <a:buNone/>
            </a:pPr>
            <a:r>
              <a:rPr lang="fr-FR" dirty="0"/>
              <a:t>Mais la candidature à un nouveau gTLD nécessite des ressources financières et techniques, en particulier du personnel et des équipements, qui sont hors de portée pour de nombreuses entités. </a:t>
            </a:r>
          </a:p>
          <a:p>
            <a:pPr marL="0" lvl="0" indent="0" algn="l" rtl="0">
              <a:spcBef>
                <a:spcPts val="0"/>
              </a:spcBef>
              <a:spcAft>
                <a:spcPts val="0"/>
              </a:spcAft>
              <a:buNone/>
            </a:pPr>
            <a:endParaRPr lang="en-US" dirty="0"/>
          </a:p>
          <a:p>
            <a:pPr marL="0" lvl="0" indent="0" algn="l" rtl="0">
              <a:spcBef>
                <a:spcPts val="0"/>
              </a:spcBef>
              <a:spcAft>
                <a:spcPts val="0"/>
              </a:spcAft>
              <a:buNone/>
            </a:pPr>
            <a:r>
              <a:rPr lang="fr-FR" dirty="0"/>
              <a:t>Les frais d’évaluation devraient s’élever à 227 000 dollars américains. Vous trouverez de plus amples informations à ce sujet dans la rubrique Foire aux questions, sur le site web de la prochaine série du programme des gTLD. </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1252" name="Google Shape;1252;g2efa0715a14_0_5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9"/>
        <p:cNvGrpSpPr/>
        <p:nvPr/>
      </p:nvGrpSpPr>
      <p:grpSpPr>
        <a:xfrm>
          <a:off x="0" y="0"/>
          <a:ext cx="0" cy="0"/>
          <a:chOff x="0" y="0"/>
          <a:chExt cx="0" cy="0"/>
        </a:xfrm>
      </p:grpSpPr>
      <p:sp>
        <p:nvSpPr>
          <p:cNvPr id="1250" name="Google Shape;1250;g2efa0715a14_0_5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1" name="Google Shape;1251;g2efa0715a14_0_5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fr-FR" dirty="0"/>
              <a:t>La procédure de candidature à l’exploitation d’un registre est beaucoup plus complexe que l’enregistrement d’un nom de domaine, que n’importe quel individu ou organisation peut effectuer, et ne doit pas être prise à la légère. </a:t>
            </a:r>
          </a:p>
          <a:p>
            <a:pPr marL="0" lvl="0" indent="0" algn="l" rtl="0">
              <a:spcBef>
                <a:spcPts val="0"/>
              </a:spcBef>
              <a:spcAft>
                <a:spcPts val="0"/>
              </a:spcAft>
              <a:buNone/>
            </a:pPr>
            <a:endParaRPr dirty="0"/>
          </a:p>
          <a:p>
            <a:pPr marL="0" lvl="0" indent="0" algn="l" rtl="0">
              <a:spcBef>
                <a:spcPts val="0"/>
              </a:spcBef>
              <a:spcAft>
                <a:spcPts val="0"/>
              </a:spcAft>
              <a:buNone/>
            </a:pPr>
            <a:r>
              <a:rPr lang="fr-FR" dirty="0"/>
              <a:t>Tous les candidats à un nouveau gTLD doivent être en mesure de démontrer les capacités opérationnelles, techniques et financières nécessaires pour exploiter un registre.  Certaines de ces capacités opérationnelles et techniques, telles que les services </a:t>
            </a:r>
            <a:r>
              <a:rPr lang="fr-FR" dirty="0" err="1"/>
              <a:t>back-end</a:t>
            </a:r>
            <a:r>
              <a:rPr lang="fr-FR" dirty="0"/>
              <a:t>, peuvent être externalisées auprès de tiers appelés fournisseurs de services de registre.</a:t>
            </a:r>
          </a:p>
          <a:p>
            <a:pPr marL="0" lvl="0" indent="0" algn="l" rtl="0">
              <a:spcBef>
                <a:spcPts val="0"/>
              </a:spcBef>
              <a:spcAft>
                <a:spcPts val="0"/>
              </a:spcAft>
              <a:buNone/>
            </a:pPr>
            <a:endParaRPr dirty="0"/>
          </a:p>
          <a:p>
            <a:pPr marL="0" lvl="0" indent="0" algn="l" rtl="0">
              <a:spcBef>
                <a:spcPts val="0"/>
              </a:spcBef>
              <a:spcAft>
                <a:spcPts val="0"/>
              </a:spcAft>
              <a:buNone/>
            </a:pPr>
            <a:r>
              <a:rPr lang="fr-FR" dirty="0"/>
              <a:t>Mais la candidature à un nouveau gTLD nécessite des ressources financières et techniques, en particulier du personnel et des équipements, qui sont hors de portée pour de nombreuses entités.  </a:t>
            </a:r>
          </a:p>
          <a:p>
            <a:pPr marL="0" lvl="0" indent="0" algn="l" rtl="0">
              <a:spcBef>
                <a:spcPts val="0"/>
              </a:spcBef>
              <a:spcAft>
                <a:spcPts val="0"/>
              </a:spcAft>
              <a:buNone/>
            </a:pPr>
            <a:endParaRPr dirty="0"/>
          </a:p>
          <a:p>
            <a:pPr marL="0" lvl="0" indent="0" algn="l" rtl="0">
              <a:spcBef>
                <a:spcPts val="0"/>
              </a:spcBef>
              <a:spcAft>
                <a:spcPts val="0"/>
              </a:spcAft>
              <a:buNone/>
            </a:pPr>
            <a:r>
              <a:rPr lang="fr-FR" dirty="0"/>
              <a:t>Les frais d’évaluation devraient se situer entre 208 000 et 293 000 dollars américains. Le montant définitif des frais devrait être confirmé en septembre de cette année.</a:t>
            </a:r>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1252" name="Google Shape;1252;g2efa0715a14_0_5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lang="en-US"/>
          </a:p>
        </p:txBody>
      </p:sp>
    </p:spTree>
    <p:extLst>
      <p:ext uri="{BB962C8B-B14F-4D97-AF65-F5344CB8AC3E}">
        <p14:creationId xmlns:p14="http://schemas.microsoft.com/office/powerpoint/2010/main" val="1815746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fr-FR"/>
              <a:t>La prochaine expansion du DNS est une initiative que l’ICANN met en œuvre sur recommandation de la communauté de l’ICANN, avec pour mandat de veiller à ce que l’expansion garantisse la sécurité, la stabilité et l’interopérabilité mondiale de l’Internet.</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fr-FR"/>
              <a:t>Pour la première fois depuis plus de dix ans, les entreprises, les communautés, les gouvernements et d’autres organisations ont la possibilité de demander de nouveaux gTLD adaptés aux besoins et aux intérêts des organisations, des entreprises, des communautés, des cultures et des clients.</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dirty="0"/>
          </a:p>
        </p:txBody>
      </p:sp>
      <p:sp>
        <p:nvSpPr>
          <p:cNvPr id="959" name="Google Shape;95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9"/>
        <p:cNvGrpSpPr/>
        <p:nvPr/>
      </p:nvGrpSpPr>
      <p:grpSpPr>
        <a:xfrm>
          <a:off x="0" y="0"/>
          <a:ext cx="0" cy="0"/>
          <a:chOff x="0" y="0"/>
          <a:chExt cx="0" cy="0"/>
        </a:xfrm>
      </p:grpSpPr>
      <p:sp>
        <p:nvSpPr>
          <p:cNvPr id="1270" name="Google Shape;1270;g2efa0715a14_0_9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1" name="Google Shape;1271;g2efa0715a14_0_9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Le programme de soutien aux candidats, ou ASP, vise à rendre la candidature à un nouveau gTLD plus accessible pour les entités qui sont intéressées par la gestion d'un gTLD mais qui ont besoin de ressources financières ou de formation pour le faire.  Le </a:t>
            </a:r>
            <a:r>
              <a:rPr lang="fr-FR" u="sng" dirty="0">
                <a:solidFill>
                  <a:srgbClr val="1155CC"/>
                </a:solidFill>
                <a:hlinkClick r:id="rId3">
                  <a:extLst>
                    <a:ext uri="{A12FA001-AC4F-418D-AE19-62706E023703}">
                      <ahyp:hlinkClr xmlns:ahyp="http://schemas.microsoft.com/office/drawing/2018/hyperlinkcolor" val="tx"/>
                    </a:ext>
                  </a:extLst>
                </a:hlinkClick>
              </a:rPr>
              <a:t>Manuel ASP</a:t>
            </a:r>
            <a:r>
              <a:rPr lang="fr-FR" dirty="0"/>
              <a:t> propose un guide complet du processus de soumission de demandes pour l'ASP. Vous y trouverez également les critères d’évaluation des demandes.  Ces critères sont les suivants : </a:t>
            </a:r>
          </a:p>
          <a:p>
            <a:pPr marL="914400" lvl="1" indent="-304800" algn="l" rtl="0">
              <a:spcBef>
                <a:spcPts val="0"/>
              </a:spcBef>
              <a:spcAft>
                <a:spcPts val="0"/>
              </a:spcAft>
              <a:buClr>
                <a:schemeClr val="dk1"/>
              </a:buClr>
              <a:buSzPts val="1200"/>
              <a:buFont typeface="Calibri"/>
              <a:buChar char="○"/>
            </a:pPr>
            <a:r>
              <a:rPr lang="fr-FR" dirty="0"/>
              <a:t>diligence raisonnable en matière d’antécédents commerciaux : il s’agit de vérifier que les demandes soumises sont complètes, de vérifier leur conformité juridique et d’effectuer une vérification d’antécédents ;</a:t>
            </a:r>
          </a:p>
          <a:p>
            <a:pPr marL="914400" lvl="1" indent="-304800" algn="l" rtl="0">
              <a:spcBef>
                <a:spcPts val="0"/>
              </a:spcBef>
              <a:spcAft>
                <a:spcPts val="0"/>
              </a:spcAft>
              <a:buClr>
                <a:schemeClr val="dk1"/>
              </a:buClr>
              <a:buSzPts val="1200"/>
              <a:buFont typeface="Calibri"/>
              <a:buChar char="○"/>
            </a:pPr>
            <a:r>
              <a:rPr lang="fr-FR" dirty="0"/>
              <a:t>diligence raisonnable en matière de responsabilité publique :  il s’agit de vérifier que le demandeur ne produit pas, ne commercialise pas ou ne promeut pas un secteur/une chaîne qui est contraire aux normes juridiques généralement acceptées de moralité et d’ordre public qui sont reconnues par les principes du droit international ;</a:t>
            </a:r>
          </a:p>
          <a:p>
            <a:pPr marL="914400" lvl="1" indent="-304800" algn="l" rtl="0">
              <a:spcBef>
                <a:spcPts val="0"/>
              </a:spcBef>
              <a:spcAft>
                <a:spcPts val="0"/>
              </a:spcAft>
              <a:buClr>
                <a:schemeClr val="dk1"/>
              </a:buClr>
              <a:buSzPts val="1200"/>
              <a:buFont typeface="Calibri"/>
              <a:buChar char="○"/>
            </a:pPr>
            <a:r>
              <a:rPr lang="fr-FR" dirty="0"/>
              <a:t>besoin financier : il s’agit d’évaluer si le paiement de l’intégralité des frais de candidature au gTLD représente une difficulté financière pour le demandeur ; </a:t>
            </a:r>
          </a:p>
          <a:p>
            <a:pPr marL="914400" lvl="1" indent="-304800" algn="l" rtl="0">
              <a:spcBef>
                <a:spcPts val="0"/>
              </a:spcBef>
              <a:spcAft>
                <a:spcPts val="0"/>
              </a:spcAft>
              <a:buClr>
                <a:schemeClr val="dk1"/>
              </a:buClr>
              <a:buSzPts val="1200"/>
              <a:buFont typeface="Calibri"/>
              <a:buChar char="○"/>
            </a:pPr>
            <a:r>
              <a:rPr lang="fr-FR" dirty="0"/>
              <a:t>viabilité financière : il s’agit de vérifier comment le candidat entend couvrir les frais de dépôt et d’évaluation de sa candidature au gTLD non pris en charge et de vérifier qu’il sera en mesure de verser un acompte s’il est retenu pour bénéficier du soutien ;</a:t>
            </a:r>
          </a:p>
          <a:p>
            <a:pPr marL="914400" lvl="1" indent="-304800" algn="l" rtl="0">
              <a:spcBef>
                <a:spcPts val="0"/>
              </a:spcBef>
              <a:spcAft>
                <a:spcPts val="0"/>
              </a:spcAft>
              <a:buClr>
                <a:schemeClr val="dk1"/>
              </a:buClr>
              <a:buSzPts val="1200"/>
              <a:buFont typeface="Calibri"/>
              <a:buChar char="○"/>
            </a:pPr>
            <a:r>
              <a:rPr lang="fr-FR" dirty="0"/>
              <a:t>statut d’entité éligible : il s’agit de vérifier que le type d’organisation ou d’entreprise est éligible – ce dont je parlerai plus en détail par la suite. </a:t>
            </a:r>
          </a:p>
          <a:p>
            <a:pPr marL="0" lvl="0" indent="0" algn="l" rtl="0">
              <a:spcBef>
                <a:spcPts val="0"/>
              </a:spcBef>
              <a:spcAft>
                <a:spcPts val="0"/>
              </a:spcAft>
              <a:buClr>
                <a:schemeClr val="dk1"/>
              </a:buClr>
              <a:buSzPts val="1200"/>
              <a:buFont typeface="Calibri"/>
              <a:buNone/>
            </a:pPr>
            <a:endParaRPr dirty="0">
              <a:highlight>
                <a:srgbClr val="FFFF00"/>
              </a:highlight>
            </a:endParaRPr>
          </a:p>
        </p:txBody>
      </p:sp>
      <p:sp>
        <p:nvSpPr>
          <p:cNvPr id="1272" name="Google Shape;1272;g2efa0715a14_0_98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2"/>
        <p:cNvGrpSpPr/>
        <p:nvPr/>
      </p:nvGrpSpPr>
      <p:grpSpPr>
        <a:xfrm>
          <a:off x="0" y="0"/>
          <a:ext cx="0" cy="0"/>
          <a:chOff x="0" y="0"/>
          <a:chExt cx="0" cy="0"/>
        </a:xfrm>
      </p:grpSpPr>
      <p:sp>
        <p:nvSpPr>
          <p:cNvPr id="1293" name="Google Shape;1293;g2efa0715a14_0_10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4" name="Google Shape;1294;g2efa0715a14_0_100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Pour être éligibles au programme de soutien aux candidats, les demandeurs doivent appartenir à l’une de ces catégories d’entités : </a:t>
            </a:r>
          </a:p>
          <a:p>
            <a:pPr marL="0" lvl="0" indent="0" algn="l" rtl="0">
              <a:spcBef>
                <a:spcPts val="0"/>
              </a:spcBef>
              <a:spcAft>
                <a:spcPts val="0"/>
              </a:spcAft>
              <a:buNone/>
            </a:pPr>
            <a:r>
              <a:rPr lang="fr-FR" dirty="0"/>
              <a:t>organisations à but non lucratif, non gouvernementales ou caritatives ; </a:t>
            </a:r>
          </a:p>
          <a:p>
            <a:pPr marL="0" lvl="0" indent="0" algn="l" rtl="0">
              <a:spcBef>
                <a:spcPts val="0"/>
              </a:spcBef>
              <a:spcAft>
                <a:spcPts val="0"/>
              </a:spcAft>
              <a:buNone/>
            </a:pPr>
            <a:r>
              <a:rPr lang="fr-FR" dirty="0"/>
              <a:t>organisations intergouvernementales ; </a:t>
            </a:r>
          </a:p>
          <a:p>
            <a:pPr marL="0" lvl="0" indent="0" algn="l" rtl="0">
              <a:spcBef>
                <a:spcPts val="0"/>
              </a:spcBef>
              <a:spcAft>
                <a:spcPts val="0"/>
              </a:spcAft>
              <a:buNone/>
            </a:pPr>
            <a:r>
              <a:rPr lang="fr-FR" dirty="0"/>
              <a:t>organisations autochtones ou tribales ; </a:t>
            </a:r>
          </a:p>
          <a:p>
            <a:pPr marL="0" lvl="0" indent="0" algn="l" rtl="0">
              <a:spcBef>
                <a:spcPts val="0"/>
              </a:spcBef>
              <a:spcAft>
                <a:spcPts val="0"/>
              </a:spcAft>
              <a:buNone/>
            </a:pPr>
            <a:r>
              <a:rPr lang="fr-FR" dirty="0"/>
              <a:t>micro entreprises ou petites entreprises sociales ou basées dans un pays moins développé. </a:t>
            </a:r>
          </a:p>
          <a:p>
            <a:pPr marL="0" lvl="0" indent="0" algn="l" rtl="0">
              <a:spcBef>
                <a:spcPts val="0"/>
              </a:spcBef>
              <a:spcAft>
                <a:spcPts val="0"/>
              </a:spcAft>
              <a:buNone/>
            </a:pPr>
            <a:r>
              <a:rPr lang="fr-FR" dirty="0"/>
              <a:t> </a:t>
            </a:r>
          </a:p>
          <a:p>
            <a:pPr marL="0" lvl="0" indent="0" algn="l" rtl="0">
              <a:spcBef>
                <a:spcPts val="0"/>
              </a:spcBef>
              <a:spcAft>
                <a:spcPts val="0"/>
              </a:spcAft>
              <a:buNone/>
            </a:pPr>
            <a:r>
              <a:rPr lang="fr-FR" dirty="0"/>
              <a:t>Il suffit aux demandeurs d’appartenir à l’une des catégories d’entités de cette liste.</a:t>
            </a:r>
          </a:p>
          <a:p>
            <a:pPr marL="0" lvl="0" indent="0" algn="l" rtl="0">
              <a:spcBef>
                <a:spcPts val="0"/>
              </a:spcBef>
              <a:spcAft>
                <a:spcPts val="0"/>
              </a:spcAft>
              <a:buClr>
                <a:schemeClr val="dk1"/>
              </a:buClr>
              <a:buSzPts val="1200"/>
              <a:buFont typeface="Calibri"/>
              <a:buNone/>
            </a:pPr>
            <a:endParaRPr dirty="0"/>
          </a:p>
        </p:txBody>
      </p:sp>
      <p:sp>
        <p:nvSpPr>
          <p:cNvPr id="1295" name="Google Shape;1295;g2efa0715a14_0_100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7"/>
        <p:cNvGrpSpPr/>
        <p:nvPr/>
      </p:nvGrpSpPr>
      <p:grpSpPr>
        <a:xfrm>
          <a:off x="0" y="0"/>
          <a:ext cx="0" cy="0"/>
          <a:chOff x="0" y="0"/>
          <a:chExt cx="0" cy="0"/>
        </a:xfrm>
      </p:grpSpPr>
      <p:sp>
        <p:nvSpPr>
          <p:cNvPr id="1358" name="Google Shape;1358;g2efa0715a14_0_10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9" name="Google Shape;1359;g2efa0715a14_0_10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Pour les candidats qui remplissent les conditions requises, le programme prévoit une série d'aides financières et non financières afin de les aider à déposer leur candidature pour un gTLD.</a:t>
            </a:r>
          </a:p>
          <a:p>
            <a:pPr marL="0" lvl="0" indent="0" algn="l" rtl="0">
              <a:spcBef>
                <a:spcPts val="0"/>
              </a:spcBef>
              <a:spcAft>
                <a:spcPts val="0"/>
              </a:spcAft>
              <a:buNone/>
            </a:pPr>
            <a:endParaRPr dirty="0"/>
          </a:p>
          <a:p>
            <a:pPr marL="0" lvl="0" indent="0" algn="l" rtl="0">
              <a:spcBef>
                <a:spcPts val="0"/>
              </a:spcBef>
              <a:spcAft>
                <a:spcPts val="0"/>
              </a:spcAft>
              <a:buNone/>
            </a:pPr>
            <a:r>
              <a:rPr lang="fr-FR" dirty="0"/>
              <a:t>Le soutien financier comprend des réductions de frais (entre 75 et 85 %) en fonction des fonds disponibles et du nombre de candidats qui remplissent les conditions requises pour bénéficier du soutien. </a:t>
            </a:r>
          </a:p>
          <a:p>
            <a:pPr marL="914400" lvl="1" indent="-304800" algn="l" rtl="0">
              <a:spcBef>
                <a:spcPts val="0"/>
              </a:spcBef>
              <a:spcAft>
                <a:spcPts val="0"/>
              </a:spcAft>
              <a:buClr>
                <a:schemeClr val="dk1"/>
              </a:buClr>
              <a:buSzPts val="1200"/>
              <a:buFont typeface="Calibri"/>
              <a:buChar char="○"/>
            </a:pPr>
            <a:r>
              <a:rPr lang="fr-FR" dirty="0"/>
              <a:t>La réduction des frais est de 75 % au minimum et de 85 % maximum pour les candidats bénéficiant du soutien. </a:t>
            </a:r>
          </a:p>
          <a:p>
            <a:pPr marL="914400" lvl="1" indent="-304800" algn="l" rtl="0">
              <a:spcBef>
                <a:spcPts val="0"/>
              </a:spcBef>
              <a:spcAft>
                <a:spcPts val="0"/>
              </a:spcAft>
              <a:buClr>
                <a:schemeClr val="dk1"/>
              </a:buClr>
              <a:buSzPts val="1200"/>
              <a:buFont typeface="Calibri"/>
              <a:buChar char="○"/>
            </a:pPr>
            <a:r>
              <a:rPr lang="fr-FR" dirty="0"/>
              <a:t>Il est important de noter que les réductions de frais ne s'appliqueront qu'à une seule candidature gTLD par candidat bénéficiaire.</a:t>
            </a:r>
          </a:p>
          <a:p>
            <a:pPr marL="914400" lvl="1" indent="-304800" algn="l" rtl="0">
              <a:spcBef>
                <a:spcPts val="0"/>
              </a:spcBef>
              <a:spcAft>
                <a:spcPts val="0"/>
              </a:spcAft>
              <a:buClr>
                <a:schemeClr val="dk1"/>
              </a:buClr>
              <a:buSzPts val="1200"/>
              <a:buFont typeface="Calibri"/>
              <a:buChar char="○"/>
            </a:pPr>
            <a:r>
              <a:rPr lang="fr-FR" dirty="0">
                <a:solidFill>
                  <a:srgbClr val="0B3458"/>
                </a:solidFill>
              </a:rPr>
              <a:t>Les candidats ASP qualifiés qui participent aux procédures de résolution des litiges dans le cadre du programme des nouveaux gTLD pourront également bénéficier d'un crédit d'offre.</a:t>
            </a:r>
          </a:p>
          <a:p>
            <a:pPr marL="0" lvl="0" indent="0" algn="l" rtl="0">
              <a:spcBef>
                <a:spcPts val="0"/>
              </a:spcBef>
              <a:spcAft>
                <a:spcPts val="0"/>
              </a:spcAft>
              <a:buNone/>
            </a:pPr>
            <a:r>
              <a:rPr lang="fr-FR" dirty="0"/>
              <a:t>L’aide non financière comprend l’accès à un éventail de services professionnels bénévoles, à des formations et à d’autres ressources. </a:t>
            </a:r>
          </a:p>
        </p:txBody>
      </p:sp>
      <p:sp>
        <p:nvSpPr>
          <p:cNvPr id="1360" name="Google Shape;1360;g2efa0715a14_0_10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9" name="Google Shape;85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fr-FR" dirty="0"/>
              <a:t>Dans cette présentation, je vais vous donner un aperçu de l’Internet et du système des noms de domaine – ou DNS – qui rend la navigation si facile sur la toile. Je vous expliquerai également le travail que fait l’ICANN pour rendre l’Internet plus multilingue, grâce à la promotion de l’acceptation universelle des noms de domaine internationalisés.  Et enfin, je serai ravi(e) de vous parler d’une occasion rare de contribuer à l’inclusion numérique par l’intermédiaire des nouveaux domaines génériques de premier niveau.</a:t>
            </a:r>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Clr>
                <a:schemeClr val="dk1"/>
              </a:buClr>
              <a:buSzPts val="1400"/>
              <a:buFont typeface="Arial"/>
              <a:buNone/>
            </a:pPr>
            <a:r>
              <a:rPr lang="fr-FR" dirty="0"/>
              <a:t>Pour la prochaine série du programme des nouveaux domaines génériques de premier niveau, l’ICANN propose une nouvelle fois aux candidats aux nouveaux gTLD éligibles des aides financières et non financières, par le biais du programme de soutien aux candidats. L’ICANN simplifie aussi l’ensemble du processus de dépôt de candidature aux gTLD en proposant l’évaluation des fournisseurs des services de registre (RSP) dans le cadre du programme d’évaluation des RSP. </a:t>
            </a:r>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Clr>
                <a:schemeClr val="dk1"/>
              </a:buClr>
              <a:buSzPts val="1400"/>
              <a:buFont typeface="Arial"/>
              <a:buNone/>
            </a:pPr>
            <a:r>
              <a:rPr lang="fr-FR" dirty="0"/>
              <a:t>Nous aurons beaucoup de temps après la présentation pour répondre à toutes vos questions.</a:t>
            </a:r>
          </a:p>
          <a:p>
            <a:pPr marL="0" lvl="0" indent="0" algn="l" rtl="0">
              <a:lnSpc>
                <a:spcPct val="100000"/>
              </a:lnSpc>
              <a:spcBef>
                <a:spcPts val="0"/>
              </a:spcBef>
              <a:spcAft>
                <a:spcPts val="0"/>
              </a:spcAft>
              <a:buClr>
                <a:schemeClr val="dk1"/>
              </a:buClr>
              <a:buSzPts val="1400"/>
              <a:buFont typeface="Calibri"/>
              <a:buNone/>
            </a:pPr>
            <a:endParaRPr dirty="0"/>
          </a:p>
        </p:txBody>
      </p:sp>
      <p:sp>
        <p:nvSpPr>
          <p:cNvPr id="860" name="Google Shape;86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0"/>
        <p:cNvGrpSpPr/>
        <p:nvPr/>
      </p:nvGrpSpPr>
      <p:grpSpPr>
        <a:xfrm>
          <a:off x="0" y="0"/>
          <a:ext cx="0" cy="0"/>
          <a:chOff x="0" y="0"/>
          <a:chExt cx="0" cy="0"/>
        </a:xfrm>
      </p:grpSpPr>
      <p:sp>
        <p:nvSpPr>
          <p:cNvPr id="1391" name="Google Shape;1391;g2efa0715a14_0_1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2" name="Google Shape;1392;g2efa0715a14_0_110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fr-FR" dirty="0"/>
              <a:t>L’évaluation ASP sera menée en deux étapes. </a:t>
            </a:r>
          </a:p>
          <a:p>
            <a:pPr marL="0" lvl="0" indent="0" algn="l" rtl="0">
              <a:spcBef>
                <a:spcPts val="0"/>
              </a:spcBef>
              <a:spcAft>
                <a:spcPts val="0"/>
              </a:spcAft>
              <a:buClr>
                <a:schemeClr val="dk1"/>
              </a:buClr>
              <a:buSzPts val="1200"/>
              <a:buFont typeface="Arial"/>
              <a:buNone/>
            </a:pPr>
            <a:endParaRPr dirty="0"/>
          </a:p>
          <a:p>
            <a:pPr marL="0" lvl="0" indent="0" algn="l" rtl="0">
              <a:spcBef>
                <a:spcPts val="0"/>
              </a:spcBef>
              <a:spcAft>
                <a:spcPts val="0"/>
              </a:spcAft>
              <a:buClr>
                <a:schemeClr val="dk1"/>
              </a:buClr>
              <a:buSzPts val="1200"/>
              <a:buFont typeface="Arial"/>
              <a:buNone/>
            </a:pPr>
            <a:r>
              <a:rPr lang="fr-FR" dirty="0"/>
              <a:t>Pendant la première étape, l’ICANN mettra en place une diligence raisonnable en matière d’antécédents commerciaux. Il s'agit de confirmer que le candidat est en conformité avec la législation, que tous les documents requis ont été soumis, que le candidat est éligible au programme des nouveaux gTLD, et de procéder à une vérification d’antécédents. </a:t>
            </a:r>
          </a:p>
          <a:p>
            <a:pPr marL="0" lvl="0" indent="0" algn="l" rtl="0">
              <a:spcBef>
                <a:spcPts val="0"/>
              </a:spcBef>
              <a:spcAft>
                <a:spcPts val="0"/>
              </a:spcAft>
              <a:buClr>
                <a:schemeClr val="dk1"/>
              </a:buClr>
              <a:buSzPts val="1200"/>
              <a:buFont typeface="Arial"/>
              <a:buNone/>
            </a:pPr>
            <a:endParaRPr dirty="0"/>
          </a:p>
          <a:p>
            <a:pPr marL="0" lvl="0" indent="0" algn="l" rtl="0">
              <a:spcBef>
                <a:spcPts val="0"/>
              </a:spcBef>
              <a:spcAft>
                <a:spcPts val="0"/>
              </a:spcAft>
              <a:buClr>
                <a:schemeClr val="dk1"/>
              </a:buClr>
              <a:buSzPts val="1200"/>
              <a:buFont typeface="Arial"/>
              <a:buNone/>
            </a:pPr>
            <a:r>
              <a:rPr lang="fr-FR" dirty="0"/>
              <a:t>Les candidats qui ne valident pas cette première étape de l’évaluation ne peuvent pas passer à la deuxième étape.</a:t>
            </a:r>
          </a:p>
        </p:txBody>
      </p:sp>
      <p:sp>
        <p:nvSpPr>
          <p:cNvPr id="1393" name="Google Shape;1393;g2efa0715a14_0_110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3"/>
        <p:cNvGrpSpPr/>
        <p:nvPr/>
      </p:nvGrpSpPr>
      <p:grpSpPr>
        <a:xfrm>
          <a:off x="0" y="0"/>
          <a:ext cx="0" cy="0"/>
          <a:chOff x="0" y="0"/>
          <a:chExt cx="0" cy="0"/>
        </a:xfrm>
      </p:grpSpPr>
      <p:sp>
        <p:nvSpPr>
          <p:cNvPr id="1414" name="Google Shape;1414;g2efa0715a14_0_1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5" name="Google Shape;1415;g2efa0715a14_0_11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fr-FR" dirty="0"/>
              <a:t>La deuxième étape du processus d’évaluation sera effectuée par un panel de révision du soutien au candidat. Les membres du panel de révision sont tenus de mettre en place des processus d'évaluation équitables, indépendants, efficaces, cohérents et fiables pour examiner les candidats. </a:t>
            </a:r>
          </a:p>
          <a:p>
            <a:pPr marL="0" lvl="0" indent="0" algn="l" rtl="0">
              <a:spcBef>
                <a:spcPts val="0"/>
              </a:spcBef>
              <a:spcAft>
                <a:spcPts val="0"/>
              </a:spcAft>
              <a:buClr>
                <a:schemeClr val="dk1"/>
              </a:buClr>
              <a:buSzPts val="1200"/>
              <a:buFont typeface="Arial"/>
              <a:buNone/>
            </a:pPr>
            <a:endParaRPr dirty="0"/>
          </a:p>
          <a:p>
            <a:pPr marL="0" lvl="0" indent="0" algn="l" rtl="0">
              <a:spcBef>
                <a:spcPts val="0"/>
              </a:spcBef>
              <a:spcAft>
                <a:spcPts val="0"/>
              </a:spcAft>
              <a:buClr>
                <a:schemeClr val="dk1"/>
              </a:buClr>
              <a:buSzPts val="1200"/>
              <a:buFont typeface="Arial"/>
              <a:buNone/>
            </a:pPr>
            <a:r>
              <a:rPr lang="fr-FR" dirty="0"/>
              <a:t>Le panel examinera les autres aspects des critères d’évaluation : la responsabilité publique, le besoin financier, la viabilité financière et la confirmation que le candidat appartient à une des catégories d’entités éligibles indiquées précédemment.</a:t>
            </a:r>
          </a:p>
          <a:p>
            <a:pPr marL="0" lvl="0" indent="0" algn="l" rtl="0">
              <a:spcBef>
                <a:spcPts val="0"/>
              </a:spcBef>
              <a:spcAft>
                <a:spcPts val="0"/>
              </a:spcAft>
              <a:buClr>
                <a:schemeClr val="dk1"/>
              </a:buClr>
              <a:buSzPts val="1200"/>
              <a:buFont typeface="Arial"/>
              <a:buNone/>
            </a:pPr>
            <a:endParaRPr dirty="0"/>
          </a:p>
        </p:txBody>
      </p:sp>
      <p:sp>
        <p:nvSpPr>
          <p:cNvPr id="1416" name="Google Shape;1416;g2efa0715a14_0_11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5"/>
        <p:cNvGrpSpPr/>
        <p:nvPr/>
      </p:nvGrpSpPr>
      <p:grpSpPr>
        <a:xfrm>
          <a:off x="0" y="0"/>
          <a:ext cx="0" cy="0"/>
          <a:chOff x="0" y="0"/>
          <a:chExt cx="0" cy="0"/>
        </a:xfrm>
      </p:grpSpPr>
      <p:sp>
        <p:nvSpPr>
          <p:cNvPr id="1436" name="Google Shape;1436;g2efa0715a14_0_1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7" name="Google Shape;1437;g2efa0715a14_0_11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Il est important de noter que tous les candidats intéressés à obtenir un nouveau gTLD doivent déposer une candidature au programme des nouveaux gTLD. Le dépôt des candidatures au programme des nouveaux gTLD commencera au début de l'année 2026. Les candidats ayant fait une demande de soutien mais n’ayant pas été retenus peuvent tout de même déposer une candidature à un gTLD en s’acquittant de la totalité des frais correspondants. Les candidats devront satisfaire aux critères d'évaluation du programme des nouveaux gTLD pour que leur candidature à un gTLD soit acceptée. De plus amples informations sur le programme des nouveaux gTLD sont disponibles sur le site web : </a:t>
            </a:r>
            <a:r>
              <a:rPr lang="fr-FR" u="sng" dirty="0">
                <a:solidFill>
                  <a:schemeClr val="hlink"/>
                </a:solidFill>
                <a:hlinkClick r:id="rId3"/>
              </a:rPr>
              <a:t>https://newgtldprogram.icann.org/fr</a:t>
            </a:r>
            <a:endParaRPr lang="fr-F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sz="1100" dirty="0">
              <a:latin typeface="Arial"/>
              <a:ea typeface="Arial"/>
              <a:cs typeface="Arial"/>
              <a:sym typeface="Arial"/>
            </a:endParaRPr>
          </a:p>
          <a:p>
            <a:pPr marL="0" lvl="0" indent="0" algn="l" rtl="0">
              <a:spcBef>
                <a:spcPts val="0"/>
              </a:spcBef>
              <a:spcAft>
                <a:spcPts val="0"/>
              </a:spcAft>
              <a:buNone/>
            </a:pPr>
            <a:endParaRPr sz="1100" dirty="0">
              <a:latin typeface="Arial"/>
              <a:ea typeface="Arial"/>
              <a:cs typeface="Arial"/>
              <a:sym typeface="Arial"/>
            </a:endParaRPr>
          </a:p>
        </p:txBody>
      </p:sp>
      <p:sp>
        <p:nvSpPr>
          <p:cNvPr id="1438" name="Google Shape;1438;g2efa0715a14_0_11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8"/>
        <p:cNvGrpSpPr/>
        <p:nvPr/>
      </p:nvGrpSpPr>
      <p:grpSpPr>
        <a:xfrm>
          <a:off x="0" y="0"/>
          <a:ext cx="0" cy="0"/>
          <a:chOff x="0" y="0"/>
          <a:chExt cx="0" cy="0"/>
        </a:xfrm>
      </p:grpSpPr>
      <p:sp>
        <p:nvSpPr>
          <p:cNvPr id="1449" name="Google Shape;1449;g2efa0715a14_0_1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0" name="Google Shape;1450;g2efa0715a14_0_11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fr-FR" dirty="0"/>
              <a:t>La barre supérieure montre les </a:t>
            </a:r>
            <a:r>
              <a:rPr lang="fr-FR" b="1" dirty="0"/>
              <a:t>étapes</a:t>
            </a:r>
            <a:r>
              <a:rPr lang="fr-FR" dirty="0"/>
              <a:t> franchies par les personnes lorsqu'elles prennent une décision importante, comme la demande d'un gTLD. La barre inférieure montre le </a:t>
            </a:r>
            <a:r>
              <a:rPr lang="fr-FR" b="1" dirty="0"/>
              <a:t>soutien</a:t>
            </a:r>
            <a:r>
              <a:rPr lang="fr-FR" dirty="0"/>
              <a:t> apporté par l'ICANN à chacune de ces étapes. Au milieu, nous présentons un exemple d'</a:t>
            </a:r>
            <a:r>
              <a:rPr lang="fr-FR" b="1" dirty="0"/>
              <a:t>expérience</a:t>
            </a:r>
            <a:r>
              <a:rPr lang="fr-FR" dirty="0"/>
              <a:t> d'un candidat bénéficiant des différents types de soutien tout au long de ces étapes. Ici nous voyons un candidat qui utilise le soutien pour le renforcement des capacités, qui fait appel à l'expertise d'un conseiller ou qui utilise les services professionnels bénévoles proposés. Le parcours continue dans la diapo suivante.</a:t>
            </a:r>
          </a:p>
        </p:txBody>
      </p:sp>
      <p:sp>
        <p:nvSpPr>
          <p:cNvPr id="1451" name="Google Shape;1451;g2efa0715a14_0_11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0"/>
        <p:cNvGrpSpPr/>
        <p:nvPr/>
      </p:nvGrpSpPr>
      <p:grpSpPr>
        <a:xfrm>
          <a:off x="0" y="0"/>
          <a:ext cx="0" cy="0"/>
          <a:chOff x="0" y="0"/>
          <a:chExt cx="0" cy="0"/>
        </a:xfrm>
      </p:grpSpPr>
      <p:sp>
        <p:nvSpPr>
          <p:cNvPr id="1501" name="Google Shape;1501;g2efa0715a14_0_1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2" name="Google Shape;1502;g2efa0715a14_0_120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fr-FR"/>
              <a:t>Cette diapositive montre la suite du parcours, c'est-à-dire le moment où un candidat prend la </a:t>
            </a:r>
            <a:r>
              <a:rPr lang="fr-FR" b="1"/>
              <a:t>décision</a:t>
            </a:r>
            <a:r>
              <a:rPr lang="fr-FR"/>
              <a:t> de déposer sa candidature (barre supérieure) et l'aide qui lui est proposée pendant et après la procédure de dépôt de candidature à un gTLD (barre inférieure). Ce graphique montre le parcours d'un candidat tout au long du processus de passation de contrat et de délégation de gTLD, ainsi que les aides disponibles à long terme lorsque le candidat devient un opérateur de registre. </a:t>
            </a: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p:txBody>
      </p:sp>
      <p:sp>
        <p:nvSpPr>
          <p:cNvPr id="1503" name="Google Shape;1503;g2efa0715a14_0_120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Google Shape;1552;g2efa0715a14_0_1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3" name="Google Shape;1553;g2efa0715a14_0_12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r>
              <a:rPr lang="fr-FR" sz="1800" dirty="0">
                <a:effectLst/>
                <a:latin typeface="Calibri" panose="020F0502020204030204" pitchFamily="34" charset="0"/>
                <a:ea typeface="Calibri" panose="020F0502020204030204" pitchFamily="34" charset="0"/>
                <a:cs typeface="Arial" panose="020B0604020202020204" pitchFamily="34" charset="0"/>
              </a:rPr>
              <a:t>Pour terminer, voici quelques dates importantes à retenir. Le programme de soutien aux candidats commencera à recevoir des demandes le 19 novembre de cette année. On estime que le Guide de candidature du programme des nouveaux gTLD sera publié pour consultation publique en mai 2025. Sa version finale approuvée par le Conseil d’administration devrait être disponible avant décembre 2025. Le programme des nouveaux gTLD devrait être ouvert aux candidatures en avril 2026. </a:t>
            </a:r>
            <a:endParaRPr lang="en-TR" sz="1800" dirty="0">
              <a:effectLst/>
              <a:latin typeface="Calibri" panose="020F0502020204030204" pitchFamily="34" charset="0"/>
              <a:ea typeface="Calibri" panose="020F0502020204030204" pitchFamily="34" charset="0"/>
              <a:cs typeface="Arial" panose="020B0604020202020204" pitchFamily="34" charset="0"/>
            </a:endParaRPr>
          </a:p>
          <a:p>
            <a:r>
              <a:rPr lang="fr-FR" sz="1800" dirty="0">
                <a:effectLst/>
                <a:latin typeface="Calibri" panose="020F0502020204030204" pitchFamily="34" charset="0"/>
                <a:ea typeface="Calibri" panose="020F0502020204030204" pitchFamily="34" charset="0"/>
                <a:cs typeface="Arial" panose="020B0604020202020204" pitchFamily="34" charset="0"/>
              </a:rPr>
              <a:t> </a:t>
            </a:r>
            <a:endParaRPr lang="en-TR"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554" name="Google Shape;1554;g2efa0715a14_0_12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fr-FR"/>
              <a:t>La prochaine expansion du DNS est une initiative que l’ICANN met en œuvre sur recommandation de la communauté de l’ICANN, avec pour mandat de veiller à ce que l’expansion garantisse la sécurité, la stabilité et l’interopérabilité mondiale de l’Internet.</a:t>
            </a: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fr-FR"/>
              <a:t>Pour la première fois depuis plus de dix ans, les entreprises, les communautés, les gouvernements et d’autres organisations ont la possibilité de demander de nouveaux gTLD adaptés aux besoins et aux intérêts des organisations, des entreprises, des communautés, des cultures et des clients.</a:t>
            </a: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a:p>
        </p:txBody>
      </p:sp>
      <p:sp>
        <p:nvSpPr>
          <p:cNvPr id="959" name="Google Shape;95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26</a:t>
            </a:fld>
            <a:endParaRPr lang="en-US"/>
          </a:p>
        </p:txBody>
      </p:sp>
    </p:spTree>
    <p:extLst>
      <p:ext uri="{BB962C8B-B14F-4D97-AF65-F5344CB8AC3E}">
        <p14:creationId xmlns:p14="http://schemas.microsoft.com/office/powerpoint/2010/main" val="22418976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0"/>
        <p:cNvGrpSpPr/>
        <p:nvPr/>
      </p:nvGrpSpPr>
      <p:grpSpPr>
        <a:xfrm>
          <a:off x="0" y="0"/>
          <a:ext cx="0" cy="0"/>
          <a:chOff x="0" y="0"/>
          <a:chExt cx="0" cy="0"/>
        </a:xfrm>
      </p:grpSpPr>
      <p:sp>
        <p:nvSpPr>
          <p:cNvPr id="1591" name="Google Shape;1591;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2" name="Google Shape;1592;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latin typeface="Arial"/>
                <a:ea typeface="Arial"/>
                <a:cs typeface="Arial"/>
                <a:sym typeface="Arial"/>
              </a:rPr>
              <a:t>Les RSP assurent des fonctions essentielles pour le compte de l’opérateur de registre, comme par exemple RDAP, EPP et DNSSEC.</a:t>
            </a:r>
          </a:p>
          <a:p>
            <a:pPr marL="0" lvl="0" indent="0" algn="l" rtl="0">
              <a:spcBef>
                <a:spcPts val="0"/>
              </a:spcBef>
              <a:spcAft>
                <a:spcPts val="0"/>
              </a:spcAft>
              <a:buNone/>
            </a:pPr>
            <a:endParaRPr lang="en-US" dirty="0">
              <a:latin typeface="Arial"/>
              <a:ea typeface="Arial"/>
              <a:cs typeface="Arial"/>
              <a:sym typeface="Arial"/>
            </a:endParaRPr>
          </a:p>
          <a:p>
            <a:pPr marL="0" lvl="0" indent="0" algn="l" rtl="0">
              <a:spcBef>
                <a:spcPts val="0"/>
              </a:spcBef>
              <a:spcAft>
                <a:spcPts val="0"/>
              </a:spcAft>
              <a:buNone/>
            </a:pPr>
            <a:r>
              <a:rPr lang="fr-FR" dirty="0">
                <a:latin typeface="Arial"/>
                <a:ea typeface="Arial"/>
                <a:cs typeface="Arial"/>
                <a:sym typeface="Arial"/>
              </a:rPr>
              <a:t>Le programme d’évaluation des RSP a été conçu afin de réduire les coûts et les délais d’évaluation des nouveaux gTLD, en séparant les aspects techniques de l’exploitation d’un gTLD du dépôt de candidatures à des nouveaux gTLD.</a:t>
            </a:r>
          </a:p>
          <a:p>
            <a:pPr marL="0" lvl="0" indent="0" algn="l" rtl="0">
              <a:lnSpc>
                <a:spcPct val="100000"/>
              </a:lnSpc>
              <a:spcBef>
                <a:spcPts val="0"/>
              </a:spcBef>
              <a:spcAft>
                <a:spcPts val="0"/>
              </a:spcAft>
              <a:buClr>
                <a:schemeClr val="dk1"/>
              </a:buClr>
              <a:buSzPts val="1400"/>
              <a:buFont typeface="Calibri"/>
              <a:buNone/>
            </a:pPr>
            <a:endParaRPr dirty="0"/>
          </a:p>
        </p:txBody>
      </p:sp>
      <p:sp>
        <p:nvSpPr>
          <p:cNvPr id="1593" name="Google Shape;1593;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7"/>
        <p:cNvGrpSpPr/>
        <p:nvPr/>
      </p:nvGrpSpPr>
      <p:grpSpPr>
        <a:xfrm>
          <a:off x="0" y="0"/>
          <a:ext cx="0" cy="0"/>
          <a:chOff x="0" y="0"/>
          <a:chExt cx="0" cy="0"/>
        </a:xfrm>
      </p:grpSpPr>
      <p:sp>
        <p:nvSpPr>
          <p:cNvPr id="1598" name="Google Shape;1598;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9" name="Google Shape;1599;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1300"/>
              </a:spcBef>
              <a:spcAft>
                <a:spcPts val="0"/>
              </a:spcAft>
              <a:buNone/>
            </a:pPr>
            <a:r>
              <a:rPr lang="fr-FR" sz="1800" b="0" i="0" u="none" strike="noStrike" dirty="0">
                <a:solidFill>
                  <a:srgbClr val="000000"/>
                </a:solidFill>
                <a:effectLst/>
                <a:latin typeface="Arial" panose="020B0604020202020204" pitchFamily="34" charset="0"/>
              </a:rPr>
              <a:t>Une liste des RSP évalués sera publiée sur le site web du programme des nouveaux gTLD avant l’ouverture de la période de dépôt des candidatures aux gTLD. Elle sera fréquemment mise à jour au fur et à mesure de l’évaluation des RSP.</a:t>
            </a:r>
          </a:p>
        </p:txBody>
      </p:sp>
      <p:sp>
        <p:nvSpPr>
          <p:cNvPr id="1600" name="Google Shape;1600;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4"/>
        <p:cNvGrpSpPr/>
        <p:nvPr/>
      </p:nvGrpSpPr>
      <p:grpSpPr>
        <a:xfrm>
          <a:off x="0" y="0"/>
          <a:ext cx="0" cy="0"/>
          <a:chOff x="0" y="0"/>
          <a:chExt cx="0" cy="0"/>
        </a:xfrm>
      </p:grpSpPr>
      <p:sp>
        <p:nvSpPr>
          <p:cNvPr id="1605" name="Google Shape;1605;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6" name="Google Shape;1606;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rtl="0"/>
            <a:r>
              <a:rPr lang="fr-FR" sz="3600" b="0" dirty="0">
                <a:effectLst/>
              </a:rPr>
              <a:t>Le programme RSP est l’un des éléments de l’équation pour obtenir la délégation d’un nouveau gTLD pendant la prochaine série. L’autre partie de l’équation est le dépôt d’un dossier de candidature pendant la fenêtre de dépôt des candidatures à un nouveau gTLD. Cette diapositive explique l’interaction entre les deux programmes (l’évaluation du RSP et l’évaluation des nouveaux gTLD).</a:t>
            </a:r>
          </a:p>
          <a:p>
            <a:pPr rtl="0"/>
            <a:br>
              <a:rPr lang="fr-FR" sz="3600" b="0" dirty="0">
                <a:effectLst/>
              </a:rPr>
            </a:br>
            <a:r>
              <a:rPr lang="fr-FR" sz="1800" b="0" i="0" u="none" strike="noStrike" dirty="0">
                <a:solidFill>
                  <a:srgbClr val="000000"/>
                </a:solidFill>
                <a:effectLst/>
                <a:latin typeface="Arial" panose="020B0604020202020204" pitchFamily="34" charset="0"/>
              </a:rPr>
              <a:t>L’évaluation des RSP aboutira à une liste des RSP évalués, avec notamment des tables IDN pré approuvées et des services de registre supplémentaires. L’ICANN publiera la liste des RSP évalués pour la première fois en décembre 2025 et continuera à mettre à jour cette liste au fur et à mesure que les évaluations progresseront, conformément aux conventions de service (SLT) indiquées dans le manuel RSP.</a:t>
            </a:r>
          </a:p>
          <a:p>
            <a:pPr rtl="0"/>
            <a:br>
              <a:rPr lang="fr-FR" sz="3600" b="0" dirty="0">
                <a:effectLst/>
              </a:rPr>
            </a:br>
            <a:r>
              <a:rPr lang="fr-FR" sz="1800" b="0" i="0" u="none" strike="noStrike" dirty="0">
                <a:solidFill>
                  <a:srgbClr val="000000"/>
                </a:solidFill>
                <a:effectLst/>
                <a:latin typeface="Arial" panose="020B0604020202020204" pitchFamily="34" charset="0"/>
              </a:rPr>
              <a:t>Une fois que le candidat à un nouveau gTLD aura communiqué les RSP évalués associés à son dossier de candidature, il se verra proposer des services supplémentaires et des tables d’IDN qu’il pourra choisir d’ajouter au contrat de registre.</a:t>
            </a:r>
          </a:p>
          <a:p>
            <a:pPr rtl="0"/>
            <a:br>
              <a:rPr lang="fr-FR" sz="3600" b="0" dirty="0">
                <a:effectLst/>
              </a:rPr>
            </a:br>
            <a:r>
              <a:rPr lang="fr-FR" sz="1800" b="0" i="0" u="none" strike="noStrike" dirty="0">
                <a:solidFill>
                  <a:srgbClr val="000000"/>
                </a:solidFill>
                <a:effectLst/>
                <a:latin typeface="Arial" panose="020B0604020202020204" pitchFamily="34" charset="0"/>
              </a:rPr>
              <a:t>Le programme des nouveaux gTLD fournira une liste des candidats gTLD qui souhaitent bénéficier des services des RSP afin que ces derniers confirment leur volonté et leur capacité à travailler avec ces gTLD.</a:t>
            </a:r>
          </a:p>
        </p:txBody>
      </p:sp>
      <p:sp>
        <p:nvSpPr>
          <p:cNvPr id="1607" name="Google Shape;1607;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6" name="Google Shape;86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1400"/>
              <a:buFont typeface="Calibri"/>
              <a:buNone/>
            </a:pPr>
            <a:r>
              <a:rPr lang="fr-FR" dirty="0"/>
              <a:t>L’Internet est un vaste réseau de réseaux interconnectés. Aujourd’hui, plus de 5,4 milliards de personnes se connectent à Internet chaque jour et, selon </a:t>
            </a:r>
            <a:r>
              <a:rPr lang="fr-FR" dirty="0" err="1"/>
              <a:t>Statista</a:t>
            </a:r>
            <a:r>
              <a:rPr lang="fr-FR" dirty="0"/>
              <a:t>, plus de 24 milliards d’appareils seront connectés à l’Internet d’ici à la fin de l’année (2024). Chacun de ces appareils possède une adresse de protocole Internet, ou adresse IP, qui consiste en une longue série de chiffres.</a:t>
            </a:r>
          </a:p>
        </p:txBody>
      </p:sp>
      <p:sp>
        <p:nvSpPr>
          <p:cNvPr id="867" name="Google Shape;867;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fr-FR"/>
              <a:t>La prochaine expansion du DNS est une initiative que l’ICANN met en œuvre sur recommandation de la communauté de l’ICANN, avec pour mandat de veiller à ce que l’expansion garantisse la sécurité, la stabilité et l’interopérabilité mondiale de l’Internet.</a:t>
            </a: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fr-FR"/>
              <a:t>Pour la première fois depuis plus de dix ans, les entreprises, les communautés, les gouvernements et d’autres organisations ont la possibilité de demander de nouveaux gTLD adaptés aux besoins et aux intérêts des organisations, des entreprises, des communautés, des cultures et des clients.</a:t>
            </a: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a:p>
        </p:txBody>
      </p:sp>
      <p:sp>
        <p:nvSpPr>
          <p:cNvPr id="959" name="Google Shape;95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30</a:t>
            </a:fld>
            <a:endParaRPr lang="en-US"/>
          </a:p>
        </p:txBody>
      </p:sp>
    </p:spTree>
    <p:extLst>
      <p:ext uri="{BB962C8B-B14F-4D97-AF65-F5344CB8AC3E}">
        <p14:creationId xmlns:p14="http://schemas.microsoft.com/office/powerpoint/2010/main" val="42175457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1"/>
        <p:cNvGrpSpPr/>
        <p:nvPr/>
      </p:nvGrpSpPr>
      <p:grpSpPr>
        <a:xfrm>
          <a:off x="0" y="0"/>
          <a:ext cx="0" cy="0"/>
          <a:chOff x="0" y="0"/>
          <a:chExt cx="0" cy="0"/>
        </a:xfrm>
      </p:grpSpPr>
      <p:sp>
        <p:nvSpPr>
          <p:cNvPr id="1612" name="Google Shape;161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3" name="Google Shape;1613;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fr-FR" dirty="0"/>
              <a:t>Envisagez-vous de déposer une candidature à un nouveau gTLD ?</a:t>
            </a:r>
          </a:p>
          <a:p>
            <a:pPr marL="0" lvl="0" indent="0" algn="l" rtl="0">
              <a:lnSpc>
                <a:spcPct val="100000"/>
              </a:lnSpc>
              <a:spcBef>
                <a:spcPts val="0"/>
              </a:spcBef>
              <a:spcAft>
                <a:spcPts val="0"/>
              </a:spcAft>
              <a:buClr>
                <a:schemeClr val="dk1"/>
              </a:buClr>
              <a:buSzPts val="1400"/>
              <a:buFont typeface="Calibri"/>
              <a:buNone/>
            </a:pPr>
            <a:endParaRPr dirty="0"/>
          </a:p>
          <a:p>
            <a:pPr marL="0" lvl="0" indent="0" algn="l" rtl="0">
              <a:lnSpc>
                <a:spcPct val="100000"/>
              </a:lnSpc>
              <a:spcBef>
                <a:spcPts val="0"/>
              </a:spcBef>
              <a:spcAft>
                <a:spcPts val="0"/>
              </a:spcAft>
              <a:buClr>
                <a:schemeClr val="dk1"/>
              </a:buClr>
              <a:buSzPts val="1400"/>
              <a:buFont typeface="Calibri"/>
              <a:buNone/>
            </a:pPr>
            <a:endParaRPr dirty="0"/>
          </a:p>
          <a:p>
            <a:pPr marL="0" lvl="0" indent="0" algn="l" rtl="0">
              <a:lnSpc>
                <a:spcPct val="100000"/>
              </a:lnSpc>
              <a:spcBef>
                <a:spcPts val="0"/>
              </a:spcBef>
              <a:spcAft>
                <a:spcPts val="0"/>
              </a:spcAft>
              <a:buClr>
                <a:schemeClr val="dk1"/>
              </a:buClr>
              <a:buSzPts val="1100"/>
              <a:buFont typeface="Arial"/>
              <a:buNone/>
            </a:pPr>
            <a:r>
              <a:rPr lang="fr-FR" dirty="0"/>
              <a:t>Pour vous permettre de mieux vous préparer, cette diapositive vous donne une idée des dates estimées de la période de soumission de demandes pour les programmes ASP et RSP, ainsi que de la période générale de dépôt de candidatures aux nouveaux gTLD. </a:t>
            </a:r>
          </a:p>
          <a:p>
            <a:pPr marL="0" lvl="0" indent="0" algn="l" rtl="0">
              <a:lnSpc>
                <a:spcPct val="100000"/>
              </a:lnSpc>
              <a:spcBef>
                <a:spcPts val="0"/>
              </a:spcBef>
              <a:spcAft>
                <a:spcPts val="0"/>
              </a:spcAft>
              <a:buClr>
                <a:schemeClr val="dk1"/>
              </a:buClr>
              <a:buSzPts val="1400"/>
              <a:buFont typeface="Calibri"/>
              <a:buNone/>
            </a:pPr>
            <a:endParaRPr dirty="0">
              <a:latin typeface="Arial"/>
              <a:ea typeface="Arial"/>
              <a:cs typeface="Arial"/>
              <a:sym typeface="Arial"/>
            </a:endParaRPr>
          </a:p>
        </p:txBody>
      </p:sp>
      <p:sp>
        <p:nvSpPr>
          <p:cNvPr id="1614" name="Google Shape;1614;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31</a:t>
            </a:fld>
            <a:endParaRPr lang="en-US"/>
          </a:p>
        </p:txBody>
      </p:sp>
    </p:spTree>
    <p:extLst>
      <p:ext uri="{BB962C8B-B14F-4D97-AF65-F5344CB8AC3E}">
        <p14:creationId xmlns:p14="http://schemas.microsoft.com/office/powerpoint/2010/main" val="13873402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0"/>
        <p:cNvGrpSpPr/>
        <p:nvPr/>
      </p:nvGrpSpPr>
      <p:grpSpPr>
        <a:xfrm>
          <a:off x="0" y="0"/>
          <a:ext cx="0" cy="0"/>
          <a:chOff x="0" y="0"/>
          <a:chExt cx="0" cy="0"/>
        </a:xfrm>
      </p:grpSpPr>
      <p:sp>
        <p:nvSpPr>
          <p:cNvPr id="1651" name="Google Shape;1651;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400"/>
              <a:buFont typeface="Calibri"/>
              <a:buNone/>
            </a:pPr>
            <a:r>
              <a:rPr lang="fr-FR"/>
              <a:t>Le site web de la prochaine série du programme des nouveaux gTLD présente les informations les plus récentes sur la prochaine série de candidatures aux nouveaux gTLD. </a:t>
            </a:r>
          </a:p>
          <a:p>
            <a:pPr marL="0" lvl="0" indent="0" algn="l" rtl="0">
              <a:lnSpc>
                <a:spcPct val="115000"/>
              </a:lnSpc>
              <a:spcBef>
                <a:spcPts val="0"/>
              </a:spcBef>
              <a:spcAft>
                <a:spcPts val="0"/>
              </a:spcAft>
              <a:buClr>
                <a:schemeClr val="dk1"/>
              </a:buClr>
              <a:buSzPts val="1400"/>
              <a:buFont typeface="Calibri"/>
              <a:buNone/>
            </a:pPr>
            <a:endParaRPr dirty="0"/>
          </a:p>
          <a:p>
            <a:pPr marL="0" lvl="0" indent="0" algn="l" rtl="0">
              <a:lnSpc>
                <a:spcPct val="115000"/>
              </a:lnSpc>
              <a:spcBef>
                <a:spcPts val="0"/>
              </a:spcBef>
              <a:spcAft>
                <a:spcPts val="0"/>
              </a:spcAft>
              <a:buClr>
                <a:schemeClr val="dk1"/>
              </a:buClr>
              <a:buSzPts val="1400"/>
              <a:buFont typeface="Calibri"/>
              <a:buNone/>
            </a:pPr>
            <a:r>
              <a:rPr lang="fr-FR"/>
              <a:t>Vous y trouverez des liens vers :</a:t>
            </a:r>
          </a:p>
          <a:p>
            <a:pPr marL="457200" lvl="0" indent="-317500" algn="l" rtl="0">
              <a:lnSpc>
                <a:spcPct val="115000"/>
              </a:lnSpc>
              <a:spcBef>
                <a:spcPts val="0"/>
              </a:spcBef>
              <a:spcAft>
                <a:spcPts val="0"/>
              </a:spcAft>
              <a:buClr>
                <a:schemeClr val="dk1"/>
              </a:buClr>
              <a:buSzPts val="1400"/>
              <a:buFont typeface="Calibri"/>
              <a:buChar char="●"/>
            </a:pPr>
            <a:r>
              <a:rPr lang="fr-FR"/>
              <a:t>l’histoire du programme des nouveaux gTLD</a:t>
            </a:r>
          </a:p>
          <a:p>
            <a:pPr marL="457200" lvl="0" indent="-317500" algn="l" rtl="0">
              <a:lnSpc>
                <a:spcPct val="115000"/>
              </a:lnSpc>
              <a:spcBef>
                <a:spcPts val="0"/>
              </a:spcBef>
              <a:spcAft>
                <a:spcPts val="0"/>
              </a:spcAft>
              <a:buClr>
                <a:schemeClr val="dk1"/>
              </a:buClr>
              <a:buSzPts val="1400"/>
              <a:buFont typeface="Calibri"/>
              <a:buChar char="●"/>
            </a:pPr>
            <a:r>
              <a:rPr lang="fr-FR"/>
              <a:t>des ressources, notamment :</a:t>
            </a:r>
          </a:p>
          <a:p>
            <a:pPr marL="914400" lvl="1" indent="-317500" algn="l" rtl="0">
              <a:lnSpc>
                <a:spcPct val="115000"/>
              </a:lnSpc>
              <a:spcBef>
                <a:spcPts val="0"/>
              </a:spcBef>
              <a:spcAft>
                <a:spcPts val="0"/>
              </a:spcAft>
              <a:buClr>
                <a:schemeClr val="dk1"/>
              </a:buClr>
              <a:buSzPts val="1400"/>
              <a:buFont typeface="Calibri"/>
              <a:buChar char="○"/>
            </a:pPr>
            <a:r>
              <a:rPr lang="fr-FR"/>
              <a:t>des actualités et des annonces</a:t>
            </a:r>
          </a:p>
          <a:p>
            <a:pPr marL="914400" lvl="1" indent="-317500" algn="l" rtl="0">
              <a:lnSpc>
                <a:spcPct val="115000"/>
              </a:lnSpc>
              <a:spcBef>
                <a:spcPts val="0"/>
              </a:spcBef>
              <a:spcAft>
                <a:spcPts val="0"/>
              </a:spcAft>
              <a:buClr>
                <a:schemeClr val="dk1"/>
              </a:buClr>
              <a:buSzPts val="1400"/>
              <a:buFont typeface="Calibri"/>
              <a:buChar char="○"/>
            </a:pPr>
            <a:r>
              <a:rPr lang="fr-FR"/>
              <a:t>une foire aux questions</a:t>
            </a:r>
          </a:p>
          <a:p>
            <a:pPr marL="914400" lvl="1" indent="-317500" algn="l" rtl="0">
              <a:lnSpc>
                <a:spcPct val="115000"/>
              </a:lnSpc>
              <a:spcBef>
                <a:spcPts val="0"/>
              </a:spcBef>
              <a:spcAft>
                <a:spcPts val="0"/>
              </a:spcAft>
              <a:buClr>
                <a:schemeClr val="dk1"/>
              </a:buClr>
              <a:buSzPts val="1400"/>
              <a:buFont typeface="Calibri"/>
              <a:buChar char="○"/>
            </a:pPr>
            <a:r>
              <a:rPr lang="fr-FR"/>
              <a:t>les manuels ASP et RSP</a:t>
            </a:r>
          </a:p>
          <a:p>
            <a:pPr marL="914400" lvl="1" indent="-317500" algn="l" rtl="0">
              <a:lnSpc>
                <a:spcPct val="115000"/>
              </a:lnSpc>
              <a:spcBef>
                <a:spcPts val="0"/>
              </a:spcBef>
              <a:spcAft>
                <a:spcPts val="0"/>
              </a:spcAft>
              <a:buClr>
                <a:schemeClr val="dk1"/>
              </a:buClr>
              <a:buSzPts val="1400"/>
              <a:buFont typeface="Calibri"/>
              <a:buChar char="○"/>
            </a:pPr>
            <a:r>
              <a:rPr lang="fr-FR"/>
              <a:t>le guide de candidature</a:t>
            </a:r>
          </a:p>
          <a:p>
            <a:pPr marL="914400" lvl="1" indent="-317500" algn="l" rtl="0">
              <a:lnSpc>
                <a:spcPct val="115000"/>
              </a:lnSpc>
              <a:spcBef>
                <a:spcPts val="0"/>
              </a:spcBef>
              <a:spcAft>
                <a:spcPts val="0"/>
              </a:spcAft>
              <a:buClr>
                <a:schemeClr val="dk1"/>
              </a:buClr>
              <a:buSzPts val="1400"/>
              <a:buFont typeface="Calibri"/>
              <a:buChar char="○"/>
            </a:pPr>
            <a:r>
              <a:rPr lang="fr-FR"/>
              <a:t>et bien plus encore.</a:t>
            </a:r>
          </a:p>
          <a:p>
            <a:pPr marL="0" lvl="0" indent="0" algn="l" rtl="0">
              <a:lnSpc>
                <a:spcPct val="115000"/>
              </a:lnSpc>
              <a:spcBef>
                <a:spcPts val="0"/>
              </a:spcBef>
              <a:spcAft>
                <a:spcPts val="0"/>
              </a:spcAft>
              <a:buClr>
                <a:schemeClr val="dk1"/>
              </a:buClr>
              <a:buSzPts val="1400"/>
              <a:buFont typeface="Calibri"/>
              <a:buNone/>
            </a:pPr>
            <a:endParaRPr dirty="0"/>
          </a:p>
          <a:p>
            <a:pPr marL="0" lvl="0" indent="0" algn="l" rtl="0">
              <a:lnSpc>
                <a:spcPct val="115000"/>
              </a:lnSpc>
              <a:spcBef>
                <a:spcPts val="0"/>
              </a:spcBef>
              <a:spcAft>
                <a:spcPts val="0"/>
              </a:spcAft>
              <a:buClr>
                <a:schemeClr val="dk1"/>
              </a:buClr>
              <a:buSzPts val="1400"/>
              <a:buFont typeface="Calibri"/>
              <a:buNone/>
            </a:pPr>
            <a:r>
              <a:rPr lang="fr-FR"/>
              <a:t>N’attendez plus ! Consultez le site web et abonnez-vous aux actualités de l’ICANN pour recevoir directement dans votre boîte de réception les dernières informations sur la prochaine série du programme des nouveaux gTLD.</a:t>
            </a:r>
            <a:r>
              <a:rPr lang="fr-FR">
                <a:latin typeface="Arial"/>
                <a:ea typeface="Arial"/>
                <a:cs typeface="Arial"/>
                <a:sym typeface="Arial"/>
              </a:rPr>
              <a:t>   </a:t>
            </a:r>
          </a:p>
        </p:txBody>
      </p:sp>
      <p:sp>
        <p:nvSpPr>
          <p:cNvPr id="1652" name="Google Shape;1652;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334f51f3996_1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334f51f3996_1_19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a:p>
        </p:txBody>
      </p:sp>
      <p:sp>
        <p:nvSpPr>
          <p:cNvPr id="519" name="Google Shape;519;g334f51f3996_1_19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33</a:t>
            </a:fld>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6"/>
        <p:cNvGrpSpPr/>
        <p:nvPr/>
      </p:nvGrpSpPr>
      <p:grpSpPr>
        <a:xfrm>
          <a:off x="0" y="0"/>
          <a:ext cx="0" cy="0"/>
          <a:chOff x="0" y="0"/>
          <a:chExt cx="0" cy="0"/>
        </a:xfrm>
      </p:grpSpPr>
      <p:sp>
        <p:nvSpPr>
          <p:cNvPr id="1657" name="Google Shape;1657;g2efa0715a14_0_13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8" name="Google Shape;1658;g2efa0715a14_0_1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3"/>
        <p:cNvGrpSpPr/>
        <p:nvPr/>
      </p:nvGrpSpPr>
      <p:grpSpPr>
        <a:xfrm>
          <a:off x="0" y="0"/>
          <a:ext cx="0" cy="0"/>
          <a:chOff x="0" y="0"/>
          <a:chExt cx="0" cy="0"/>
        </a:xfrm>
      </p:grpSpPr>
      <p:sp>
        <p:nvSpPr>
          <p:cNvPr id="1664" name="Google Shape;1664;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fr-FR"/>
              <a:t>Cela conclut ma présentation. Je serais ravi(e) de répondre à vos questions si vous en avez.</a:t>
            </a:r>
          </a:p>
        </p:txBody>
      </p:sp>
      <p:sp>
        <p:nvSpPr>
          <p:cNvPr id="1665" name="Google Shape;1665;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6" name="Google Shape;876;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fr-FR" dirty="0"/>
              <a:t>Une adresse IP est comparable à une adresse postale. Elle permet d’envoyer des messages, des vidéos et d’autres paquets de données depuis un appareil, et de recevoir des données d’autres appareils connectés. </a:t>
            </a:r>
          </a:p>
          <a:p>
            <a:pPr marL="0" marR="0" lvl="0" indent="0" algn="l" rtl="0">
              <a:lnSpc>
                <a:spcPct val="100000"/>
              </a:lnSpc>
              <a:spcBef>
                <a:spcPts val="0"/>
              </a:spcBef>
              <a:spcAft>
                <a:spcPts val="0"/>
              </a:spcAft>
              <a:buClr>
                <a:schemeClr val="dk1"/>
              </a:buClr>
              <a:buSzPts val="1200"/>
              <a:buFont typeface="Arial"/>
              <a:buNone/>
            </a:pPr>
            <a:endParaRPr dirty="0"/>
          </a:p>
          <a:p>
            <a:pPr marL="0" lvl="0" indent="0" algn="l" rtl="0">
              <a:lnSpc>
                <a:spcPct val="100000"/>
              </a:lnSpc>
              <a:spcBef>
                <a:spcPts val="0"/>
              </a:spcBef>
              <a:spcAft>
                <a:spcPts val="0"/>
              </a:spcAft>
              <a:buClr>
                <a:schemeClr val="dk1"/>
              </a:buClr>
              <a:buSzPts val="1200"/>
              <a:buFont typeface="Arial"/>
              <a:buNone/>
            </a:pPr>
            <a:r>
              <a:rPr lang="fr-FR" dirty="0"/>
              <a:t>Cependant, une longue série de chiffres peut être difficile à retenir. Le système des noms de domaine, ou DNS, nous permet de saisir un nom de domaine plutôt qu’une adresse IP pour accéder à un site web. </a:t>
            </a:r>
            <a:r>
              <a:rPr lang="fr-FR" dirty="0">
                <a:solidFill>
                  <a:srgbClr val="333333"/>
                </a:solidFill>
              </a:rPr>
              <a:t>Par exemple, il suffit de saisir « </a:t>
            </a:r>
            <a:r>
              <a:rPr lang="fr-FR" dirty="0" err="1">
                <a:solidFill>
                  <a:srgbClr val="333333"/>
                </a:solidFill>
              </a:rPr>
              <a:t>www.icann.org</a:t>
            </a:r>
            <a:r>
              <a:rPr lang="fr-FR" dirty="0">
                <a:solidFill>
                  <a:srgbClr val="333333"/>
                </a:solidFill>
              </a:rPr>
              <a:t> » dans un navigateur pour accéder à notre site, au lieu d’utiliser l’adresse IP.</a:t>
            </a:r>
          </a:p>
          <a:p>
            <a:pPr marL="0" lvl="0" indent="0" algn="l" rtl="0">
              <a:lnSpc>
                <a:spcPct val="115000"/>
              </a:lnSpc>
              <a:spcBef>
                <a:spcPts val="0"/>
              </a:spcBef>
              <a:spcAft>
                <a:spcPts val="0"/>
              </a:spcAft>
              <a:buClr>
                <a:schemeClr val="dk1"/>
              </a:buClr>
              <a:buSzPts val="1400"/>
              <a:buFont typeface="Calibri"/>
              <a:buNone/>
            </a:pPr>
            <a:endParaRPr dirty="0">
              <a:solidFill>
                <a:srgbClr val="333333"/>
              </a:solidFill>
            </a:endParaRPr>
          </a:p>
          <a:p>
            <a:pPr marL="0" lvl="0" indent="0" algn="l" rtl="0">
              <a:lnSpc>
                <a:spcPct val="115000"/>
              </a:lnSpc>
              <a:spcBef>
                <a:spcPts val="0"/>
              </a:spcBef>
              <a:spcAft>
                <a:spcPts val="0"/>
              </a:spcAft>
              <a:buClr>
                <a:srgbClr val="333333"/>
              </a:buClr>
              <a:buSzPts val="1400"/>
              <a:buFont typeface="Calibri"/>
              <a:buNone/>
            </a:pPr>
            <a:r>
              <a:rPr lang="fr-FR" dirty="0">
                <a:solidFill>
                  <a:srgbClr val="333333"/>
                </a:solidFill>
              </a:rPr>
              <a:t>L’ICANN coordonne ces identificateurs uniques à l’échelle mondiale.</a:t>
            </a:r>
          </a:p>
        </p:txBody>
      </p:sp>
      <p:sp>
        <p:nvSpPr>
          <p:cNvPr id="877" name="Google Shape;877;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0" name="Google Shape;890;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fr-FR" dirty="0"/>
              <a:t>Un nom de domaine est l’URL ou l’adresse d’un site web. Il est généralement structuré en trois parties, chacune séparée par un point. </a:t>
            </a:r>
          </a:p>
          <a:p>
            <a:pPr marL="457200" lvl="0" indent="0" algn="l" rtl="0">
              <a:lnSpc>
                <a:spcPct val="100000"/>
              </a:lnSpc>
              <a:spcBef>
                <a:spcPts val="0"/>
              </a:spcBef>
              <a:spcAft>
                <a:spcPts val="0"/>
              </a:spcAft>
              <a:buClr>
                <a:schemeClr val="dk1"/>
              </a:buClr>
              <a:buSzPts val="1400"/>
              <a:buFont typeface="Calibri"/>
              <a:buNone/>
            </a:pPr>
            <a:r>
              <a:rPr lang="fr-FR" dirty="0"/>
              <a:t>Puis enfin, le domaine de premier niveau, tel que « .</a:t>
            </a:r>
            <a:r>
              <a:rPr lang="fr-FR" dirty="0" err="1"/>
              <a:t>org</a:t>
            </a:r>
            <a:r>
              <a:rPr lang="fr-FR" dirty="0"/>
              <a:t> » ou « .com ».</a:t>
            </a:r>
          </a:p>
          <a:p>
            <a:pPr marL="0" lvl="0" indent="0" algn="l" rtl="0">
              <a:spcBef>
                <a:spcPts val="0"/>
              </a:spcBef>
              <a:spcAft>
                <a:spcPts val="0"/>
              </a:spcAft>
              <a:buClr>
                <a:schemeClr val="dk1"/>
              </a:buClr>
              <a:buSzPts val="1100"/>
              <a:buFont typeface="Arial"/>
              <a:buNone/>
            </a:pPr>
            <a:r>
              <a:rPr lang="fr-FR" dirty="0">
                <a:solidFill>
                  <a:srgbClr val="333333"/>
                </a:solidFill>
              </a:rPr>
              <a:t>Dans un nom de domaine, le TLD apparaît après le second point. Par exemple, dans le nom de domaine « </a:t>
            </a:r>
            <a:r>
              <a:rPr lang="fr-FR" dirty="0" err="1">
                <a:solidFill>
                  <a:srgbClr val="333333"/>
                </a:solidFill>
              </a:rPr>
              <a:t>icann.org</a:t>
            </a:r>
            <a:r>
              <a:rPr lang="fr-FR" dirty="0">
                <a:solidFill>
                  <a:srgbClr val="333333"/>
                </a:solidFill>
              </a:rPr>
              <a:t> », « </a:t>
            </a:r>
            <a:r>
              <a:rPr lang="fr-FR" dirty="0" err="1">
                <a:solidFill>
                  <a:srgbClr val="333333"/>
                </a:solidFill>
              </a:rPr>
              <a:t>org</a:t>
            </a:r>
            <a:r>
              <a:rPr lang="fr-FR" dirty="0">
                <a:solidFill>
                  <a:srgbClr val="333333"/>
                </a:solidFill>
              </a:rPr>
              <a:t> » est le TLD.</a:t>
            </a:r>
          </a:p>
          <a:p>
            <a:pPr marL="0" lvl="0" indent="0" algn="l" rtl="0">
              <a:spcBef>
                <a:spcPts val="0"/>
              </a:spcBef>
              <a:spcAft>
                <a:spcPts val="0"/>
              </a:spcAft>
              <a:buClr>
                <a:schemeClr val="dk1"/>
              </a:buClr>
              <a:buSzPts val="1100"/>
              <a:buFont typeface="Arial"/>
              <a:buNone/>
            </a:pPr>
            <a:endParaRPr dirty="0">
              <a:solidFill>
                <a:srgbClr val="333333"/>
              </a:solidFill>
            </a:endParaRPr>
          </a:p>
          <a:p>
            <a:pPr marL="0" lvl="0" indent="0" algn="l" rtl="0">
              <a:lnSpc>
                <a:spcPct val="100000"/>
              </a:lnSpc>
              <a:spcBef>
                <a:spcPts val="0"/>
              </a:spcBef>
              <a:spcAft>
                <a:spcPts val="0"/>
              </a:spcAft>
              <a:buClr>
                <a:schemeClr val="dk1"/>
              </a:buClr>
              <a:buSzPts val="1400"/>
              <a:buFont typeface="Calibri"/>
              <a:buNone/>
            </a:pPr>
            <a:r>
              <a:rPr lang="fr-FR" dirty="0"/>
              <a:t>	</a:t>
            </a:r>
          </a:p>
          <a:p>
            <a:pPr marL="0" lvl="0" indent="0" algn="l" rtl="0">
              <a:lnSpc>
                <a:spcPct val="100000"/>
              </a:lnSpc>
              <a:spcBef>
                <a:spcPts val="0"/>
              </a:spcBef>
              <a:spcAft>
                <a:spcPts val="0"/>
              </a:spcAft>
              <a:buClr>
                <a:schemeClr val="dk1"/>
              </a:buClr>
              <a:buSzPts val="1400"/>
              <a:buFont typeface="Calibri"/>
              <a:buNone/>
            </a:pPr>
            <a:endParaRPr dirty="0"/>
          </a:p>
        </p:txBody>
      </p:sp>
      <p:sp>
        <p:nvSpPr>
          <p:cNvPr id="891" name="Google Shape;891;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3" name="Google Shape;90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fr-FR" dirty="0"/>
              <a:t>Le DNS a débuté avec seulement sept domaines de premier niveau à usage généra</a:t>
            </a:r>
            <a:r>
              <a:rPr lang="fr-FR" dirty="0">
                <a:solidFill>
                  <a:srgbClr val="1D1C1D"/>
                </a:solidFill>
                <a:highlight>
                  <a:schemeClr val="lt1"/>
                </a:highlight>
              </a:rPr>
              <a:t>l</a:t>
            </a:r>
            <a:r>
              <a:rPr lang="fr-FR" dirty="0"/>
              <a:t>, dont .</a:t>
            </a:r>
            <a:r>
              <a:rPr lang="fr-FR" dirty="0" err="1"/>
              <a:t>org</a:t>
            </a:r>
            <a:r>
              <a:rPr lang="fr-FR" dirty="0"/>
              <a:t>, .com et .net.</a:t>
            </a:r>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r>
              <a:rPr lang="fr-FR" dirty="0"/>
              <a:t>En 2012, l’ICANN a lancé le Programme des nouveaux gTLD, qui a donné lieu à la plus grande expansion du DNS à ce jour. Le programme a introduit des gTLD courts et longs, ainsi que des gTLD dans différents scripts, notamment des noms de domaine internationalisés comme ceux que vous voyez ici.</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p:txBody>
      </p:sp>
      <p:sp>
        <p:nvSpPr>
          <p:cNvPr id="904" name="Google Shape;904;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lang="en-US"/>
          </a:p>
        </p:txBody>
      </p:sp>
    </p:spTree>
    <p:extLst>
      <p:ext uri="{BB962C8B-B14F-4D97-AF65-F5344CB8AC3E}">
        <p14:creationId xmlns:p14="http://schemas.microsoft.com/office/powerpoint/2010/main" val="1219460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7" name="Google Shape;917;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fr-FR" dirty="0"/>
              <a:t>Il existe aujourd’hui plus de 1 200 domaines génériques de premier niveau. </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solidFill>
                <a:srgbClr val="333333"/>
              </a:solidFill>
              <a:highlight>
                <a:srgbClr val="FEFEFE"/>
              </a:highlight>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solidFill>
                <a:srgbClr val="333333"/>
              </a:solidFill>
              <a:highlight>
                <a:srgbClr val="FEFEFE"/>
              </a:highlight>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solidFill>
                <a:srgbClr val="333333"/>
              </a:solidFill>
              <a:highlight>
                <a:srgbClr val="FEFEFE"/>
              </a:highlight>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fr-FR" dirty="0">
                <a:latin typeface="Arial"/>
                <a:ea typeface="Arial"/>
                <a:cs typeface="Arial"/>
                <a:sym typeface="Arial"/>
              </a:rPr>
              <a:t>Le DNS a été créé en utilisant l’anglais comme langue de travail, car ses fondateurs parlaient généralement anglais.</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fr-FR" dirty="0">
                <a:latin typeface="Arial"/>
                <a:ea typeface="Arial"/>
                <a:cs typeface="Arial"/>
                <a:sym typeface="Arial"/>
              </a:rPr>
              <a:t>Alors que la majorité des domaines utilisent aujourd'hui le script latin, comme c’est le cas de l'anglais, seule une personne sur 20 dans le monde parle l'anglais en tant que langue maternelle. Nous devons continuer à travailler pour corriger ce déséquilibre. </a:t>
            </a:r>
            <a:br>
              <a:rPr lang="fr-FR" dirty="0">
                <a:latin typeface="Arial"/>
                <a:ea typeface="Arial"/>
                <a:cs typeface="Arial"/>
                <a:sym typeface="Arial"/>
              </a:rPr>
            </a:br>
            <a:endParaRPr lang="fr-F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fr-FR" dirty="0">
                <a:latin typeface="Arial"/>
                <a:ea typeface="Arial"/>
                <a:cs typeface="Arial"/>
                <a:sym typeface="Arial"/>
              </a:rPr>
              <a:t>La communauté de l’ICANN mène plusieurs projets qui visent à mieux adapter l’Internet aux diverses langues et cultures du monde.  Parmi ces projets on retrouve celui de l’acceptation universelle, ou UA, et celui des noms de domaine internationalisés, ou IDN, qui faciliteront le développement d’un Internet plus inclusif et multilingue. </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p:txBody>
      </p:sp>
      <p:sp>
        <p:nvSpPr>
          <p:cNvPr id="918" name="Google Shape;918;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1" name="Google Shape;951;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Calibri"/>
              <a:buNone/>
            </a:pPr>
            <a:r>
              <a:rPr lang="fr-FR" dirty="0"/>
              <a:t>L’ICANN œuvre pour un Internet plus multilingue de deux manières.</a:t>
            </a:r>
          </a:p>
          <a:p>
            <a:pPr marL="0" lvl="0" indent="0" algn="l" rtl="0">
              <a:spcBef>
                <a:spcPts val="0"/>
              </a:spcBef>
              <a:spcAft>
                <a:spcPts val="0"/>
              </a:spcAft>
              <a:buClr>
                <a:schemeClr val="dk1"/>
              </a:buClr>
              <a:buSzPts val="1400"/>
              <a:buFont typeface="Calibri"/>
              <a:buNone/>
            </a:pPr>
            <a:r>
              <a:rPr lang="fr-FR" dirty="0"/>
              <a:t>Premièrement, par l’introduction des noms de domaine internationalisés, capables de prendre en charge une plus grande diversité de scripts du monde entier.</a:t>
            </a:r>
          </a:p>
          <a:p>
            <a:pPr marL="0" lvl="0" indent="0" algn="l" rtl="0">
              <a:spcBef>
                <a:spcPts val="0"/>
              </a:spcBef>
              <a:spcAft>
                <a:spcPts val="0"/>
              </a:spcAft>
              <a:buClr>
                <a:schemeClr val="dk1"/>
              </a:buClr>
              <a:buSzPts val="1400"/>
              <a:buFont typeface="Calibri"/>
              <a:buNone/>
            </a:pPr>
            <a:endParaRPr dirty="0"/>
          </a:p>
          <a:p>
            <a:pPr marL="0" lvl="0" indent="0" algn="l" rtl="0">
              <a:lnSpc>
                <a:spcPct val="100000"/>
              </a:lnSpc>
              <a:spcBef>
                <a:spcPts val="0"/>
              </a:spcBef>
              <a:spcAft>
                <a:spcPts val="0"/>
              </a:spcAft>
              <a:buClr>
                <a:schemeClr val="dk1"/>
              </a:buClr>
              <a:buSzPts val="1400"/>
              <a:buFont typeface="Calibri"/>
              <a:buNone/>
            </a:pPr>
            <a:r>
              <a:rPr lang="fr-FR" dirty="0"/>
              <a:t>Pour y parvenir, nous nous concentrons sur l’acceptation universelle de tous les noms de domaine. L’UA est une nécessité technique qui permet de garantir que l’ensemble des noms de domaine et des adresses de courrier électronique valides fonctionnent dans toutes les applications, tous les dispositifs et tous les systèmes connectés à Internet. </a:t>
            </a:r>
          </a:p>
          <a:p>
            <a:pPr marL="0" lvl="0" indent="0" algn="l" rtl="0">
              <a:lnSpc>
                <a:spcPct val="100000"/>
              </a:lnSpc>
              <a:spcBef>
                <a:spcPts val="0"/>
              </a:spcBef>
              <a:spcAft>
                <a:spcPts val="0"/>
              </a:spcAft>
              <a:buClr>
                <a:schemeClr val="dk1"/>
              </a:buClr>
              <a:buSzPts val="1400"/>
              <a:buFont typeface="Calibri"/>
              <a:buNone/>
            </a:pPr>
            <a:endParaRPr dirty="0"/>
          </a:p>
          <a:p>
            <a:pPr marL="0" lvl="0" indent="0" algn="l" rtl="0">
              <a:spcBef>
                <a:spcPts val="0"/>
              </a:spcBef>
              <a:spcAft>
                <a:spcPts val="0"/>
              </a:spcAft>
              <a:buClr>
                <a:schemeClr val="dk1"/>
              </a:buClr>
              <a:buSzPts val="1400"/>
              <a:buFont typeface="Calibri"/>
              <a:buNone/>
            </a:pPr>
            <a:r>
              <a:rPr lang="fr-FR" dirty="0"/>
              <a:t>L’objectif ultime est de permettre à toutes les personnes d’utiliser l’Internet avec un nom de domaine et une adresse de courrier électronique adaptés à leur langue, à leur activité ou à leur culture. </a:t>
            </a:r>
          </a:p>
          <a:p>
            <a:pPr marL="0" lvl="0" indent="0" algn="l" rtl="0">
              <a:lnSpc>
                <a:spcPct val="100000"/>
              </a:lnSpc>
              <a:spcBef>
                <a:spcPts val="0"/>
              </a:spcBef>
              <a:spcAft>
                <a:spcPts val="0"/>
              </a:spcAft>
              <a:buClr>
                <a:schemeClr val="dk1"/>
              </a:buClr>
              <a:buSzPts val="1400"/>
              <a:buFont typeface="Calibri"/>
              <a:buNone/>
            </a:pPr>
            <a:r>
              <a:rPr lang="fr-FR" dirty="0"/>
              <a:t>C’est l’une des principales raisons pour lesquelles l’ICANN lance une nouvelle série de candidatures aux nouveaux domaines génériques premier niveau.</a:t>
            </a:r>
          </a:p>
        </p:txBody>
      </p:sp>
      <p:sp>
        <p:nvSpPr>
          <p:cNvPr id="952" name="Google Shape;952;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fr-FR"/>
              <a:t>La prochaine expansion du DNS est une initiative que l’ICANN met en œuvre sur recommandation de la communauté de l’ICANN, avec pour mandat de veiller à ce que l’expansion garantisse la sécurité, la stabilité et l’interopérabilité mondiale de l’Internet.</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fr-FR"/>
              <a:t>Pour la première fois depuis plus de dix ans, les entreprises, les communautés, les gouvernements et d’autres organisations ont la possibilité de demander de nouveaux gTLD adaptés aux besoins et aux intérêts des organisations, des entreprises, des communautés, des cultures et des clients.</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dirty="0"/>
          </a:p>
        </p:txBody>
      </p:sp>
      <p:sp>
        <p:nvSpPr>
          <p:cNvPr id="959" name="Google Shape;95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9</a:t>
            </a:fld>
            <a:endParaRPr lang="en-US"/>
          </a:p>
        </p:txBody>
      </p:sp>
    </p:spTree>
    <p:extLst>
      <p:ext uri="{BB962C8B-B14F-4D97-AF65-F5344CB8AC3E}">
        <p14:creationId xmlns:p14="http://schemas.microsoft.com/office/powerpoint/2010/main" val="25353742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hyperlink" Target="http://youtube.com/user/ICANNnews" TargetMode="External"/><Relationship Id="rId18" Type="http://schemas.openxmlformats.org/officeDocument/2006/relationships/hyperlink" Target="https://www.instagram.com/icannorg" TargetMode="External"/><Relationship Id="rId3" Type="http://schemas.openxmlformats.org/officeDocument/2006/relationships/hyperlink" Target="https://www.flickr.com/photos/icann" TargetMode="External"/><Relationship Id="rId7" Type="http://schemas.openxmlformats.org/officeDocument/2006/relationships/hyperlink" Target="http://linkedin.com/company/icann" TargetMode="External"/><Relationship Id="rId12" Type="http://schemas.openxmlformats.org/officeDocument/2006/relationships/image" Target="../media/image28.png"/><Relationship Id="rId17" Type="http://schemas.openxmlformats.org/officeDocument/2006/relationships/image" Target="../media/image30.png"/><Relationship Id="rId2" Type="http://schemas.openxmlformats.org/officeDocument/2006/relationships/image" Target="../media/image25.png"/><Relationship Id="rId16" Type="http://schemas.openxmlformats.org/officeDocument/2006/relationships/hyperlink" Target="https://soundcloud.com/icann" TargetMode="External"/><Relationship Id="rId20" Type="http://schemas.openxmlformats.org/officeDocument/2006/relationships/image" Target="../media/image32.png"/><Relationship Id="rId1" Type="http://schemas.openxmlformats.org/officeDocument/2006/relationships/slideMaster" Target="../slideMasters/slideMaster1.xml"/><Relationship Id="rId6" Type="http://schemas.openxmlformats.org/officeDocument/2006/relationships/hyperlink" Target="https://www.linkedin.com/company/icann" TargetMode="External"/><Relationship Id="rId11" Type="http://schemas.openxmlformats.org/officeDocument/2006/relationships/hyperlink" Target="http://facebook.com/icannorg" TargetMode="External"/><Relationship Id="rId5" Type="http://schemas.openxmlformats.org/officeDocument/2006/relationships/image" Target="../media/image26.png"/><Relationship Id="rId15" Type="http://schemas.openxmlformats.org/officeDocument/2006/relationships/hyperlink" Target="https://www.youtube.com/user/ICANNnews" TargetMode="External"/><Relationship Id="rId10" Type="http://schemas.openxmlformats.org/officeDocument/2006/relationships/hyperlink" Target="https://www.facebook.com/icannorg" TargetMode="External"/><Relationship Id="rId19" Type="http://schemas.openxmlformats.org/officeDocument/2006/relationships/image" Target="../media/image31.png"/><Relationship Id="rId4" Type="http://schemas.openxmlformats.org/officeDocument/2006/relationships/hyperlink" Target="http://flickr.com/photos/icann" TargetMode="External"/><Relationship Id="rId9" Type="http://schemas.openxmlformats.org/officeDocument/2006/relationships/hyperlink" Target="https://www.twitter.com/icann" TargetMode="External"/><Relationship Id="rId14" Type="http://schemas.openxmlformats.org/officeDocument/2006/relationships/image" Target="../media/image29.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Master" Target="../slideMasters/slideMaster2.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45.png"/><Relationship Id="rId4" Type="http://schemas.openxmlformats.org/officeDocument/2006/relationships/image" Target="../media/image40.png"/><Relationship Id="rId9" Type="http://schemas.openxmlformats.org/officeDocument/2006/relationships/image" Target="../media/image36.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2 Decorative">
  <p:cSld name="Cover 2 Decorative">
    <p:spTree>
      <p:nvGrpSpPr>
        <p:cNvPr id="1" name="Shape 20"/>
        <p:cNvGrpSpPr/>
        <p:nvPr/>
      </p:nvGrpSpPr>
      <p:grpSpPr>
        <a:xfrm>
          <a:off x="0" y="0"/>
          <a:ext cx="0" cy="0"/>
          <a:chOff x="0" y="0"/>
          <a:chExt cx="0" cy="0"/>
        </a:xfrm>
      </p:grpSpPr>
      <p:pic>
        <p:nvPicPr>
          <p:cNvPr id="21" name="Google Shape;21;p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2" name="Google Shape;22;p2"/>
          <p:cNvSpPr txBox="1">
            <a:spLocks noGrp="1"/>
          </p:cNvSpPr>
          <p:nvPr>
            <p:ph type="body" idx="1"/>
          </p:nvPr>
        </p:nvSpPr>
        <p:spPr>
          <a:xfrm>
            <a:off x="2228479" y="4617720"/>
            <a:ext cx="9295500" cy="575112"/>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3" name="Google Shape;23;p2"/>
          <p:cNvSpPr txBox="1">
            <a:spLocks noGrp="1"/>
          </p:cNvSpPr>
          <p:nvPr>
            <p:ph type="body" idx="2"/>
          </p:nvPr>
        </p:nvSpPr>
        <p:spPr>
          <a:xfrm>
            <a:off x="2228479" y="5199656"/>
            <a:ext cx="9295500" cy="390521"/>
          </a:xfrm>
          <a:prstGeom prst="rect">
            <a:avLst/>
          </a:prstGeom>
          <a:noFill/>
          <a:ln>
            <a:noFill/>
          </a:ln>
        </p:spPr>
        <p:txBody>
          <a:bodyPr spcFirstLastPara="1" wrap="square" lIns="0" tIns="0" rIns="0" bIns="0" anchor="b"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 name="Google Shape;24;p2"/>
          <p:cNvSpPr txBox="1">
            <a:spLocks noGrp="1"/>
          </p:cNvSpPr>
          <p:nvPr>
            <p:ph type="body" idx="3"/>
          </p:nvPr>
        </p:nvSpPr>
        <p:spPr>
          <a:xfrm>
            <a:off x="2228479" y="5602567"/>
            <a:ext cx="9299448" cy="40378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5" name="Google Shape;25;p2"/>
          <p:cNvPicPr preferRelativeResize="0"/>
          <p:nvPr/>
        </p:nvPicPr>
        <p:blipFill rotWithShape="1">
          <a:blip r:embed="rId3">
            <a:alphaModFix/>
          </a:blip>
          <a:srcRect/>
          <a:stretch/>
        </p:blipFill>
        <p:spPr>
          <a:xfrm>
            <a:off x="326044" y="4878445"/>
            <a:ext cx="1193800" cy="952500"/>
          </a:xfrm>
          <a:prstGeom prst="rect">
            <a:avLst/>
          </a:prstGeom>
          <a:noFill/>
          <a:ln>
            <a:noFill/>
          </a:ln>
        </p:spPr>
      </p:pic>
      <p:sp>
        <p:nvSpPr>
          <p:cNvPr id="26" name="Google Shape;26;p2"/>
          <p:cNvSpPr/>
          <p:nvPr/>
        </p:nvSpPr>
        <p:spPr>
          <a:xfrm>
            <a:off x="1825043" y="6101651"/>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7" name="Google Shape;27;p2"/>
          <p:cNvCxnSpPr/>
          <p:nvPr/>
        </p:nvCxnSpPr>
        <p:spPr>
          <a:xfrm rot="10800000">
            <a:off x="0" y="6124669"/>
            <a:ext cx="1793872" cy="0"/>
          </a:xfrm>
          <a:prstGeom prst="straightConnector1">
            <a:avLst/>
          </a:prstGeom>
          <a:noFill/>
          <a:ln w="12700" cap="flat" cmpd="sng">
            <a:solidFill>
              <a:schemeClr val="lt1"/>
            </a:solidFill>
            <a:prstDash val="solid"/>
            <a:round/>
            <a:headEnd type="none" w="sm" len="sm"/>
            <a:tailEnd type="none" w="sm" len="sm"/>
          </a:ln>
        </p:spPr>
      </p:cxnSp>
      <p:cxnSp>
        <p:nvCxnSpPr>
          <p:cNvPr id="28" name="Google Shape;28;p2"/>
          <p:cNvCxnSpPr/>
          <p:nvPr/>
        </p:nvCxnSpPr>
        <p:spPr>
          <a:xfrm rot="10800000">
            <a:off x="1892734" y="6124511"/>
            <a:ext cx="9720781" cy="0"/>
          </a:xfrm>
          <a:prstGeom prst="straightConnector1">
            <a:avLst/>
          </a:prstGeom>
          <a:noFill/>
          <a:ln w="12700" cap="flat" cmpd="sng">
            <a:solidFill>
              <a:schemeClr val="lt1"/>
            </a:solidFill>
            <a:prstDash val="solid"/>
            <a:round/>
            <a:headEnd type="none" w="sm" len="sm"/>
            <a:tailEnd type="none" w="sm" len="sm"/>
          </a:ln>
        </p:spPr>
      </p:cxnSp>
      <p:sp>
        <p:nvSpPr>
          <p:cNvPr id="29" name="Google Shape;29;p2"/>
          <p:cNvSpPr/>
          <p:nvPr/>
        </p:nvSpPr>
        <p:spPr>
          <a:xfrm flipH="1">
            <a:off x="11642081" y="6101651"/>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30" name="Google Shape;30;p2"/>
          <p:cNvSpPr/>
          <p:nvPr/>
        </p:nvSpPr>
        <p:spPr>
          <a:xfrm flipH="1">
            <a:off x="11642081" y="347037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1" name="Google Shape;31;p2"/>
          <p:cNvCxnSpPr/>
          <p:nvPr/>
        </p:nvCxnSpPr>
        <p:spPr>
          <a:xfrm rot="10800000">
            <a:off x="1849172" y="3552825"/>
            <a:ext cx="0" cy="2529959"/>
          </a:xfrm>
          <a:prstGeom prst="straightConnector1">
            <a:avLst/>
          </a:prstGeom>
          <a:noFill/>
          <a:ln w="12700" cap="flat" cmpd="sng">
            <a:solidFill>
              <a:schemeClr val="lt1"/>
            </a:solidFill>
            <a:prstDash val="solid"/>
            <a:round/>
            <a:headEnd type="none" w="sm" len="sm"/>
            <a:tailEnd type="none" w="sm" len="sm"/>
          </a:ln>
        </p:spPr>
      </p:cxnSp>
      <p:sp>
        <p:nvSpPr>
          <p:cNvPr id="32" name="Google Shape;32;p2"/>
          <p:cNvSpPr/>
          <p:nvPr/>
        </p:nvSpPr>
        <p:spPr>
          <a:xfrm rot="-5400000">
            <a:off x="1847726" y="3495590"/>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33" name="Google Shape;33;p2"/>
          <p:cNvCxnSpPr/>
          <p:nvPr/>
        </p:nvCxnSpPr>
        <p:spPr>
          <a:xfrm rot="10800000">
            <a:off x="1899083" y="3494144"/>
            <a:ext cx="9714432" cy="0"/>
          </a:xfrm>
          <a:prstGeom prst="straightConnector1">
            <a:avLst/>
          </a:prstGeom>
          <a:noFill/>
          <a:ln w="12700" cap="flat" cmpd="sng">
            <a:solidFill>
              <a:schemeClr val="lt1"/>
            </a:solidFill>
            <a:prstDash val="solid"/>
            <a:round/>
            <a:headEnd type="none" w="sm" len="sm"/>
            <a:tailEnd type="none" w="sm" len="sm"/>
          </a:ln>
        </p:spPr>
      </p:cxnSp>
      <p:sp>
        <p:nvSpPr>
          <p:cNvPr id="34" name="Google Shape;34;p2"/>
          <p:cNvSpPr txBox="1">
            <a:spLocks noGrp="1"/>
          </p:cNvSpPr>
          <p:nvPr>
            <p:ph type="title"/>
          </p:nvPr>
        </p:nvSpPr>
        <p:spPr>
          <a:xfrm>
            <a:off x="2228479" y="2020824"/>
            <a:ext cx="9295500" cy="1325563"/>
          </a:xfrm>
          <a:prstGeom prst="rect">
            <a:avLst/>
          </a:prstGeom>
          <a:noFill/>
          <a:ln>
            <a:noFill/>
          </a:ln>
        </p:spPr>
        <p:txBody>
          <a:bodyPr spcFirstLastPara="1" wrap="square" lIns="0" tIns="0" rIns="0" bIns="0" anchor="b" anchorCtr="0">
            <a:normAutofit/>
          </a:bodyPr>
          <a:lstStyle>
            <a:lvl1pPr marR="0" lvl="0" algn="l" rtl="0">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2"/>
          <p:cNvSpPr txBox="1">
            <a:spLocks noGrp="1"/>
          </p:cNvSpPr>
          <p:nvPr>
            <p:ph type="body" idx="4"/>
          </p:nvPr>
        </p:nvSpPr>
        <p:spPr>
          <a:xfrm>
            <a:off x="2228478" y="3666744"/>
            <a:ext cx="9299448" cy="576072"/>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ank (No Header/Footer)">
  <p:cSld name="Blank (No Header/Footer)">
    <p:spTree>
      <p:nvGrpSpPr>
        <p:cNvPr id="1" name="Shape 116"/>
        <p:cNvGrpSpPr/>
        <p:nvPr/>
      </p:nvGrpSpPr>
      <p:grpSpPr>
        <a:xfrm>
          <a:off x="0" y="0"/>
          <a:ext cx="0" cy="0"/>
          <a:chOff x="0" y="0"/>
          <a:chExt cx="0" cy="0"/>
        </a:xfrm>
      </p:grpSpPr>
      <p:sp>
        <p:nvSpPr>
          <p:cNvPr id="117" name="Google Shape;117;p12"/>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18" name="Google Shape;118;p12"/>
          <p:cNvPicPr preferRelativeResize="0"/>
          <p:nvPr/>
        </p:nvPicPr>
        <p:blipFill rotWithShape="1">
          <a:blip r:embed="rId2">
            <a:alphaModFix/>
          </a:blip>
          <a:srcRect/>
          <a:stretch/>
        </p:blipFill>
        <p:spPr>
          <a:xfrm>
            <a:off x="365760" y="6464808"/>
            <a:ext cx="390801" cy="312641"/>
          </a:xfrm>
          <a:prstGeom prst="rect">
            <a:avLst/>
          </a:prstGeom>
          <a:noFill/>
          <a:ln>
            <a:noFill/>
          </a:ln>
        </p:spPr>
      </p:pic>
      <p:sp>
        <p:nvSpPr>
          <p:cNvPr id="119" name="Google Shape;119;p12"/>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half page image">
  <p:cSld name="Title half page image">
    <p:spTree>
      <p:nvGrpSpPr>
        <p:cNvPr id="1" name="Shape 120"/>
        <p:cNvGrpSpPr/>
        <p:nvPr/>
      </p:nvGrpSpPr>
      <p:grpSpPr>
        <a:xfrm>
          <a:off x="0" y="0"/>
          <a:ext cx="0" cy="0"/>
          <a:chOff x="0" y="0"/>
          <a:chExt cx="0" cy="0"/>
        </a:xfrm>
      </p:grpSpPr>
      <p:sp>
        <p:nvSpPr>
          <p:cNvPr id="121" name="Google Shape;121;p13"/>
          <p:cNvSpPr/>
          <p:nvPr/>
        </p:nvSpPr>
        <p:spPr>
          <a:xfrm>
            <a:off x="0" y="6329943"/>
            <a:ext cx="12192000" cy="52806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22" name="Google Shape;122;p13"/>
          <p:cNvCxnSpPr/>
          <p:nvPr/>
        </p:nvCxnSpPr>
        <p:spPr>
          <a:xfrm rot="10800000">
            <a:off x="0" y="608083"/>
            <a:ext cx="12192000" cy="0"/>
          </a:xfrm>
          <a:prstGeom prst="straightConnector1">
            <a:avLst/>
          </a:prstGeom>
          <a:noFill/>
          <a:ln w="12700" cap="flat" cmpd="sng">
            <a:solidFill>
              <a:srgbClr val="0B3458"/>
            </a:solidFill>
            <a:prstDash val="solid"/>
            <a:round/>
            <a:headEnd type="none" w="sm" len="sm"/>
            <a:tailEnd type="none" w="sm" len="sm"/>
          </a:ln>
        </p:spPr>
      </p:cxnSp>
      <p:sp>
        <p:nvSpPr>
          <p:cNvPr id="123" name="Google Shape;123;p13"/>
          <p:cNvSpPr>
            <a:spLocks noGrp="1"/>
          </p:cNvSpPr>
          <p:nvPr>
            <p:ph type="pic" idx="2"/>
          </p:nvPr>
        </p:nvSpPr>
        <p:spPr>
          <a:xfrm>
            <a:off x="8965" y="614512"/>
            <a:ext cx="4655184" cy="5696712"/>
          </a:xfrm>
          <a:prstGeom prst="rect">
            <a:avLst/>
          </a:prstGeom>
          <a:noFill/>
          <a:ln>
            <a:noFill/>
          </a:ln>
        </p:spPr>
      </p:sp>
      <p:pic>
        <p:nvPicPr>
          <p:cNvPr id="124" name="Google Shape;124;p13"/>
          <p:cNvPicPr preferRelativeResize="0"/>
          <p:nvPr/>
        </p:nvPicPr>
        <p:blipFill rotWithShape="1">
          <a:blip r:embed="rId2">
            <a:alphaModFix/>
          </a:blip>
          <a:srcRect/>
          <a:stretch/>
        </p:blipFill>
        <p:spPr>
          <a:xfrm>
            <a:off x="365760" y="6464808"/>
            <a:ext cx="390801" cy="312641"/>
          </a:xfrm>
          <a:prstGeom prst="rect">
            <a:avLst/>
          </a:prstGeom>
          <a:noFill/>
          <a:ln>
            <a:noFill/>
          </a:ln>
        </p:spPr>
      </p:pic>
      <p:sp>
        <p:nvSpPr>
          <p:cNvPr id="125" name="Google Shape;125;p13"/>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26" name="Google Shape;126;p13"/>
          <p:cNvCxnSpPr/>
          <p:nvPr/>
        </p:nvCxnSpPr>
        <p:spPr>
          <a:xfrm rot="10800000">
            <a:off x="0" y="6320547"/>
            <a:ext cx="12192000" cy="0"/>
          </a:xfrm>
          <a:prstGeom prst="straightConnector1">
            <a:avLst/>
          </a:prstGeom>
          <a:noFill/>
          <a:ln w="12700" cap="flat" cmpd="sng">
            <a:solidFill>
              <a:srgbClr val="0B3458"/>
            </a:solidFill>
            <a:prstDash val="solid"/>
            <a:round/>
            <a:headEnd type="none" w="sm" len="sm"/>
            <a:tailEnd type="none" w="sm" len="sm"/>
          </a:ln>
        </p:spPr>
      </p:cxnSp>
      <p:sp>
        <p:nvSpPr>
          <p:cNvPr id="127" name="Google Shape;127;p13"/>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lternate Background 1">
  <p:cSld name="Alternate Background 1">
    <p:spTree>
      <p:nvGrpSpPr>
        <p:cNvPr id="1" name="Shape 128"/>
        <p:cNvGrpSpPr/>
        <p:nvPr/>
      </p:nvGrpSpPr>
      <p:grpSpPr>
        <a:xfrm>
          <a:off x="0" y="0"/>
          <a:ext cx="0" cy="0"/>
          <a:chOff x="0" y="0"/>
          <a:chExt cx="0" cy="0"/>
        </a:xfrm>
      </p:grpSpPr>
      <p:pic>
        <p:nvPicPr>
          <p:cNvPr id="129" name="Google Shape;129;p14"/>
          <p:cNvPicPr preferRelativeResize="0"/>
          <p:nvPr/>
        </p:nvPicPr>
        <p:blipFill rotWithShape="1">
          <a:blip r:embed="rId2">
            <a:alphaModFix/>
          </a:blip>
          <a:srcRect t="10075" b="8780"/>
          <a:stretch/>
        </p:blipFill>
        <p:spPr>
          <a:xfrm>
            <a:off x="0" y="683491"/>
            <a:ext cx="12192000" cy="5564909"/>
          </a:xfrm>
          <a:prstGeom prst="rect">
            <a:avLst/>
          </a:prstGeom>
          <a:noFill/>
          <a:ln>
            <a:noFill/>
          </a:ln>
        </p:spPr>
      </p:pic>
      <p:sp>
        <p:nvSpPr>
          <p:cNvPr id="130" name="Google Shape;130;p14"/>
          <p:cNvSpPr/>
          <p:nvPr/>
        </p:nvSpPr>
        <p:spPr>
          <a:xfrm>
            <a:off x="0" y="790814"/>
            <a:ext cx="12192000" cy="5346700"/>
          </a:xfrm>
          <a:prstGeom prst="rect">
            <a:avLst/>
          </a:prstGeom>
          <a:gradFill>
            <a:gsLst>
              <a:gs pos="0">
                <a:srgbClr val="FFFFFF">
                  <a:alpha val="74901"/>
                </a:srgbClr>
              </a:gs>
              <a:gs pos="24000">
                <a:srgbClr val="CCE8F8">
                  <a:alpha val="44705"/>
                </a:srgbClr>
              </a:gs>
              <a:gs pos="69000">
                <a:srgbClr val="CCE8F8">
                  <a:alpha val="61960"/>
                </a:srgbClr>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1" name="Google Shape;131;p14"/>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lternate Background 2">
  <p:cSld name="Alternate Background 2">
    <p:spTree>
      <p:nvGrpSpPr>
        <p:cNvPr id="1" name="Shape 132"/>
        <p:cNvGrpSpPr/>
        <p:nvPr/>
      </p:nvGrpSpPr>
      <p:grpSpPr>
        <a:xfrm>
          <a:off x="0" y="0"/>
          <a:ext cx="0" cy="0"/>
          <a:chOff x="0" y="0"/>
          <a:chExt cx="0" cy="0"/>
        </a:xfrm>
      </p:grpSpPr>
      <p:pic>
        <p:nvPicPr>
          <p:cNvPr id="133" name="Google Shape;133;p15"/>
          <p:cNvPicPr preferRelativeResize="0"/>
          <p:nvPr/>
        </p:nvPicPr>
        <p:blipFill rotWithShape="1">
          <a:blip r:embed="rId2">
            <a:alphaModFix/>
          </a:blip>
          <a:srcRect t="8972" b="7825"/>
          <a:stretch/>
        </p:blipFill>
        <p:spPr>
          <a:xfrm>
            <a:off x="0" y="654425"/>
            <a:ext cx="12192000" cy="5620869"/>
          </a:xfrm>
          <a:prstGeom prst="rect">
            <a:avLst/>
          </a:prstGeom>
          <a:noFill/>
          <a:ln>
            <a:noFill/>
          </a:ln>
        </p:spPr>
      </p:pic>
      <p:sp>
        <p:nvSpPr>
          <p:cNvPr id="134" name="Google Shape;134;p15"/>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Alternate Background 3">
  <p:cSld name="Alternate Background 3">
    <p:spTree>
      <p:nvGrpSpPr>
        <p:cNvPr id="1" name="Shape 135"/>
        <p:cNvGrpSpPr/>
        <p:nvPr/>
      </p:nvGrpSpPr>
      <p:grpSpPr>
        <a:xfrm>
          <a:off x="0" y="0"/>
          <a:ext cx="0" cy="0"/>
          <a:chOff x="0" y="0"/>
          <a:chExt cx="0" cy="0"/>
        </a:xfrm>
      </p:grpSpPr>
      <p:pic>
        <p:nvPicPr>
          <p:cNvPr id="136" name="Google Shape;136;p16"/>
          <p:cNvPicPr preferRelativeResize="0"/>
          <p:nvPr/>
        </p:nvPicPr>
        <p:blipFill rotWithShape="1">
          <a:blip r:embed="rId2">
            <a:alphaModFix/>
          </a:blip>
          <a:srcRect/>
          <a:stretch/>
        </p:blipFill>
        <p:spPr>
          <a:xfrm>
            <a:off x="0" y="613037"/>
            <a:ext cx="12192000" cy="5696861"/>
          </a:xfrm>
          <a:prstGeom prst="rect">
            <a:avLst/>
          </a:prstGeom>
          <a:noFill/>
          <a:ln>
            <a:noFill/>
          </a:ln>
        </p:spPr>
      </p:pic>
      <p:cxnSp>
        <p:nvCxnSpPr>
          <p:cNvPr id="137" name="Google Shape;137;p16"/>
          <p:cNvCxnSpPr/>
          <p:nvPr/>
        </p:nvCxnSpPr>
        <p:spPr>
          <a:xfrm rot="10800000">
            <a:off x="0" y="608083"/>
            <a:ext cx="12192000" cy="0"/>
          </a:xfrm>
          <a:prstGeom prst="straightConnector1">
            <a:avLst/>
          </a:prstGeom>
          <a:noFill/>
          <a:ln w="19050" cap="flat" cmpd="sng">
            <a:solidFill>
              <a:srgbClr val="0B3458"/>
            </a:solidFill>
            <a:prstDash val="solid"/>
            <a:round/>
            <a:headEnd type="none" w="sm" len="sm"/>
            <a:tailEnd type="none" w="sm" len="sm"/>
          </a:ln>
        </p:spPr>
      </p:cxnSp>
      <p:cxnSp>
        <p:nvCxnSpPr>
          <p:cNvPr id="138" name="Google Shape;138;p16"/>
          <p:cNvCxnSpPr/>
          <p:nvPr/>
        </p:nvCxnSpPr>
        <p:spPr>
          <a:xfrm rot="10800000">
            <a:off x="0" y="6320547"/>
            <a:ext cx="12192000" cy="0"/>
          </a:xfrm>
          <a:prstGeom prst="straightConnector1">
            <a:avLst/>
          </a:prstGeom>
          <a:noFill/>
          <a:ln w="19050" cap="flat" cmpd="sng">
            <a:solidFill>
              <a:srgbClr val="0B3458"/>
            </a:solidFill>
            <a:prstDash val="solid"/>
            <a:round/>
            <a:headEnd type="none" w="sm" len="sm"/>
            <a:tailEnd type="none" w="sm" len="sm"/>
          </a:ln>
        </p:spPr>
      </p:cxnSp>
      <p:sp>
        <p:nvSpPr>
          <p:cNvPr id="139" name="Google Shape;139;p16"/>
          <p:cNvSpPr txBox="1">
            <a:spLocks noGrp="1"/>
          </p:cNvSpPr>
          <p:nvPr>
            <p:ph type="title"/>
          </p:nvPr>
        </p:nvSpPr>
        <p:spPr>
          <a:xfrm>
            <a:off x="420624" y="48278"/>
            <a:ext cx="10208224"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0" name="Google Shape;140;p16"/>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pic>
        <p:nvPicPr>
          <p:cNvPr id="141" name="Google Shape;141;p16"/>
          <p:cNvPicPr preferRelativeResize="0"/>
          <p:nvPr/>
        </p:nvPicPr>
        <p:blipFill rotWithShape="1">
          <a:blip r:embed="rId3">
            <a:alphaModFix/>
          </a:blip>
          <a:srcRect/>
          <a:stretch/>
        </p:blipFill>
        <p:spPr>
          <a:xfrm>
            <a:off x="365760" y="6464808"/>
            <a:ext cx="390801" cy="312641"/>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Agenda 1.1">
  <p:cSld name="Agenda 1.1">
    <p:spTree>
      <p:nvGrpSpPr>
        <p:cNvPr id="1" name="Shape 142"/>
        <p:cNvGrpSpPr/>
        <p:nvPr/>
      </p:nvGrpSpPr>
      <p:grpSpPr>
        <a:xfrm>
          <a:off x="0" y="0"/>
          <a:ext cx="0" cy="0"/>
          <a:chOff x="0" y="0"/>
          <a:chExt cx="0" cy="0"/>
        </a:xfrm>
      </p:grpSpPr>
      <p:pic>
        <p:nvPicPr>
          <p:cNvPr id="143" name="Google Shape;143;p17"/>
          <p:cNvPicPr preferRelativeResize="0"/>
          <p:nvPr/>
        </p:nvPicPr>
        <p:blipFill rotWithShape="1">
          <a:blip r:embed="rId2">
            <a:alphaModFix/>
          </a:blip>
          <a:srcRect/>
          <a:stretch/>
        </p:blipFill>
        <p:spPr>
          <a:xfrm>
            <a:off x="0" y="-1"/>
            <a:ext cx="12192002" cy="6858000"/>
          </a:xfrm>
          <a:prstGeom prst="rect">
            <a:avLst/>
          </a:prstGeom>
          <a:noFill/>
          <a:ln>
            <a:noFill/>
          </a:ln>
        </p:spPr>
      </p:pic>
      <p:sp>
        <p:nvSpPr>
          <p:cNvPr id="144" name="Google Shape;144;p17"/>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45" name="Google Shape;145;p17"/>
          <p:cNvPicPr preferRelativeResize="0"/>
          <p:nvPr/>
        </p:nvPicPr>
        <p:blipFill rotWithShape="1">
          <a:blip r:embed="rId3">
            <a:alphaModFix/>
          </a:blip>
          <a:srcRect/>
          <a:stretch/>
        </p:blipFill>
        <p:spPr>
          <a:xfrm>
            <a:off x="365760" y="6464808"/>
            <a:ext cx="365760" cy="291830"/>
          </a:xfrm>
          <a:prstGeom prst="rect">
            <a:avLst/>
          </a:prstGeom>
          <a:noFill/>
          <a:ln>
            <a:noFill/>
          </a:ln>
        </p:spPr>
      </p:pic>
      <p:sp>
        <p:nvSpPr>
          <p:cNvPr id="146" name="Google Shape;146;p17"/>
          <p:cNvSpPr txBox="1"/>
          <p:nvPr/>
        </p:nvSpPr>
        <p:spPr>
          <a:xfrm>
            <a:off x="1149013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147" name="Google Shape;147;p17"/>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148" name="Google Shape;148;p1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49" name="Google Shape;149;p1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50" name="Google Shape;150;p1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151" name="Google Shape;151;p17"/>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152" name="Google Shape;152;p17"/>
          <p:cNvCxnSpPr>
            <a:endCxn id="153"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53" name="Google Shape;153;p17"/>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154" name="Google Shape;154;p17"/>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155" name="Google Shape;155;p17"/>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6" name="Google Shape;156;p17"/>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Agenda 1.2">
  <p:cSld name="Agenda 1.2">
    <p:spTree>
      <p:nvGrpSpPr>
        <p:cNvPr id="1" name="Shape 157"/>
        <p:cNvGrpSpPr/>
        <p:nvPr/>
      </p:nvGrpSpPr>
      <p:grpSpPr>
        <a:xfrm>
          <a:off x="0" y="0"/>
          <a:ext cx="0" cy="0"/>
          <a:chOff x="0" y="0"/>
          <a:chExt cx="0" cy="0"/>
        </a:xfrm>
      </p:grpSpPr>
      <p:pic>
        <p:nvPicPr>
          <p:cNvPr id="158" name="Google Shape;158;p18"/>
          <p:cNvPicPr preferRelativeResize="0"/>
          <p:nvPr/>
        </p:nvPicPr>
        <p:blipFill rotWithShape="1">
          <a:blip r:embed="rId2">
            <a:alphaModFix/>
          </a:blip>
          <a:srcRect/>
          <a:stretch/>
        </p:blipFill>
        <p:spPr>
          <a:xfrm>
            <a:off x="0" y="0"/>
            <a:ext cx="12216385" cy="6858000"/>
          </a:xfrm>
          <a:prstGeom prst="rect">
            <a:avLst/>
          </a:prstGeom>
          <a:noFill/>
          <a:ln>
            <a:noFill/>
          </a:ln>
        </p:spPr>
      </p:pic>
      <p:pic>
        <p:nvPicPr>
          <p:cNvPr id="159" name="Google Shape;159;p18"/>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160" name="Google Shape;160;p18"/>
          <p:cNvSpPr txBox="1"/>
          <p:nvPr/>
        </p:nvSpPr>
        <p:spPr>
          <a:xfrm>
            <a:off x="1149013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161" name="Google Shape;161;p18"/>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62" name="Google Shape;162;p1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63" name="Google Shape;163;p1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64" name="Google Shape;164;p1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65" name="Google Shape;165;p18"/>
          <p:cNvCxnSpPr>
            <a:endCxn id="166"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66" name="Google Shape;166;p18"/>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167" name="Google Shape;167;p18"/>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168" name="Google Shape;168;p18"/>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9" name="Google Shape;169;p18"/>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170" name="Google Shape;170;p18"/>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171" name="Google Shape;171;p18"/>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Agenda 1.3">
  <p:cSld name="Agenda 1.3">
    <p:spTree>
      <p:nvGrpSpPr>
        <p:cNvPr id="1" name="Shape 172"/>
        <p:cNvGrpSpPr/>
        <p:nvPr/>
      </p:nvGrpSpPr>
      <p:grpSpPr>
        <a:xfrm>
          <a:off x="0" y="0"/>
          <a:ext cx="0" cy="0"/>
          <a:chOff x="0" y="0"/>
          <a:chExt cx="0" cy="0"/>
        </a:xfrm>
      </p:grpSpPr>
      <p:pic>
        <p:nvPicPr>
          <p:cNvPr id="173" name="Google Shape;173;p19"/>
          <p:cNvPicPr preferRelativeResize="0"/>
          <p:nvPr/>
        </p:nvPicPr>
        <p:blipFill rotWithShape="1">
          <a:blip r:embed="rId2">
            <a:alphaModFix/>
          </a:blip>
          <a:srcRect/>
          <a:stretch/>
        </p:blipFill>
        <p:spPr>
          <a:xfrm>
            <a:off x="0" y="0"/>
            <a:ext cx="12192000" cy="6857999"/>
          </a:xfrm>
          <a:prstGeom prst="rect">
            <a:avLst/>
          </a:prstGeom>
          <a:noFill/>
          <a:ln>
            <a:noFill/>
          </a:ln>
        </p:spPr>
      </p:pic>
      <p:cxnSp>
        <p:nvCxnSpPr>
          <p:cNvPr id="174" name="Google Shape;174;p19"/>
          <p:cNvCxnSpPr/>
          <p:nvPr/>
        </p:nvCxnSpPr>
        <p:spPr>
          <a:xfrm rot="10800000">
            <a:off x="3230" y="6320547"/>
            <a:ext cx="495719" cy="0"/>
          </a:xfrm>
          <a:prstGeom prst="straightConnector1">
            <a:avLst/>
          </a:prstGeom>
          <a:noFill/>
          <a:ln w="12700" cap="flat" cmpd="sng">
            <a:solidFill>
              <a:srgbClr val="0B3458"/>
            </a:solidFill>
            <a:prstDash val="solid"/>
            <a:round/>
            <a:headEnd type="none" w="sm" len="sm"/>
            <a:tailEnd type="none" w="sm" len="sm"/>
          </a:ln>
        </p:spPr>
      </p:cxnSp>
      <p:cxnSp>
        <p:nvCxnSpPr>
          <p:cNvPr id="175" name="Google Shape;175;p1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pic>
        <p:nvPicPr>
          <p:cNvPr id="176" name="Google Shape;176;p19"/>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177" name="Google Shape;177;p19"/>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178" name="Google Shape;178;p19"/>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79" name="Google Shape;179;p1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80" name="Google Shape;180;p19"/>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81" name="Google Shape;181;p19"/>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82" name="Google Shape;182;p19"/>
          <p:cNvCxnSpPr>
            <a:endCxn id="183"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83" name="Google Shape;183;p19"/>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184" name="Google Shape;184;p19"/>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185" name="Google Shape;185;p19"/>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6" name="Google Shape;186;p19"/>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187" name="Google Shape;187;p19"/>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188" name="Google Shape;188;p19"/>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Agenda 1.4">
  <p:cSld name="Agenda 1.4">
    <p:spTree>
      <p:nvGrpSpPr>
        <p:cNvPr id="1" name="Shape 189"/>
        <p:cNvGrpSpPr/>
        <p:nvPr/>
      </p:nvGrpSpPr>
      <p:grpSpPr>
        <a:xfrm>
          <a:off x="0" y="0"/>
          <a:ext cx="0" cy="0"/>
          <a:chOff x="0" y="0"/>
          <a:chExt cx="0" cy="0"/>
        </a:xfrm>
      </p:grpSpPr>
      <p:pic>
        <p:nvPicPr>
          <p:cNvPr id="190" name="Google Shape;190;p20"/>
          <p:cNvPicPr preferRelativeResize="0"/>
          <p:nvPr/>
        </p:nvPicPr>
        <p:blipFill rotWithShape="1">
          <a:blip r:embed="rId2">
            <a:alphaModFix/>
          </a:blip>
          <a:srcRect/>
          <a:stretch/>
        </p:blipFill>
        <p:spPr>
          <a:xfrm>
            <a:off x="0" y="0"/>
            <a:ext cx="12192000" cy="6857999"/>
          </a:xfrm>
          <a:prstGeom prst="rect">
            <a:avLst/>
          </a:prstGeom>
          <a:noFill/>
          <a:ln>
            <a:noFill/>
          </a:ln>
        </p:spPr>
      </p:pic>
      <p:pic>
        <p:nvPicPr>
          <p:cNvPr id="191" name="Google Shape;191;p20"/>
          <p:cNvPicPr preferRelativeResize="0"/>
          <p:nvPr/>
        </p:nvPicPr>
        <p:blipFill rotWithShape="1">
          <a:blip r:embed="rId3">
            <a:alphaModFix/>
          </a:blip>
          <a:srcRect/>
          <a:stretch/>
        </p:blipFill>
        <p:spPr>
          <a:xfrm>
            <a:off x="365760" y="6464808"/>
            <a:ext cx="365760" cy="291830"/>
          </a:xfrm>
          <a:prstGeom prst="rect">
            <a:avLst/>
          </a:prstGeom>
          <a:noFill/>
          <a:ln>
            <a:noFill/>
          </a:ln>
        </p:spPr>
      </p:pic>
      <p:sp>
        <p:nvSpPr>
          <p:cNvPr id="192" name="Google Shape;192;p20"/>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193" name="Google Shape;193;p20"/>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94" name="Google Shape;194;p20"/>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95" name="Google Shape;195;p20"/>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96" name="Google Shape;196;p20"/>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97" name="Google Shape;197;p20"/>
          <p:cNvCxnSpPr>
            <a:endCxn id="198"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98" name="Google Shape;198;p20"/>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199" name="Google Shape;199;p20"/>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200" name="Google Shape;200;p20"/>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01" name="Google Shape;201;p20"/>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02" name="Google Shape;202;p20"/>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03" name="Google Shape;203;p20"/>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Agenda 1.5">
  <p:cSld name="Agenda 1.5">
    <p:spTree>
      <p:nvGrpSpPr>
        <p:cNvPr id="1" name="Shape 204"/>
        <p:cNvGrpSpPr/>
        <p:nvPr/>
      </p:nvGrpSpPr>
      <p:grpSpPr>
        <a:xfrm>
          <a:off x="0" y="0"/>
          <a:ext cx="0" cy="0"/>
          <a:chOff x="0" y="0"/>
          <a:chExt cx="0" cy="0"/>
        </a:xfrm>
      </p:grpSpPr>
      <p:pic>
        <p:nvPicPr>
          <p:cNvPr id="205" name="Google Shape;205;p21"/>
          <p:cNvPicPr preferRelativeResize="0"/>
          <p:nvPr/>
        </p:nvPicPr>
        <p:blipFill rotWithShape="1">
          <a:blip r:embed="rId2">
            <a:alphaModFix/>
          </a:blip>
          <a:srcRect/>
          <a:stretch/>
        </p:blipFill>
        <p:spPr>
          <a:xfrm>
            <a:off x="0" y="0"/>
            <a:ext cx="12192000" cy="6857999"/>
          </a:xfrm>
          <a:prstGeom prst="rect">
            <a:avLst/>
          </a:prstGeom>
          <a:noFill/>
          <a:ln>
            <a:noFill/>
          </a:ln>
        </p:spPr>
      </p:pic>
      <p:pic>
        <p:nvPicPr>
          <p:cNvPr id="206" name="Google Shape;206;p21"/>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07" name="Google Shape;207;p21"/>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208" name="Google Shape;208;p21"/>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209" name="Google Shape;209;p21"/>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10" name="Google Shape;210;p21"/>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211" name="Google Shape;211;p21"/>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12" name="Google Shape;212;p21"/>
          <p:cNvCxnSpPr>
            <a:endCxn id="213"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213" name="Google Shape;213;p21"/>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214" name="Google Shape;214;p21"/>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215" name="Google Shape;215;p21"/>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16" name="Google Shape;216;p21"/>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17" name="Google Shape;217;p21"/>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18" name="Google Shape;218;p21"/>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Background Slide">
  <p:cSld name="Blank Background Slide">
    <p:spTree>
      <p:nvGrpSpPr>
        <p:cNvPr id="1" name="Shape 36"/>
        <p:cNvGrpSpPr/>
        <p:nvPr/>
      </p:nvGrpSpPr>
      <p:grpSpPr>
        <a:xfrm>
          <a:off x="0" y="0"/>
          <a:ext cx="0" cy="0"/>
          <a:chOff x="0" y="0"/>
          <a:chExt cx="0" cy="0"/>
        </a:xfrm>
      </p:grpSpPr>
      <p:sp>
        <p:nvSpPr>
          <p:cNvPr id="37" name="Google Shape;37;p3"/>
          <p:cNvSpPr txBox="1">
            <a:spLocks noGrp="1"/>
          </p:cNvSpPr>
          <p:nvPr>
            <p:ph type="title"/>
          </p:nvPr>
        </p:nvSpPr>
        <p:spPr>
          <a:xfrm>
            <a:off x="420624" y="46180"/>
            <a:ext cx="10847122" cy="450663"/>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Agenda 1.6">
  <p:cSld name="Agenda 1.6">
    <p:spTree>
      <p:nvGrpSpPr>
        <p:cNvPr id="1" name="Shape 219"/>
        <p:cNvGrpSpPr/>
        <p:nvPr/>
      </p:nvGrpSpPr>
      <p:grpSpPr>
        <a:xfrm>
          <a:off x="0" y="0"/>
          <a:ext cx="0" cy="0"/>
          <a:chOff x="0" y="0"/>
          <a:chExt cx="0" cy="0"/>
        </a:xfrm>
      </p:grpSpPr>
      <p:pic>
        <p:nvPicPr>
          <p:cNvPr id="220" name="Google Shape;220;p22"/>
          <p:cNvPicPr preferRelativeResize="0"/>
          <p:nvPr/>
        </p:nvPicPr>
        <p:blipFill rotWithShape="1">
          <a:blip r:embed="rId2">
            <a:alphaModFix/>
          </a:blip>
          <a:srcRect/>
          <a:stretch/>
        </p:blipFill>
        <p:spPr>
          <a:xfrm>
            <a:off x="0" y="0"/>
            <a:ext cx="12192000" cy="6857999"/>
          </a:xfrm>
          <a:prstGeom prst="rect">
            <a:avLst/>
          </a:prstGeom>
          <a:noFill/>
          <a:ln>
            <a:noFill/>
          </a:ln>
        </p:spPr>
      </p:pic>
      <p:pic>
        <p:nvPicPr>
          <p:cNvPr id="221" name="Google Shape;221;p22"/>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22" name="Google Shape;222;p22"/>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223" name="Google Shape;223;p22"/>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224" name="Google Shape;224;p22"/>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25" name="Google Shape;225;p22"/>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226" name="Google Shape;226;p22"/>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27" name="Google Shape;227;p22"/>
          <p:cNvCxnSpPr>
            <a:endCxn id="228"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228" name="Google Shape;228;p22"/>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229" name="Google Shape;229;p22"/>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230" name="Google Shape;230;p22"/>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31" name="Google Shape;231;p22"/>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32" name="Google Shape;232;p22"/>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33" name="Google Shape;233;p22"/>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Agenda Divider 2">
  <p:cSld name="Agenda Divider 2">
    <p:spTree>
      <p:nvGrpSpPr>
        <p:cNvPr id="1" name="Shape 234"/>
        <p:cNvGrpSpPr/>
        <p:nvPr/>
      </p:nvGrpSpPr>
      <p:grpSpPr>
        <a:xfrm>
          <a:off x="0" y="0"/>
          <a:ext cx="0" cy="0"/>
          <a:chOff x="0" y="0"/>
          <a:chExt cx="0" cy="0"/>
        </a:xfrm>
      </p:grpSpPr>
      <p:pic>
        <p:nvPicPr>
          <p:cNvPr id="235" name="Google Shape;235;p23"/>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236" name="Google Shape;236;p23"/>
          <p:cNvSpPr/>
          <p:nvPr/>
        </p:nvSpPr>
        <p:spPr>
          <a:xfrm>
            <a:off x="0" y="6320548"/>
            <a:ext cx="12192000" cy="5374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37" name="Google Shape;237;p23"/>
          <p:cNvCxnSpPr/>
          <p:nvPr/>
        </p:nvCxnSpPr>
        <p:spPr>
          <a:xfrm>
            <a:off x="0" y="6320547"/>
            <a:ext cx="12192000" cy="0"/>
          </a:xfrm>
          <a:prstGeom prst="straightConnector1">
            <a:avLst/>
          </a:prstGeom>
          <a:noFill/>
          <a:ln w="12700" cap="flat" cmpd="sng">
            <a:solidFill>
              <a:srgbClr val="0B3458"/>
            </a:solidFill>
            <a:prstDash val="solid"/>
            <a:round/>
            <a:headEnd type="none" w="sm" len="sm"/>
            <a:tailEnd type="none" w="sm" len="sm"/>
          </a:ln>
        </p:spPr>
      </p:cxnSp>
      <p:sp>
        <p:nvSpPr>
          <p:cNvPr id="238" name="Google Shape;238;p23"/>
          <p:cNvSpPr txBox="1">
            <a:spLocks noGrp="1"/>
          </p:cNvSpPr>
          <p:nvPr>
            <p:ph type="body" idx="1"/>
          </p:nvPr>
        </p:nvSpPr>
        <p:spPr>
          <a:xfrm>
            <a:off x="764987" y="3030399"/>
            <a:ext cx="8329645" cy="1783649"/>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3500"/>
              <a:buFont typeface="Arial"/>
              <a:buNone/>
              <a:defRPr sz="35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rgbClr val="DDD9C3"/>
              </a:buClr>
              <a:buSzPts val="2800"/>
              <a:buFont typeface="Arial"/>
              <a:buNone/>
              <a:defRPr sz="2800" b="0" i="0" u="none" strike="noStrike" cap="none">
                <a:solidFill>
                  <a:srgbClr val="DDD9C3"/>
                </a:solidFill>
                <a:latin typeface="Arial"/>
                <a:ea typeface="Arial"/>
                <a:cs typeface="Arial"/>
                <a:sym typeface="Arial"/>
              </a:defRPr>
            </a:lvl2pPr>
            <a:lvl3pPr marL="1371600" marR="0" lvl="2" indent="-228600" algn="l" rtl="0">
              <a:spcBef>
                <a:spcPts val="480"/>
              </a:spcBef>
              <a:spcAft>
                <a:spcPts val="0"/>
              </a:spcAft>
              <a:buClr>
                <a:srgbClr val="DDD9C3"/>
              </a:buClr>
              <a:buSzPts val="2400"/>
              <a:buFont typeface="Arial"/>
              <a:buNone/>
              <a:defRPr sz="2400" b="0" i="0" u="none" strike="noStrike" cap="none">
                <a:solidFill>
                  <a:srgbClr val="DDD9C3"/>
                </a:solidFill>
                <a:latin typeface="Arial"/>
                <a:ea typeface="Arial"/>
                <a:cs typeface="Arial"/>
                <a:sym typeface="Arial"/>
              </a:defRPr>
            </a:lvl3pPr>
            <a:lvl4pPr marL="1828800" marR="0" lvl="3"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4pPr>
            <a:lvl5pPr marL="2286000" marR="0" lvl="4"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39" name="Google Shape;239;p23"/>
          <p:cNvSpPr txBox="1">
            <a:spLocks noGrp="1"/>
          </p:cNvSpPr>
          <p:nvPr>
            <p:ph type="title"/>
          </p:nvPr>
        </p:nvSpPr>
        <p:spPr>
          <a:xfrm>
            <a:off x="752850" y="1308848"/>
            <a:ext cx="8341783" cy="1701535"/>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3500"/>
              <a:buFont typeface="Arial"/>
              <a:buNone/>
              <a:defRPr sz="35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40" name="Google Shape;240;p23"/>
          <p:cNvPicPr preferRelativeResize="0"/>
          <p:nvPr/>
        </p:nvPicPr>
        <p:blipFill rotWithShape="1">
          <a:blip r:embed="rId3">
            <a:alphaModFix/>
          </a:blip>
          <a:srcRect/>
          <a:stretch/>
        </p:blipFill>
        <p:spPr>
          <a:xfrm>
            <a:off x="365760" y="6464808"/>
            <a:ext cx="390801" cy="312641"/>
          </a:xfrm>
          <a:prstGeom prst="rect">
            <a:avLst/>
          </a:prstGeom>
          <a:noFill/>
          <a:ln>
            <a:noFill/>
          </a:ln>
        </p:spPr>
      </p:pic>
      <p:sp>
        <p:nvSpPr>
          <p:cNvPr id="241" name="Google Shape;241;p23"/>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Agenda Divider 3">
  <p:cSld name="Agenda Divider 3">
    <p:spTree>
      <p:nvGrpSpPr>
        <p:cNvPr id="1" name="Shape 242"/>
        <p:cNvGrpSpPr/>
        <p:nvPr/>
      </p:nvGrpSpPr>
      <p:grpSpPr>
        <a:xfrm>
          <a:off x="0" y="0"/>
          <a:ext cx="0" cy="0"/>
          <a:chOff x="0" y="0"/>
          <a:chExt cx="0" cy="0"/>
        </a:xfrm>
      </p:grpSpPr>
      <p:pic>
        <p:nvPicPr>
          <p:cNvPr id="243" name="Google Shape;243;p24"/>
          <p:cNvPicPr preferRelativeResize="0"/>
          <p:nvPr/>
        </p:nvPicPr>
        <p:blipFill rotWithShape="1">
          <a:blip r:embed="rId2">
            <a:alphaModFix/>
          </a:blip>
          <a:srcRect/>
          <a:stretch/>
        </p:blipFill>
        <p:spPr>
          <a:xfrm>
            <a:off x="0" y="-7257"/>
            <a:ext cx="12192000" cy="6857999"/>
          </a:xfrm>
          <a:prstGeom prst="rect">
            <a:avLst/>
          </a:prstGeom>
          <a:noFill/>
          <a:ln>
            <a:noFill/>
          </a:ln>
        </p:spPr>
      </p:pic>
      <p:sp>
        <p:nvSpPr>
          <p:cNvPr id="244" name="Google Shape;244;p24"/>
          <p:cNvSpPr/>
          <p:nvPr/>
        </p:nvSpPr>
        <p:spPr>
          <a:xfrm>
            <a:off x="0" y="6320548"/>
            <a:ext cx="12192000" cy="5374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45" name="Google Shape;245;p24"/>
          <p:cNvCxnSpPr/>
          <p:nvPr/>
        </p:nvCxnSpPr>
        <p:spPr>
          <a:xfrm>
            <a:off x="0" y="6320547"/>
            <a:ext cx="12192000" cy="0"/>
          </a:xfrm>
          <a:prstGeom prst="straightConnector1">
            <a:avLst/>
          </a:prstGeom>
          <a:noFill/>
          <a:ln w="12700" cap="flat" cmpd="sng">
            <a:solidFill>
              <a:srgbClr val="0B3458"/>
            </a:solidFill>
            <a:prstDash val="solid"/>
            <a:round/>
            <a:headEnd type="none" w="sm" len="sm"/>
            <a:tailEnd type="none" w="sm" len="sm"/>
          </a:ln>
        </p:spPr>
      </p:cxnSp>
      <p:sp>
        <p:nvSpPr>
          <p:cNvPr id="246" name="Google Shape;246;p24"/>
          <p:cNvSpPr txBox="1">
            <a:spLocks noGrp="1"/>
          </p:cNvSpPr>
          <p:nvPr>
            <p:ph type="body" idx="1"/>
          </p:nvPr>
        </p:nvSpPr>
        <p:spPr>
          <a:xfrm>
            <a:off x="764987" y="3030399"/>
            <a:ext cx="8329645" cy="1783649"/>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3500"/>
              <a:buFont typeface="Arial"/>
              <a:buNone/>
              <a:defRPr sz="35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rgbClr val="DDD9C3"/>
              </a:buClr>
              <a:buSzPts val="2800"/>
              <a:buFont typeface="Arial"/>
              <a:buNone/>
              <a:defRPr sz="2800" b="0" i="0" u="none" strike="noStrike" cap="none">
                <a:solidFill>
                  <a:srgbClr val="DDD9C3"/>
                </a:solidFill>
                <a:latin typeface="Arial"/>
                <a:ea typeface="Arial"/>
                <a:cs typeface="Arial"/>
                <a:sym typeface="Arial"/>
              </a:defRPr>
            </a:lvl2pPr>
            <a:lvl3pPr marL="1371600" marR="0" lvl="2" indent="-228600" algn="l" rtl="0">
              <a:spcBef>
                <a:spcPts val="480"/>
              </a:spcBef>
              <a:spcAft>
                <a:spcPts val="0"/>
              </a:spcAft>
              <a:buClr>
                <a:srgbClr val="DDD9C3"/>
              </a:buClr>
              <a:buSzPts val="2400"/>
              <a:buFont typeface="Arial"/>
              <a:buNone/>
              <a:defRPr sz="2400" b="0" i="0" u="none" strike="noStrike" cap="none">
                <a:solidFill>
                  <a:srgbClr val="DDD9C3"/>
                </a:solidFill>
                <a:latin typeface="Arial"/>
                <a:ea typeface="Arial"/>
                <a:cs typeface="Arial"/>
                <a:sym typeface="Arial"/>
              </a:defRPr>
            </a:lvl3pPr>
            <a:lvl4pPr marL="1828800" marR="0" lvl="3"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4pPr>
            <a:lvl5pPr marL="2286000" marR="0" lvl="4"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7" name="Google Shape;247;p24"/>
          <p:cNvSpPr txBox="1">
            <a:spLocks noGrp="1"/>
          </p:cNvSpPr>
          <p:nvPr>
            <p:ph type="title"/>
          </p:nvPr>
        </p:nvSpPr>
        <p:spPr>
          <a:xfrm>
            <a:off x="752850" y="1308848"/>
            <a:ext cx="8341783" cy="1701535"/>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3500"/>
              <a:buFont typeface="Arial"/>
              <a:buNone/>
              <a:defRPr sz="35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48" name="Google Shape;248;p24"/>
          <p:cNvPicPr preferRelativeResize="0"/>
          <p:nvPr/>
        </p:nvPicPr>
        <p:blipFill rotWithShape="1">
          <a:blip r:embed="rId3">
            <a:alphaModFix/>
          </a:blip>
          <a:srcRect/>
          <a:stretch/>
        </p:blipFill>
        <p:spPr>
          <a:xfrm>
            <a:off x="365760" y="6464808"/>
            <a:ext cx="390801" cy="312641"/>
          </a:xfrm>
          <a:prstGeom prst="rect">
            <a:avLst/>
          </a:prstGeom>
          <a:noFill/>
          <a:ln>
            <a:noFill/>
          </a:ln>
        </p:spPr>
      </p:pic>
      <p:sp>
        <p:nvSpPr>
          <p:cNvPr id="249" name="Google Shape;249;p24"/>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Presenters Divider 1.1">
  <p:cSld name="Presenters Divider 1.1">
    <p:spTree>
      <p:nvGrpSpPr>
        <p:cNvPr id="1" name="Shape 250"/>
        <p:cNvGrpSpPr/>
        <p:nvPr/>
      </p:nvGrpSpPr>
      <p:grpSpPr>
        <a:xfrm>
          <a:off x="0" y="0"/>
          <a:ext cx="0" cy="0"/>
          <a:chOff x="0" y="0"/>
          <a:chExt cx="0" cy="0"/>
        </a:xfrm>
      </p:grpSpPr>
      <p:pic>
        <p:nvPicPr>
          <p:cNvPr id="251" name="Google Shape;251;p25"/>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252" name="Google Shape;252;p25"/>
          <p:cNvSpPr txBox="1">
            <a:spLocks noGrp="1"/>
          </p:cNvSpPr>
          <p:nvPr>
            <p:ph type="title"/>
          </p:nvPr>
        </p:nvSpPr>
        <p:spPr>
          <a:xfrm>
            <a:off x="416306" y="42394"/>
            <a:ext cx="10483281"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53" name="Google Shape;253;p25"/>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54" name="Google Shape;254;p25"/>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255" name="Google Shape;255;p25"/>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56" name="Google Shape;256;p25"/>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257" name="Google Shape;257;p25"/>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258" name="Google Shape;258;p25"/>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59" name="Google Shape;259;p25"/>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60" name="Google Shape;260;p25"/>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261" name="Google Shape;261;p25"/>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62" name="Google Shape;262;p25"/>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263" name="Google Shape;263;p25"/>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264" name="Google Shape;264;p25"/>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265" name="Google Shape;265;p25"/>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6" name="Google Shape;266;p25"/>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7" name="Google Shape;267;p25"/>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8" name="Google Shape;268;p25"/>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9" name="Google Shape;269;p25"/>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270" name="Google Shape;270;p25"/>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1" name="Google Shape;271;p25"/>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Presenters Divider 1.2">
  <p:cSld name="Presenters Divider 1.2">
    <p:spTree>
      <p:nvGrpSpPr>
        <p:cNvPr id="1" name="Shape 272"/>
        <p:cNvGrpSpPr/>
        <p:nvPr/>
      </p:nvGrpSpPr>
      <p:grpSpPr>
        <a:xfrm>
          <a:off x="0" y="0"/>
          <a:ext cx="0" cy="0"/>
          <a:chOff x="0" y="0"/>
          <a:chExt cx="0" cy="0"/>
        </a:xfrm>
      </p:grpSpPr>
      <p:pic>
        <p:nvPicPr>
          <p:cNvPr id="273" name="Google Shape;273;p26"/>
          <p:cNvPicPr preferRelativeResize="0"/>
          <p:nvPr/>
        </p:nvPicPr>
        <p:blipFill rotWithShape="1">
          <a:blip r:embed="rId2">
            <a:alphaModFix/>
          </a:blip>
          <a:srcRect/>
          <a:stretch/>
        </p:blipFill>
        <p:spPr>
          <a:xfrm>
            <a:off x="0" y="-414"/>
            <a:ext cx="12216385" cy="6858000"/>
          </a:xfrm>
          <a:prstGeom prst="rect">
            <a:avLst/>
          </a:prstGeom>
          <a:noFill/>
          <a:ln>
            <a:noFill/>
          </a:ln>
        </p:spPr>
      </p:pic>
      <p:sp>
        <p:nvSpPr>
          <p:cNvPr id="274" name="Google Shape;274;p26"/>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75" name="Google Shape;275;p26"/>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76" name="Google Shape;276;p26"/>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277" name="Google Shape;277;p26"/>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78" name="Google Shape;278;p26"/>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279" name="Google Shape;279;p26"/>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280" name="Google Shape;280;p26"/>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81" name="Google Shape;281;p26"/>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82" name="Google Shape;282;p26"/>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283" name="Google Shape;283;p26"/>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84" name="Google Shape;284;p26"/>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285" name="Google Shape;285;p26"/>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286" name="Google Shape;286;p26"/>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287" name="Google Shape;287;p26"/>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8" name="Google Shape;288;p26"/>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9" name="Google Shape;289;p26"/>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0" name="Google Shape;290;p26"/>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1" name="Google Shape;291;p26"/>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292" name="Google Shape;292;p26"/>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3" name="Google Shape;293;p26"/>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Presenters Divider 1.3">
  <p:cSld name="Presenters Divider 1.3">
    <p:spTree>
      <p:nvGrpSpPr>
        <p:cNvPr id="1" name="Shape 294"/>
        <p:cNvGrpSpPr/>
        <p:nvPr/>
      </p:nvGrpSpPr>
      <p:grpSpPr>
        <a:xfrm>
          <a:off x="0" y="0"/>
          <a:ext cx="0" cy="0"/>
          <a:chOff x="0" y="0"/>
          <a:chExt cx="0" cy="0"/>
        </a:xfrm>
      </p:grpSpPr>
      <p:pic>
        <p:nvPicPr>
          <p:cNvPr id="295" name="Google Shape;295;p27"/>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296" name="Google Shape;296;p27"/>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97" name="Google Shape;297;p27"/>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98" name="Google Shape;298;p27"/>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299" name="Google Shape;299;p27"/>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00" name="Google Shape;300;p27"/>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01" name="Google Shape;301;p27"/>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02" name="Google Shape;302;p27"/>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03" name="Google Shape;303;p2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04" name="Google Shape;304;p2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05" name="Google Shape;305;p27"/>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06" name="Google Shape;306;p2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07" name="Google Shape;307;p27"/>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08" name="Google Shape;308;p27"/>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09" name="Google Shape;309;p27"/>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0" name="Google Shape;310;p27"/>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1" name="Google Shape;311;p27"/>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2" name="Google Shape;312;p27"/>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3" name="Google Shape;313;p27"/>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14" name="Google Shape;314;p27"/>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5" name="Google Shape;315;p27"/>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Presenters Divider 1.4">
  <p:cSld name="Presenters Divider 1.4">
    <p:spTree>
      <p:nvGrpSpPr>
        <p:cNvPr id="1" name="Shape 316"/>
        <p:cNvGrpSpPr/>
        <p:nvPr/>
      </p:nvGrpSpPr>
      <p:grpSpPr>
        <a:xfrm>
          <a:off x="0" y="0"/>
          <a:ext cx="0" cy="0"/>
          <a:chOff x="0" y="0"/>
          <a:chExt cx="0" cy="0"/>
        </a:xfrm>
      </p:grpSpPr>
      <p:pic>
        <p:nvPicPr>
          <p:cNvPr id="317" name="Google Shape;317;p28"/>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18" name="Google Shape;318;p28"/>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19" name="Google Shape;319;p28"/>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20" name="Google Shape;320;p28"/>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321" name="Google Shape;321;p28"/>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22" name="Google Shape;322;p28"/>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23" name="Google Shape;323;p28"/>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24" name="Google Shape;324;p28"/>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25" name="Google Shape;325;p2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26" name="Google Shape;326;p2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27" name="Google Shape;327;p28"/>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28" name="Google Shape;328;p2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29" name="Google Shape;329;p28"/>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30" name="Google Shape;330;p28"/>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31" name="Google Shape;331;p28"/>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2" name="Google Shape;332;p28"/>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3" name="Google Shape;333;p28"/>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4" name="Google Shape;334;p28"/>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5" name="Google Shape;335;p28"/>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36" name="Google Shape;336;p28"/>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7" name="Google Shape;337;p28"/>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Presenters Divider  1.5">
  <p:cSld name="Presenters Divider  1.5">
    <p:spTree>
      <p:nvGrpSpPr>
        <p:cNvPr id="1" name="Shape 338"/>
        <p:cNvGrpSpPr/>
        <p:nvPr/>
      </p:nvGrpSpPr>
      <p:grpSpPr>
        <a:xfrm>
          <a:off x="0" y="0"/>
          <a:ext cx="0" cy="0"/>
          <a:chOff x="0" y="0"/>
          <a:chExt cx="0" cy="0"/>
        </a:xfrm>
      </p:grpSpPr>
      <p:pic>
        <p:nvPicPr>
          <p:cNvPr id="339" name="Google Shape;339;p29"/>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40" name="Google Shape;340;p29"/>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41" name="Google Shape;341;p29"/>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42" name="Google Shape;342;p29"/>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343" name="Google Shape;343;p29"/>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44" name="Google Shape;344;p29"/>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45" name="Google Shape;345;p29"/>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46" name="Google Shape;346;p29"/>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47" name="Google Shape;347;p2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48" name="Google Shape;348;p29"/>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49" name="Google Shape;349;p29"/>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50" name="Google Shape;350;p29"/>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51" name="Google Shape;351;p29"/>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52" name="Google Shape;352;p29"/>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53" name="Google Shape;353;p29"/>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4" name="Google Shape;354;p29"/>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5" name="Google Shape;355;p29"/>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6" name="Google Shape;356;p29"/>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7" name="Google Shape;357;p29"/>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58" name="Google Shape;358;p29"/>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9" name="Google Shape;359;p29"/>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Presenters Divider 1.6">
  <p:cSld name="Presenters Divider 1.6">
    <p:spTree>
      <p:nvGrpSpPr>
        <p:cNvPr id="1" name="Shape 360"/>
        <p:cNvGrpSpPr/>
        <p:nvPr/>
      </p:nvGrpSpPr>
      <p:grpSpPr>
        <a:xfrm>
          <a:off x="0" y="0"/>
          <a:ext cx="0" cy="0"/>
          <a:chOff x="0" y="0"/>
          <a:chExt cx="0" cy="0"/>
        </a:xfrm>
      </p:grpSpPr>
      <p:pic>
        <p:nvPicPr>
          <p:cNvPr id="361" name="Google Shape;361;p30"/>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62" name="Google Shape;362;p30"/>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63" name="Google Shape;363;p30"/>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64" name="Google Shape;364;p30"/>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365" name="Google Shape;365;p30"/>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66" name="Google Shape;366;p30"/>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67" name="Google Shape;367;p30"/>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68" name="Google Shape;368;p30"/>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69" name="Google Shape;369;p30"/>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70" name="Google Shape;370;p30"/>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71" name="Google Shape;371;p30"/>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72" name="Google Shape;372;p30"/>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73" name="Google Shape;373;p30"/>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74" name="Google Shape;374;p30"/>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75" name="Google Shape;375;p30"/>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6" name="Google Shape;376;p30"/>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7" name="Google Shape;377;p30"/>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8" name="Google Shape;378;p30"/>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9" name="Google Shape;379;p30"/>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80" name="Google Shape;380;p30"/>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81" name="Google Shape;381;p30"/>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Presenters Divider 1.7">
  <p:cSld name="Presenters Divider 1.7">
    <p:spTree>
      <p:nvGrpSpPr>
        <p:cNvPr id="1" name="Shape 382"/>
        <p:cNvGrpSpPr/>
        <p:nvPr/>
      </p:nvGrpSpPr>
      <p:grpSpPr>
        <a:xfrm>
          <a:off x="0" y="0"/>
          <a:ext cx="0" cy="0"/>
          <a:chOff x="0" y="0"/>
          <a:chExt cx="0" cy="0"/>
        </a:xfrm>
      </p:grpSpPr>
      <p:pic>
        <p:nvPicPr>
          <p:cNvPr id="383" name="Google Shape;383;p31"/>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84" name="Google Shape;384;p31"/>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85" name="Google Shape;385;p31"/>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86" name="Google Shape;386;p31"/>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387" name="Google Shape;387;p31"/>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88" name="Google Shape;388;p31"/>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89" name="Google Shape;389;p31"/>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90" name="Google Shape;390;p31"/>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91" name="Google Shape;391;p31"/>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92" name="Google Shape;392;p31"/>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93" name="Google Shape;393;p31"/>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94" name="Google Shape;394;p31"/>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95" name="Google Shape;395;p31"/>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96" name="Google Shape;396;p31"/>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97" name="Google Shape;397;p31"/>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8" name="Google Shape;398;p31"/>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9" name="Google Shape;399;p31"/>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0" name="Google Shape;400;p31"/>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1" name="Google Shape;401;p31"/>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402" name="Google Shape;402;p31"/>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3" name="Google Shape;403;p31"/>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ullets">
  <p:cSld name="1_Bullets">
    <p:spTree>
      <p:nvGrpSpPr>
        <p:cNvPr id="1" name="Shape 46"/>
        <p:cNvGrpSpPr/>
        <p:nvPr/>
      </p:nvGrpSpPr>
      <p:grpSpPr>
        <a:xfrm>
          <a:off x="0" y="0"/>
          <a:ext cx="0" cy="0"/>
          <a:chOff x="0" y="0"/>
          <a:chExt cx="0" cy="0"/>
        </a:xfrm>
      </p:grpSpPr>
      <p:sp>
        <p:nvSpPr>
          <p:cNvPr id="47" name="Google Shape;47;p5"/>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8" name="Google Shape;48;p5"/>
          <p:cNvSpPr txBox="1">
            <a:spLocks noGrp="1"/>
          </p:cNvSpPr>
          <p:nvPr>
            <p:ph type="body" idx="1"/>
          </p:nvPr>
        </p:nvSpPr>
        <p:spPr>
          <a:xfrm>
            <a:off x="812800" y="1470213"/>
            <a:ext cx="10543117" cy="4571813"/>
          </a:xfrm>
          <a:prstGeom prst="rect">
            <a:avLst/>
          </a:prstGeom>
          <a:noFill/>
          <a:ln>
            <a:noFill/>
          </a:ln>
        </p:spPr>
        <p:txBody>
          <a:bodyPr spcFirstLastPara="1" wrap="square" lIns="0" tIns="0" rIns="0" bIns="0" anchor="t" anchorCtr="0">
            <a:noAutofit/>
          </a:bodyPr>
          <a:lstStyle>
            <a:lvl1pPr marL="457200" marR="0" lvl="0" indent="-319087" algn="l" rtl="0">
              <a:lnSpc>
                <a:spcPct val="100000"/>
              </a:lnSpc>
              <a:spcBef>
                <a:spcPts val="2000"/>
              </a:spcBef>
              <a:spcAft>
                <a:spcPts val="0"/>
              </a:spcAft>
              <a:buClr>
                <a:srgbClr val="000000"/>
              </a:buClr>
              <a:buSzPts val="1425"/>
              <a:buFont typeface="Noto Sans Symbols"/>
              <a:buChar char="◉"/>
              <a:defRPr sz="1900" b="0" i="0" u="none" strike="noStrike" cap="none">
                <a:solidFill>
                  <a:srgbClr val="000000"/>
                </a:solidFill>
                <a:latin typeface="Arial"/>
                <a:ea typeface="Arial"/>
                <a:cs typeface="Arial"/>
                <a:sym typeface="Arial"/>
              </a:defRPr>
            </a:lvl1pPr>
            <a:lvl2pPr marL="914400" marR="0" lvl="1" indent="-319087" algn="l" rtl="0">
              <a:lnSpc>
                <a:spcPct val="100000"/>
              </a:lnSpc>
              <a:spcBef>
                <a:spcPts val="500"/>
              </a:spcBef>
              <a:spcAft>
                <a:spcPts val="0"/>
              </a:spcAft>
              <a:buClr>
                <a:srgbClr val="000000"/>
              </a:buClr>
              <a:buSzPts val="1425"/>
              <a:buFont typeface="Noto Sans Symbols"/>
              <a:buChar char="⚪"/>
              <a:defRPr sz="1900" b="0" i="0" u="none" strike="noStrike" cap="none">
                <a:solidFill>
                  <a:srgbClr val="000000"/>
                </a:solidFill>
                <a:latin typeface="Arial"/>
                <a:ea typeface="Arial"/>
                <a:cs typeface="Arial"/>
                <a:sym typeface="Arial"/>
              </a:defRPr>
            </a:lvl2pPr>
            <a:lvl3pPr marL="1371600" marR="0" lvl="2" indent="-349250" algn="l" rtl="0">
              <a:lnSpc>
                <a:spcPct val="100000"/>
              </a:lnSpc>
              <a:spcBef>
                <a:spcPts val="50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3pPr>
            <a:lvl4pPr marL="1828800" marR="0" lvl="3" indent="-228600" algn="l" rtl="0">
              <a:lnSpc>
                <a:spcPct val="100000"/>
              </a:lnSpc>
              <a:spcBef>
                <a:spcPts val="38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L="2286000" marR="0" lvl="4" indent="-349250" algn="l" rtl="0">
              <a:lnSpc>
                <a:spcPct val="100000"/>
              </a:lnSpc>
              <a:spcBef>
                <a:spcPts val="38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Presenters Divider 1.8">
  <p:cSld name="Presenters Divider 1.8">
    <p:spTree>
      <p:nvGrpSpPr>
        <p:cNvPr id="1" name="Shape 404"/>
        <p:cNvGrpSpPr/>
        <p:nvPr/>
      </p:nvGrpSpPr>
      <p:grpSpPr>
        <a:xfrm>
          <a:off x="0" y="0"/>
          <a:ext cx="0" cy="0"/>
          <a:chOff x="0" y="0"/>
          <a:chExt cx="0" cy="0"/>
        </a:xfrm>
      </p:grpSpPr>
      <p:pic>
        <p:nvPicPr>
          <p:cNvPr id="405" name="Google Shape;405;p32"/>
          <p:cNvPicPr preferRelativeResize="0"/>
          <p:nvPr/>
        </p:nvPicPr>
        <p:blipFill rotWithShape="1">
          <a:blip r:embed="rId2">
            <a:alphaModFix/>
          </a:blip>
          <a:srcRect/>
          <a:stretch/>
        </p:blipFill>
        <p:spPr>
          <a:xfrm>
            <a:off x="0" y="1"/>
            <a:ext cx="12192000" cy="6857999"/>
          </a:xfrm>
          <a:prstGeom prst="rect">
            <a:avLst/>
          </a:prstGeom>
          <a:noFill/>
          <a:ln>
            <a:noFill/>
          </a:ln>
        </p:spPr>
      </p:pic>
      <p:sp>
        <p:nvSpPr>
          <p:cNvPr id="406" name="Google Shape;406;p32"/>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07" name="Google Shape;407;p32"/>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08" name="Google Shape;408;p32"/>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409" name="Google Shape;409;p32"/>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410" name="Google Shape;410;p32"/>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411" name="Google Shape;411;p32"/>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412" name="Google Shape;412;p32"/>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413" name="Google Shape;413;p32"/>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14" name="Google Shape;414;p32"/>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415" name="Google Shape;415;p32"/>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416" name="Google Shape;416;p32"/>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417" name="Google Shape;417;p32"/>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418" name="Google Shape;418;p32"/>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419" name="Google Shape;419;p32"/>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0" name="Google Shape;420;p32"/>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1" name="Google Shape;421;p32"/>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2" name="Google Shape;422;p32"/>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3" name="Google Shape;423;p32"/>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424" name="Google Shape;424;p32"/>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5" name="Google Shape;425;p32"/>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Presenters Divider 2.1">
  <p:cSld name="Presenters Divider 2.1">
    <p:spTree>
      <p:nvGrpSpPr>
        <p:cNvPr id="1" name="Shape 426"/>
        <p:cNvGrpSpPr/>
        <p:nvPr/>
      </p:nvGrpSpPr>
      <p:grpSpPr>
        <a:xfrm>
          <a:off x="0" y="0"/>
          <a:ext cx="0" cy="0"/>
          <a:chOff x="0" y="0"/>
          <a:chExt cx="0" cy="0"/>
        </a:xfrm>
      </p:grpSpPr>
      <p:pic>
        <p:nvPicPr>
          <p:cNvPr id="427" name="Google Shape;427;p33"/>
          <p:cNvPicPr preferRelativeResize="0"/>
          <p:nvPr/>
        </p:nvPicPr>
        <p:blipFill rotWithShape="1">
          <a:blip r:embed="rId2">
            <a:alphaModFix/>
          </a:blip>
          <a:srcRect/>
          <a:stretch/>
        </p:blipFill>
        <p:spPr>
          <a:xfrm>
            <a:off x="0" y="1"/>
            <a:ext cx="12192000" cy="6857999"/>
          </a:xfrm>
          <a:prstGeom prst="rect">
            <a:avLst/>
          </a:prstGeom>
          <a:noFill/>
          <a:ln>
            <a:noFill/>
          </a:ln>
        </p:spPr>
      </p:pic>
      <p:sp>
        <p:nvSpPr>
          <p:cNvPr id="428" name="Google Shape;428;p33"/>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429" name="Google Shape;429;p33"/>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430" name="Google Shape;430;p33"/>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431" name="Google Shape;431;p33"/>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432" name="Google Shape;432;p33"/>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3" name="Google Shape;433;p33"/>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4" name="Google Shape;434;p33"/>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5" name="Google Shape;435;p33"/>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6" name="Google Shape;436;p33"/>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7" name="Google Shape;437;p33"/>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438" name="Google Shape;438;p33"/>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9" name="Google Shape;439;p33"/>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440" name="Google Shape;440;p33"/>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41" name="Google Shape;441;p33"/>
          <p:cNvSpPr txBox="1"/>
          <p:nvPr/>
        </p:nvSpPr>
        <p:spPr>
          <a:xfrm>
            <a:off x="1149013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cxnSp>
        <p:nvCxnSpPr>
          <p:cNvPr id="442" name="Google Shape;442;p33"/>
          <p:cNvCxnSpPr>
            <a:endCxn id="428" idx="0"/>
          </p:cNvCxnSpPr>
          <p:nvPr/>
        </p:nvCxnSpPr>
        <p:spPr>
          <a:xfrm rot="10800000">
            <a:off x="557799" y="1936549"/>
            <a:ext cx="0" cy="4342200"/>
          </a:xfrm>
          <a:prstGeom prst="straightConnector1">
            <a:avLst/>
          </a:prstGeom>
          <a:noFill/>
          <a:ln w="12700" cap="flat" cmpd="sng">
            <a:solidFill>
              <a:schemeClr val="lt1"/>
            </a:solidFill>
            <a:prstDash val="solid"/>
            <a:round/>
            <a:headEnd type="none" w="sm" len="sm"/>
            <a:tailEnd type="none" w="sm" len="sm"/>
          </a:ln>
        </p:spPr>
      </p:cxnSp>
      <p:cxnSp>
        <p:nvCxnSpPr>
          <p:cNvPr id="443" name="Google Shape;443;p33"/>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44" name="Google Shape;444;p33"/>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445" name="Google Shape;445;p33"/>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446" name="Google Shape;446;p33"/>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447" name="Google Shape;447;p33"/>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448" name="Google Shape;448;p33"/>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Presenters Divider 2.2">
  <p:cSld name="Presenters Divider 2.2">
    <p:spTree>
      <p:nvGrpSpPr>
        <p:cNvPr id="1" name="Shape 449"/>
        <p:cNvGrpSpPr/>
        <p:nvPr/>
      </p:nvGrpSpPr>
      <p:grpSpPr>
        <a:xfrm>
          <a:off x="0" y="0"/>
          <a:ext cx="0" cy="0"/>
          <a:chOff x="0" y="0"/>
          <a:chExt cx="0" cy="0"/>
        </a:xfrm>
      </p:grpSpPr>
      <p:pic>
        <p:nvPicPr>
          <p:cNvPr id="450" name="Google Shape;450;p34"/>
          <p:cNvPicPr preferRelativeResize="0"/>
          <p:nvPr/>
        </p:nvPicPr>
        <p:blipFill rotWithShape="1">
          <a:blip r:embed="rId2">
            <a:alphaModFix/>
          </a:blip>
          <a:srcRect/>
          <a:stretch/>
        </p:blipFill>
        <p:spPr>
          <a:xfrm>
            <a:off x="0" y="-413"/>
            <a:ext cx="12216385" cy="6858000"/>
          </a:xfrm>
          <a:prstGeom prst="rect">
            <a:avLst/>
          </a:prstGeom>
          <a:noFill/>
          <a:ln>
            <a:noFill/>
          </a:ln>
        </p:spPr>
      </p:pic>
      <p:sp>
        <p:nvSpPr>
          <p:cNvPr id="451" name="Google Shape;451;p34"/>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52" name="Google Shape;452;p34"/>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53" name="Google Shape;453;p34"/>
          <p:cNvSpPr txBox="1"/>
          <p:nvPr/>
        </p:nvSpPr>
        <p:spPr>
          <a:xfrm>
            <a:off x="11490366"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454" name="Google Shape;454;p34"/>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455" name="Google Shape;455;p34"/>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456" name="Google Shape;456;p34"/>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457" name="Google Shape;457;p34"/>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458" name="Google Shape;458;p34"/>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59" name="Google Shape;459;p34"/>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0" name="Google Shape;460;p34"/>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1" name="Google Shape;461;p34"/>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2" name="Google Shape;462;p34"/>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463" name="Google Shape;463;p34"/>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4" name="Google Shape;464;p34"/>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465" name="Google Shape;465;p34"/>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66" name="Google Shape;466;p34"/>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467" name="Google Shape;467;p34"/>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68" name="Google Shape;468;p34"/>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469" name="Google Shape;469;p34"/>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470" name="Google Shape;470;p34"/>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471" name="Google Shape;471;p34"/>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Presenters Divider 2.3">
  <p:cSld name="Presenters Divider 2.3">
    <p:spTree>
      <p:nvGrpSpPr>
        <p:cNvPr id="1" name="Shape 472"/>
        <p:cNvGrpSpPr/>
        <p:nvPr/>
      </p:nvGrpSpPr>
      <p:grpSpPr>
        <a:xfrm>
          <a:off x="0" y="0"/>
          <a:ext cx="0" cy="0"/>
          <a:chOff x="0" y="0"/>
          <a:chExt cx="0" cy="0"/>
        </a:xfrm>
      </p:grpSpPr>
      <p:pic>
        <p:nvPicPr>
          <p:cNvPr id="473" name="Google Shape;473;p35"/>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474" name="Google Shape;474;p35"/>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75" name="Google Shape;475;p35"/>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76" name="Google Shape;476;p35"/>
          <p:cNvSpPr txBox="1"/>
          <p:nvPr/>
        </p:nvSpPr>
        <p:spPr>
          <a:xfrm>
            <a:off x="1149774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477" name="Google Shape;477;p35"/>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cxnSp>
        <p:nvCxnSpPr>
          <p:cNvPr id="478" name="Google Shape;478;p35"/>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479" name="Google Shape;479;p35"/>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480" name="Google Shape;480;p35"/>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481" name="Google Shape;481;p35"/>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2" name="Google Shape;482;p35"/>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3" name="Google Shape;483;p35"/>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4" name="Google Shape;484;p35"/>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5" name="Google Shape;485;p35"/>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486" name="Google Shape;486;p35"/>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7" name="Google Shape;487;p35"/>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488" name="Google Shape;488;p35"/>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89" name="Google Shape;489;p35"/>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490" name="Google Shape;490;p35"/>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91" name="Google Shape;491;p35"/>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492" name="Google Shape;492;p35"/>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93" name="Google Shape;493;p35"/>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94" name="Google Shape;494;p35"/>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Presenters Divider 2.4">
  <p:cSld name="Presenters Divider 2.4">
    <p:spTree>
      <p:nvGrpSpPr>
        <p:cNvPr id="1" name="Shape 495"/>
        <p:cNvGrpSpPr/>
        <p:nvPr/>
      </p:nvGrpSpPr>
      <p:grpSpPr>
        <a:xfrm>
          <a:off x="0" y="0"/>
          <a:ext cx="0" cy="0"/>
          <a:chOff x="0" y="0"/>
          <a:chExt cx="0" cy="0"/>
        </a:xfrm>
      </p:grpSpPr>
      <p:pic>
        <p:nvPicPr>
          <p:cNvPr id="496" name="Google Shape;496;p36"/>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497" name="Google Shape;497;p36"/>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98" name="Google Shape;498;p36"/>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99" name="Google Shape;499;p36"/>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500" name="Google Shape;500;p36"/>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501" name="Google Shape;501;p36"/>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02" name="Google Shape;502;p36"/>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03" name="Google Shape;503;p36"/>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04" name="Google Shape;504;p36"/>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5" name="Google Shape;505;p36"/>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6" name="Google Shape;506;p36"/>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7" name="Google Shape;507;p36"/>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8" name="Google Shape;508;p36"/>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09" name="Google Shape;509;p36"/>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10" name="Google Shape;510;p36"/>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511" name="Google Shape;511;p36"/>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12" name="Google Shape;512;p36"/>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13" name="Google Shape;513;p36"/>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14" name="Google Shape;514;p36"/>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15" name="Google Shape;515;p36"/>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16" name="Google Shape;516;p36"/>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17" name="Google Shape;517;p36"/>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Presenters Divider 2.5">
  <p:cSld name="Presenters Divider 2.5">
    <p:spTree>
      <p:nvGrpSpPr>
        <p:cNvPr id="1" name="Shape 518"/>
        <p:cNvGrpSpPr/>
        <p:nvPr/>
      </p:nvGrpSpPr>
      <p:grpSpPr>
        <a:xfrm>
          <a:off x="0" y="0"/>
          <a:ext cx="0" cy="0"/>
          <a:chOff x="0" y="0"/>
          <a:chExt cx="0" cy="0"/>
        </a:xfrm>
      </p:grpSpPr>
      <p:pic>
        <p:nvPicPr>
          <p:cNvPr id="519" name="Google Shape;519;p37"/>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520" name="Google Shape;520;p37"/>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21" name="Google Shape;521;p37"/>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22" name="Google Shape;522;p37"/>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523" name="Google Shape;523;p37"/>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524" name="Google Shape;524;p37"/>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25" name="Google Shape;525;p37"/>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26" name="Google Shape;526;p37"/>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27" name="Google Shape;527;p37"/>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28" name="Google Shape;528;p37"/>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29" name="Google Shape;529;p37"/>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0" name="Google Shape;530;p37"/>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1" name="Google Shape;531;p37"/>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32" name="Google Shape;532;p37"/>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3" name="Google Shape;533;p37"/>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534" name="Google Shape;534;p3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35" name="Google Shape;535;p3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36" name="Google Shape;536;p3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37" name="Google Shape;537;p37"/>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38" name="Google Shape;538;p37"/>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39" name="Google Shape;539;p37"/>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40" name="Google Shape;540;p37"/>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Presenters Divider 2.6">
  <p:cSld name="Presenters Divider 2.6">
    <p:spTree>
      <p:nvGrpSpPr>
        <p:cNvPr id="1" name="Shape 541"/>
        <p:cNvGrpSpPr/>
        <p:nvPr/>
      </p:nvGrpSpPr>
      <p:grpSpPr>
        <a:xfrm>
          <a:off x="0" y="0"/>
          <a:ext cx="0" cy="0"/>
          <a:chOff x="0" y="0"/>
          <a:chExt cx="0" cy="0"/>
        </a:xfrm>
      </p:grpSpPr>
      <p:pic>
        <p:nvPicPr>
          <p:cNvPr id="542" name="Google Shape;542;p38"/>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543" name="Google Shape;543;p38"/>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44" name="Google Shape;544;p38"/>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45" name="Google Shape;545;p38"/>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546" name="Google Shape;546;p38"/>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547" name="Google Shape;547;p38"/>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48" name="Google Shape;548;p38"/>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49" name="Google Shape;549;p38"/>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50" name="Google Shape;550;p38"/>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1" name="Google Shape;551;p38"/>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2" name="Google Shape;552;p38"/>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3" name="Google Shape;553;p38"/>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4" name="Google Shape;554;p38"/>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55" name="Google Shape;555;p38"/>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6" name="Google Shape;556;p38"/>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557" name="Google Shape;557;p3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58" name="Google Shape;558;p3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59" name="Google Shape;559;p3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60" name="Google Shape;560;p38"/>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61" name="Google Shape;561;p38"/>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62" name="Google Shape;562;p38"/>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63" name="Google Shape;563;p38"/>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Presenters Divider 2.7">
  <p:cSld name="Presenters Divider 2.7">
    <p:spTree>
      <p:nvGrpSpPr>
        <p:cNvPr id="1" name="Shape 564"/>
        <p:cNvGrpSpPr/>
        <p:nvPr/>
      </p:nvGrpSpPr>
      <p:grpSpPr>
        <a:xfrm>
          <a:off x="0" y="0"/>
          <a:ext cx="0" cy="0"/>
          <a:chOff x="0" y="0"/>
          <a:chExt cx="0" cy="0"/>
        </a:xfrm>
      </p:grpSpPr>
      <p:pic>
        <p:nvPicPr>
          <p:cNvPr id="565" name="Google Shape;565;p39"/>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566" name="Google Shape;566;p39"/>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67" name="Google Shape;567;p39"/>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68" name="Google Shape;568;p39"/>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569" name="Google Shape;569;p39"/>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570" name="Google Shape;570;p39"/>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71" name="Google Shape;571;p39"/>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72" name="Google Shape;572;p39"/>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73" name="Google Shape;573;p39"/>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4" name="Google Shape;574;p39"/>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5" name="Google Shape;575;p39"/>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6" name="Google Shape;576;p39"/>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7" name="Google Shape;577;p39"/>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78" name="Google Shape;578;p39"/>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9" name="Google Shape;579;p39"/>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580" name="Google Shape;580;p3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81" name="Google Shape;581;p39"/>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82" name="Google Shape;582;p39"/>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83" name="Google Shape;583;p39"/>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84" name="Google Shape;584;p39"/>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85" name="Google Shape;585;p39"/>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86" name="Google Shape;586;p39"/>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Presenters Divider 2.8">
  <p:cSld name="Presenters Divider 2.8">
    <p:spTree>
      <p:nvGrpSpPr>
        <p:cNvPr id="1" name="Shape 587"/>
        <p:cNvGrpSpPr/>
        <p:nvPr/>
      </p:nvGrpSpPr>
      <p:grpSpPr>
        <a:xfrm>
          <a:off x="0" y="0"/>
          <a:ext cx="0" cy="0"/>
          <a:chOff x="0" y="0"/>
          <a:chExt cx="0" cy="0"/>
        </a:xfrm>
      </p:grpSpPr>
      <p:pic>
        <p:nvPicPr>
          <p:cNvPr id="588" name="Google Shape;588;p40"/>
          <p:cNvPicPr preferRelativeResize="0"/>
          <p:nvPr/>
        </p:nvPicPr>
        <p:blipFill rotWithShape="1">
          <a:blip r:embed="rId2">
            <a:alphaModFix/>
          </a:blip>
          <a:srcRect/>
          <a:stretch/>
        </p:blipFill>
        <p:spPr>
          <a:xfrm>
            <a:off x="-3" y="-1"/>
            <a:ext cx="12192000" cy="6857999"/>
          </a:xfrm>
          <a:prstGeom prst="rect">
            <a:avLst/>
          </a:prstGeom>
          <a:noFill/>
          <a:ln>
            <a:noFill/>
          </a:ln>
        </p:spPr>
      </p:pic>
      <p:sp>
        <p:nvSpPr>
          <p:cNvPr id="589" name="Google Shape;589;p40"/>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90" name="Google Shape;590;p40"/>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91" name="Google Shape;591;p40"/>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592" name="Google Shape;592;p40"/>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593" name="Google Shape;593;p40"/>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94" name="Google Shape;594;p40"/>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95" name="Google Shape;595;p40"/>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96" name="Google Shape;596;p40"/>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97" name="Google Shape;597;p40"/>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98" name="Google Shape;598;p40"/>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99" name="Google Shape;599;p40"/>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0" name="Google Shape;600;p40"/>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601" name="Google Shape;601;p40"/>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2" name="Google Shape;602;p40"/>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603" name="Google Shape;603;p40"/>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04" name="Google Shape;604;p40"/>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605" name="Google Shape;605;p40"/>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06" name="Google Shape;606;p40"/>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607" name="Google Shape;607;p40"/>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608" name="Google Shape;608;p40"/>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609" name="Google Shape;609;p40"/>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Presenters Divider 3.1">
  <p:cSld name="Presenters Divider 3.1">
    <p:spTree>
      <p:nvGrpSpPr>
        <p:cNvPr id="1" name="Shape 610"/>
        <p:cNvGrpSpPr/>
        <p:nvPr/>
      </p:nvGrpSpPr>
      <p:grpSpPr>
        <a:xfrm>
          <a:off x="0" y="0"/>
          <a:ext cx="0" cy="0"/>
          <a:chOff x="0" y="0"/>
          <a:chExt cx="0" cy="0"/>
        </a:xfrm>
      </p:grpSpPr>
      <p:pic>
        <p:nvPicPr>
          <p:cNvPr id="611" name="Google Shape;611;p41"/>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12" name="Google Shape;612;p41"/>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3" name="Google Shape;613;p41"/>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4" name="Google Shape;614;p41"/>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5" name="Google Shape;615;p41"/>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6" name="Google Shape;616;p41"/>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7" name="Google Shape;617;p41"/>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8" name="Google Shape;618;p41"/>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619" name="Google Shape;619;p41"/>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20" name="Google Shape;620;p41"/>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621" name="Google Shape;621;p41"/>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22" name="Google Shape;622;p41"/>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23" name="Google Shape;623;p41"/>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24" name="Google Shape;624;p41"/>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25" name="Google Shape;625;p41"/>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26" name="Google Shape;626;p41"/>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27" name="Google Shape;627;p41"/>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28" name="Google Shape;628;p41"/>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Engage with ICANN Blue">
  <p:cSld name="Engage with ICANN Blue">
    <p:spTree>
      <p:nvGrpSpPr>
        <p:cNvPr id="1" name="Shape 49"/>
        <p:cNvGrpSpPr/>
        <p:nvPr/>
      </p:nvGrpSpPr>
      <p:grpSpPr>
        <a:xfrm>
          <a:off x="0" y="0"/>
          <a:ext cx="0" cy="0"/>
          <a:chOff x="0" y="0"/>
          <a:chExt cx="0" cy="0"/>
        </a:xfrm>
      </p:grpSpPr>
      <p:sp>
        <p:nvSpPr>
          <p:cNvPr id="50" name="Google Shape;50;p6"/>
          <p:cNvSpPr/>
          <p:nvPr/>
        </p:nvSpPr>
        <p:spPr>
          <a:xfrm>
            <a:off x="0" y="0"/>
            <a:ext cx="12192000"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1" name="Google Shape;51;p6"/>
          <p:cNvSpPr txBox="1"/>
          <p:nvPr/>
        </p:nvSpPr>
        <p:spPr>
          <a:xfrm>
            <a:off x="498950" y="862602"/>
            <a:ext cx="9870957" cy="393119"/>
          </a:xfrm>
          <a:prstGeom prst="rect">
            <a:avLst/>
          </a:prstGeom>
          <a:noFill/>
          <a:ln>
            <a:noFill/>
          </a:ln>
        </p:spPr>
        <p:txBody>
          <a:bodyPr spcFirstLastPara="1" wrap="square" lIns="0" tIns="0" rIns="0" bIns="0" anchor="t" anchorCtr="0">
            <a:normAutofit/>
          </a:bodyPr>
          <a:lstStyle/>
          <a:p>
            <a:pPr marL="0" marR="0" lvl="0" indent="0" algn="l" rtl="0">
              <a:lnSpc>
                <a:spcPct val="90000"/>
              </a:lnSpc>
              <a:spcBef>
                <a:spcPts val="0"/>
              </a:spcBef>
              <a:spcAft>
                <a:spcPts val="0"/>
              </a:spcAft>
              <a:buNone/>
            </a:pPr>
            <a:endParaRPr sz="2700" b="1" i="0" u="none" strike="noStrike" cap="none">
              <a:solidFill>
                <a:schemeClr val="lt1"/>
              </a:solidFill>
              <a:latin typeface="Arial"/>
              <a:ea typeface="Arial"/>
              <a:cs typeface="Arial"/>
              <a:sym typeface="Arial"/>
            </a:endParaRPr>
          </a:p>
        </p:txBody>
      </p:sp>
      <p:sp>
        <p:nvSpPr>
          <p:cNvPr id="52" name="Google Shape;52;p6"/>
          <p:cNvSpPr/>
          <p:nvPr/>
        </p:nvSpPr>
        <p:spPr>
          <a:xfrm>
            <a:off x="52732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53" name="Google Shape;53;p6"/>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54" name="Google Shape;54;p6"/>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55" name="Google Shape;55;p6"/>
          <p:cNvSpPr/>
          <p:nvPr/>
        </p:nvSpPr>
        <p:spPr>
          <a:xfrm>
            <a:off x="2421943" y="629759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56" name="Google Shape;56;p6"/>
          <p:cNvCxnSpPr/>
          <p:nvPr/>
        </p:nvCxnSpPr>
        <p:spPr>
          <a:xfrm rot="10800000">
            <a:off x="1" y="6320453"/>
            <a:ext cx="2387223" cy="0"/>
          </a:xfrm>
          <a:prstGeom prst="straightConnector1">
            <a:avLst/>
          </a:prstGeom>
          <a:noFill/>
          <a:ln w="12700" cap="flat" cmpd="sng">
            <a:solidFill>
              <a:schemeClr val="lt1"/>
            </a:solidFill>
            <a:prstDash val="solid"/>
            <a:round/>
            <a:headEnd type="none" w="sm" len="sm"/>
            <a:tailEnd type="none" w="sm" len="sm"/>
          </a:ln>
        </p:spPr>
      </p:cxnSp>
      <p:cxnSp>
        <p:nvCxnSpPr>
          <p:cNvPr id="57" name="Google Shape;57;p6"/>
          <p:cNvCxnSpPr/>
          <p:nvPr/>
        </p:nvCxnSpPr>
        <p:spPr>
          <a:xfrm rot="10800000">
            <a:off x="2504929" y="6320453"/>
            <a:ext cx="9065823" cy="0"/>
          </a:xfrm>
          <a:prstGeom prst="straightConnector1">
            <a:avLst/>
          </a:prstGeom>
          <a:noFill/>
          <a:ln w="12700" cap="flat" cmpd="sng">
            <a:solidFill>
              <a:schemeClr val="lt1"/>
            </a:solidFill>
            <a:prstDash val="solid"/>
            <a:round/>
            <a:headEnd type="none" w="sm" len="sm"/>
            <a:tailEnd type="none" w="sm" len="sm"/>
          </a:ln>
        </p:spPr>
      </p:cxnSp>
      <p:sp>
        <p:nvSpPr>
          <p:cNvPr id="58" name="Google Shape;58;p6"/>
          <p:cNvSpPr/>
          <p:nvPr/>
        </p:nvSpPr>
        <p:spPr>
          <a:xfrm flipH="1">
            <a:off x="11615191" y="629759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59" name="Google Shape;59;p6"/>
          <p:cNvCxnSpPr>
            <a:endCxn id="60" idx="0"/>
          </p:cNvCxnSpPr>
          <p:nvPr/>
        </p:nvCxnSpPr>
        <p:spPr>
          <a:xfrm rot="10800000">
            <a:off x="2446072" y="2281331"/>
            <a:ext cx="0" cy="3976500"/>
          </a:xfrm>
          <a:prstGeom prst="straightConnector1">
            <a:avLst/>
          </a:prstGeom>
          <a:noFill/>
          <a:ln w="12700" cap="flat" cmpd="sng">
            <a:solidFill>
              <a:schemeClr val="lt1"/>
            </a:solidFill>
            <a:prstDash val="solid"/>
            <a:round/>
            <a:headEnd type="none" w="sm" len="sm"/>
            <a:tailEnd type="none" w="sm" len="sm"/>
          </a:ln>
        </p:spPr>
      </p:cxnSp>
      <p:sp>
        <p:nvSpPr>
          <p:cNvPr id="60" name="Google Shape;60;p6"/>
          <p:cNvSpPr/>
          <p:nvPr/>
        </p:nvSpPr>
        <p:spPr>
          <a:xfrm rot="-5400000">
            <a:off x="2444626" y="2221895"/>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61" name="Google Shape;61;p6"/>
          <p:cNvCxnSpPr/>
          <p:nvPr/>
        </p:nvCxnSpPr>
        <p:spPr>
          <a:xfrm rot="10800000">
            <a:off x="2504929" y="2220449"/>
            <a:ext cx="9065823" cy="0"/>
          </a:xfrm>
          <a:prstGeom prst="straightConnector1">
            <a:avLst/>
          </a:prstGeom>
          <a:noFill/>
          <a:ln w="12700" cap="flat" cmpd="sng">
            <a:solidFill>
              <a:schemeClr val="lt1"/>
            </a:solidFill>
            <a:prstDash val="solid"/>
            <a:round/>
            <a:headEnd type="none" w="sm" len="sm"/>
            <a:tailEnd type="none" w="sm" len="sm"/>
          </a:ln>
        </p:spPr>
      </p:cxnSp>
      <p:cxnSp>
        <p:nvCxnSpPr>
          <p:cNvPr id="62" name="Google Shape;62;p6"/>
          <p:cNvCxnSpPr/>
          <p:nvPr/>
        </p:nvCxnSpPr>
        <p:spPr>
          <a:xfrm rot="10800000">
            <a:off x="11700996" y="6320453"/>
            <a:ext cx="494179" cy="0"/>
          </a:xfrm>
          <a:prstGeom prst="straightConnector1">
            <a:avLst/>
          </a:prstGeom>
          <a:noFill/>
          <a:ln w="12700" cap="flat" cmpd="sng">
            <a:solidFill>
              <a:schemeClr val="lt1"/>
            </a:solidFill>
            <a:prstDash val="solid"/>
            <a:round/>
            <a:headEnd type="none" w="sm" len="sm"/>
            <a:tailEnd type="none" w="sm" len="sm"/>
          </a:ln>
        </p:spPr>
      </p:cxnSp>
      <p:sp>
        <p:nvSpPr>
          <p:cNvPr id="63" name="Google Shape;63;p6"/>
          <p:cNvSpPr txBox="1">
            <a:spLocks noGrp="1"/>
          </p:cNvSpPr>
          <p:nvPr>
            <p:ph type="title"/>
          </p:nvPr>
        </p:nvSpPr>
        <p:spPr>
          <a:xfrm>
            <a:off x="420624" y="42394"/>
            <a:ext cx="11808013"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4" name="Google Shape;64;p6"/>
          <p:cNvPicPr preferRelativeResize="0"/>
          <p:nvPr/>
        </p:nvPicPr>
        <p:blipFill rotWithShape="1">
          <a:blip r:embed="rId2">
            <a:alphaModFix/>
          </a:blip>
          <a:srcRect/>
          <a:stretch/>
        </p:blipFill>
        <p:spPr>
          <a:xfrm>
            <a:off x="2826932" y="1039938"/>
            <a:ext cx="4287549" cy="760694"/>
          </a:xfrm>
          <a:prstGeom prst="rect">
            <a:avLst/>
          </a:prstGeom>
          <a:noFill/>
          <a:ln>
            <a:noFill/>
          </a:ln>
        </p:spPr>
      </p:pic>
      <p:sp>
        <p:nvSpPr>
          <p:cNvPr id="65" name="Google Shape;65;p6"/>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66" name="Google Shape;66;p6"/>
          <p:cNvSpPr/>
          <p:nvPr/>
        </p:nvSpPr>
        <p:spPr>
          <a:xfrm flipH="1">
            <a:off x="11615191" y="2196678"/>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7" name="Google Shape;67;p6"/>
          <p:cNvCxnSpPr/>
          <p:nvPr/>
        </p:nvCxnSpPr>
        <p:spPr>
          <a:xfrm rot="10800000">
            <a:off x="11700996" y="2219538"/>
            <a:ext cx="494179" cy="0"/>
          </a:xfrm>
          <a:prstGeom prst="straightConnector1">
            <a:avLst/>
          </a:prstGeom>
          <a:noFill/>
          <a:ln w="12700" cap="flat" cmpd="sng">
            <a:solidFill>
              <a:schemeClr val="lt1"/>
            </a:solidFill>
            <a:prstDash val="solid"/>
            <a:round/>
            <a:headEnd type="none" w="sm" len="sm"/>
            <a:tailEnd type="none" w="sm" len="sm"/>
          </a:ln>
        </p:spPr>
      </p:cxnSp>
      <p:sp>
        <p:nvSpPr>
          <p:cNvPr id="68" name="Google Shape;68;p6"/>
          <p:cNvSpPr txBox="1"/>
          <p:nvPr/>
        </p:nvSpPr>
        <p:spPr>
          <a:xfrm>
            <a:off x="4034931" y="2425013"/>
            <a:ext cx="3079550" cy="34706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500" b="0" i="0" u="none" strike="noStrike" cap="none">
                <a:solidFill>
                  <a:schemeClr val="lt1"/>
                </a:solidFill>
                <a:latin typeface="Arial"/>
                <a:ea typeface="Arial"/>
                <a:cs typeface="Arial"/>
                <a:sym typeface="Arial"/>
              </a:rPr>
              <a:t>Visit us at </a:t>
            </a:r>
            <a:r>
              <a:rPr lang="en-US" sz="1500" b="1" i="0" u="none" strike="noStrike" cap="none">
                <a:solidFill>
                  <a:schemeClr val="lt1"/>
                </a:solidFill>
                <a:latin typeface="Arial"/>
                <a:ea typeface="Arial"/>
                <a:cs typeface="Arial"/>
                <a:sym typeface="Arial"/>
              </a:rPr>
              <a:t>icann.org</a:t>
            </a:r>
            <a:endParaRPr sz="1500" b="1" i="0" u="none" strike="noStrike" cap="none">
              <a:solidFill>
                <a:schemeClr val="lt1"/>
              </a:solidFill>
              <a:latin typeface="Arial"/>
              <a:ea typeface="Arial"/>
              <a:cs typeface="Arial"/>
              <a:sym typeface="Arial"/>
            </a:endParaRPr>
          </a:p>
        </p:txBody>
      </p:sp>
      <p:pic>
        <p:nvPicPr>
          <p:cNvPr id="69" name="Google Shape;69;p6"/>
          <p:cNvPicPr preferRelativeResize="0"/>
          <p:nvPr/>
        </p:nvPicPr>
        <p:blipFill rotWithShape="1">
          <a:blip r:embed="rId3">
            <a:alphaModFix/>
          </a:blip>
          <a:srcRect/>
          <a:stretch/>
        </p:blipFill>
        <p:spPr>
          <a:xfrm>
            <a:off x="4008232" y="5799972"/>
            <a:ext cx="2735473" cy="457953"/>
          </a:xfrm>
          <a:prstGeom prst="rect">
            <a:avLst/>
          </a:prstGeom>
          <a:noFill/>
          <a:ln>
            <a:noFill/>
          </a:ln>
        </p:spPr>
      </p:pic>
      <p:pic>
        <p:nvPicPr>
          <p:cNvPr id="70" name="Google Shape;70;p6"/>
          <p:cNvPicPr preferRelativeResize="0"/>
          <p:nvPr/>
        </p:nvPicPr>
        <p:blipFill rotWithShape="1">
          <a:blip r:embed="rId4">
            <a:alphaModFix/>
          </a:blip>
          <a:srcRect/>
          <a:stretch/>
        </p:blipFill>
        <p:spPr>
          <a:xfrm>
            <a:off x="4008232" y="4792811"/>
            <a:ext cx="3078483" cy="457200"/>
          </a:xfrm>
          <a:prstGeom prst="rect">
            <a:avLst/>
          </a:prstGeom>
          <a:noFill/>
          <a:ln>
            <a:noFill/>
          </a:ln>
        </p:spPr>
      </p:pic>
      <p:pic>
        <p:nvPicPr>
          <p:cNvPr id="71" name="Google Shape;71;p6"/>
          <p:cNvPicPr preferRelativeResize="0"/>
          <p:nvPr/>
        </p:nvPicPr>
        <p:blipFill rotWithShape="1">
          <a:blip r:embed="rId5">
            <a:alphaModFix/>
          </a:blip>
          <a:srcRect/>
          <a:stretch/>
        </p:blipFill>
        <p:spPr>
          <a:xfrm>
            <a:off x="4008232" y="5296392"/>
            <a:ext cx="2570481" cy="457200"/>
          </a:xfrm>
          <a:prstGeom prst="rect">
            <a:avLst/>
          </a:prstGeom>
          <a:noFill/>
          <a:ln>
            <a:noFill/>
          </a:ln>
        </p:spPr>
      </p:pic>
      <p:pic>
        <p:nvPicPr>
          <p:cNvPr id="72" name="Google Shape;72;p6"/>
          <p:cNvPicPr preferRelativeResize="0"/>
          <p:nvPr/>
        </p:nvPicPr>
        <p:blipFill rotWithShape="1">
          <a:blip r:embed="rId6">
            <a:alphaModFix/>
          </a:blip>
          <a:srcRect/>
          <a:stretch/>
        </p:blipFill>
        <p:spPr>
          <a:xfrm>
            <a:off x="4008232" y="3279809"/>
            <a:ext cx="2649759" cy="457953"/>
          </a:xfrm>
          <a:prstGeom prst="rect">
            <a:avLst/>
          </a:prstGeom>
          <a:noFill/>
          <a:ln>
            <a:noFill/>
          </a:ln>
        </p:spPr>
      </p:pic>
      <p:pic>
        <p:nvPicPr>
          <p:cNvPr id="73" name="Google Shape;73;p6"/>
          <p:cNvPicPr preferRelativeResize="0"/>
          <p:nvPr/>
        </p:nvPicPr>
        <p:blipFill rotWithShape="1">
          <a:blip r:embed="rId7">
            <a:alphaModFix/>
          </a:blip>
          <a:srcRect/>
          <a:stretch/>
        </p:blipFill>
        <p:spPr>
          <a:xfrm>
            <a:off x="4008232" y="3784143"/>
            <a:ext cx="2710983" cy="457953"/>
          </a:xfrm>
          <a:prstGeom prst="rect">
            <a:avLst/>
          </a:prstGeom>
          <a:noFill/>
          <a:ln>
            <a:noFill/>
          </a:ln>
        </p:spPr>
      </p:pic>
      <p:pic>
        <p:nvPicPr>
          <p:cNvPr id="74" name="Google Shape;74;p6"/>
          <p:cNvPicPr preferRelativeResize="0"/>
          <p:nvPr/>
        </p:nvPicPr>
        <p:blipFill rotWithShape="1">
          <a:blip r:embed="rId8">
            <a:alphaModFix/>
          </a:blip>
          <a:srcRect/>
          <a:stretch/>
        </p:blipFill>
        <p:spPr>
          <a:xfrm>
            <a:off x="4008232" y="4288477"/>
            <a:ext cx="1986096" cy="457953"/>
          </a:xfrm>
          <a:prstGeom prst="rect">
            <a:avLst/>
          </a:prstGeom>
          <a:noFill/>
          <a:ln>
            <a:noFill/>
          </a:ln>
        </p:spPr>
      </p:pic>
      <p:pic>
        <p:nvPicPr>
          <p:cNvPr id="75" name="Google Shape;75;p6"/>
          <p:cNvPicPr preferRelativeResize="0"/>
          <p:nvPr/>
        </p:nvPicPr>
        <p:blipFill rotWithShape="1">
          <a:blip r:embed="rId9">
            <a:alphaModFix/>
          </a:blip>
          <a:srcRect/>
          <a:stretch/>
        </p:blipFill>
        <p:spPr>
          <a:xfrm>
            <a:off x="4009183" y="2775475"/>
            <a:ext cx="1322975" cy="457953"/>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Presenters Divider 3.2">
  <p:cSld name="Presenters Divider 3.2">
    <p:spTree>
      <p:nvGrpSpPr>
        <p:cNvPr id="1" name="Shape 629"/>
        <p:cNvGrpSpPr/>
        <p:nvPr/>
      </p:nvGrpSpPr>
      <p:grpSpPr>
        <a:xfrm>
          <a:off x="0" y="0"/>
          <a:ext cx="0" cy="0"/>
          <a:chOff x="0" y="0"/>
          <a:chExt cx="0" cy="0"/>
        </a:xfrm>
      </p:grpSpPr>
      <p:pic>
        <p:nvPicPr>
          <p:cNvPr id="630" name="Google Shape;630;p42"/>
          <p:cNvPicPr preferRelativeResize="0"/>
          <p:nvPr/>
        </p:nvPicPr>
        <p:blipFill rotWithShape="1">
          <a:blip r:embed="rId2">
            <a:alphaModFix/>
          </a:blip>
          <a:srcRect/>
          <a:stretch/>
        </p:blipFill>
        <p:spPr>
          <a:xfrm>
            <a:off x="0" y="-414"/>
            <a:ext cx="12216385" cy="6858000"/>
          </a:xfrm>
          <a:prstGeom prst="rect">
            <a:avLst/>
          </a:prstGeom>
          <a:noFill/>
          <a:ln>
            <a:noFill/>
          </a:ln>
        </p:spPr>
      </p:pic>
      <p:sp>
        <p:nvSpPr>
          <p:cNvPr id="631" name="Google Shape;631;p42"/>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32" name="Google Shape;632;p42"/>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33" name="Google Shape;633;p42"/>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634" name="Google Shape;634;p42"/>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5" name="Google Shape;635;p42"/>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6" name="Google Shape;636;p42"/>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7" name="Google Shape;637;p42"/>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8" name="Google Shape;638;p42"/>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9" name="Google Shape;639;p42"/>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0" name="Google Shape;640;p42"/>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41" name="Google Shape;641;p42"/>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42" name="Google Shape;642;p42"/>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43" name="Google Shape;643;p42"/>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44" name="Google Shape;644;p42"/>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45" name="Google Shape;645;p42"/>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46" name="Google Shape;646;p42"/>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47" name="Google Shape;647;p42"/>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Presenters Divider 3.3">
  <p:cSld name="Presenters Divider 3.3">
    <p:spTree>
      <p:nvGrpSpPr>
        <p:cNvPr id="1" name="Shape 648"/>
        <p:cNvGrpSpPr/>
        <p:nvPr/>
      </p:nvGrpSpPr>
      <p:grpSpPr>
        <a:xfrm>
          <a:off x="0" y="0"/>
          <a:ext cx="0" cy="0"/>
          <a:chOff x="0" y="0"/>
          <a:chExt cx="0" cy="0"/>
        </a:xfrm>
      </p:grpSpPr>
      <p:pic>
        <p:nvPicPr>
          <p:cNvPr id="649" name="Google Shape;649;p43"/>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50" name="Google Shape;650;p43"/>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51" name="Google Shape;651;p43"/>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52" name="Google Shape;652;p43"/>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653" name="Google Shape;653;p43"/>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4" name="Google Shape;654;p43"/>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5" name="Google Shape;655;p43"/>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6" name="Google Shape;656;p43"/>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7" name="Google Shape;657;p43"/>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8" name="Google Shape;658;p43"/>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9" name="Google Shape;659;p43"/>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60" name="Google Shape;660;p43"/>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61" name="Google Shape;661;p43"/>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62" name="Google Shape;662;p43"/>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63" name="Google Shape;663;p43"/>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64" name="Google Shape;664;p43"/>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65" name="Google Shape;665;p43"/>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66" name="Google Shape;666;p43"/>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Presenters Divider 3.4">
  <p:cSld name="Presenters Divider 3.4">
    <p:spTree>
      <p:nvGrpSpPr>
        <p:cNvPr id="1" name="Shape 667"/>
        <p:cNvGrpSpPr/>
        <p:nvPr/>
      </p:nvGrpSpPr>
      <p:grpSpPr>
        <a:xfrm>
          <a:off x="0" y="0"/>
          <a:ext cx="0" cy="0"/>
          <a:chOff x="0" y="0"/>
          <a:chExt cx="0" cy="0"/>
        </a:xfrm>
      </p:grpSpPr>
      <p:pic>
        <p:nvPicPr>
          <p:cNvPr id="668" name="Google Shape;668;p44"/>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69" name="Google Shape;669;p44"/>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70" name="Google Shape;670;p44"/>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71" name="Google Shape;671;p44"/>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672" name="Google Shape;672;p44"/>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3" name="Google Shape;673;p44"/>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4" name="Google Shape;674;p44"/>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5" name="Google Shape;675;p44"/>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6" name="Google Shape;676;p44"/>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7" name="Google Shape;677;p44"/>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8" name="Google Shape;678;p44"/>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79" name="Google Shape;679;p44"/>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80" name="Google Shape;680;p44"/>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81" name="Google Shape;681;p44"/>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82" name="Google Shape;682;p44"/>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83" name="Google Shape;683;p44"/>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84" name="Google Shape;684;p44"/>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85" name="Google Shape;685;p44"/>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Presenters Divider 3.5">
  <p:cSld name="Presenters Divider 3.5">
    <p:spTree>
      <p:nvGrpSpPr>
        <p:cNvPr id="1" name="Shape 686"/>
        <p:cNvGrpSpPr/>
        <p:nvPr/>
      </p:nvGrpSpPr>
      <p:grpSpPr>
        <a:xfrm>
          <a:off x="0" y="0"/>
          <a:ext cx="0" cy="0"/>
          <a:chOff x="0" y="0"/>
          <a:chExt cx="0" cy="0"/>
        </a:xfrm>
      </p:grpSpPr>
      <p:pic>
        <p:nvPicPr>
          <p:cNvPr id="687" name="Google Shape;687;p45"/>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88" name="Google Shape;688;p45"/>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89" name="Google Shape;689;p45"/>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90" name="Google Shape;690;p45"/>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691" name="Google Shape;691;p45"/>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2" name="Google Shape;692;p45"/>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3" name="Google Shape;693;p45"/>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4" name="Google Shape;694;p45"/>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5" name="Google Shape;695;p45"/>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6" name="Google Shape;696;p45"/>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7" name="Google Shape;697;p45"/>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98" name="Google Shape;698;p45"/>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99" name="Google Shape;699;p45"/>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00" name="Google Shape;700;p45"/>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01" name="Google Shape;701;p45"/>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02" name="Google Shape;702;p45"/>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03" name="Google Shape;703;p45"/>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04" name="Google Shape;704;p45"/>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Presenters Divider 3.6">
  <p:cSld name="Presenters Divider 3.6">
    <p:spTree>
      <p:nvGrpSpPr>
        <p:cNvPr id="1" name="Shape 705"/>
        <p:cNvGrpSpPr/>
        <p:nvPr/>
      </p:nvGrpSpPr>
      <p:grpSpPr>
        <a:xfrm>
          <a:off x="0" y="0"/>
          <a:ext cx="0" cy="0"/>
          <a:chOff x="0" y="0"/>
          <a:chExt cx="0" cy="0"/>
        </a:xfrm>
      </p:grpSpPr>
      <p:pic>
        <p:nvPicPr>
          <p:cNvPr id="706" name="Google Shape;706;p46"/>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707" name="Google Shape;707;p46"/>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08" name="Google Shape;708;p46"/>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709" name="Google Shape;709;p46"/>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710" name="Google Shape;710;p46"/>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1" name="Google Shape;711;p46"/>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2" name="Google Shape;712;p46"/>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3" name="Google Shape;713;p46"/>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4" name="Google Shape;714;p46"/>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5" name="Google Shape;715;p46"/>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6" name="Google Shape;716;p46"/>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17" name="Google Shape;717;p46"/>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718" name="Google Shape;718;p46"/>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19" name="Google Shape;719;p46"/>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20" name="Google Shape;720;p46"/>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21" name="Google Shape;721;p46"/>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22" name="Google Shape;722;p46"/>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23" name="Google Shape;723;p46"/>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Presenters Divider 3.7">
  <p:cSld name="Presenters Divider 3.7">
    <p:spTree>
      <p:nvGrpSpPr>
        <p:cNvPr id="1" name="Shape 724"/>
        <p:cNvGrpSpPr/>
        <p:nvPr/>
      </p:nvGrpSpPr>
      <p:grpSpPr>
        <a:xfrm>
          <a:off x="0" y="0"/>
          <a:ext cx="0" cy="0"/>
          <a:chOff x="0" y="0"/>
          <a:chExt cx="0" cy="0"/>
        </a:xfrm>
      </p:grpSpPr>
      <p:pic>
        <p:nvPicPr>
          <p:cNvPr id="725" name="Google Shape;725;p47"/>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726" name="Google Shape;726;p47"/>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27" name="Google Shape;727;p47"/>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728" name="Google Shape;728;p47"/>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729" name="Google Shape;729;p47"/>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0" name="Google Shape;730;p47"/>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1" name="Google Shape;731;p47"/>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2" name="Google Shape;732;p47"/>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3" name="Google Shape;733;p47"/>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4" name="Google Shape;734;p47"/>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5" name="Google Shape;735;p47"/>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36" name="Google Shape;736;p47"/>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737" name="Google Shape;737;p47"/>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38" name="Google Shape;738;p47"/>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39" name="Google Shape;739;p4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40" name="Google Shape;740;p4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41" name="Google Shape;741;p47"/>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42" name="Google Shape;742;p4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Presenters Divider 3.8">
  <p:cSld name="Presenters Divider 3.8">
    <p:spTree>
      <p:nvGrpSpPr>
        <p:cNvPr id="1" name="Shape 743"/>
        <p:cNvGrpSpPr/>
        <p:nvPr/>
      </p:nvGrpSpPr>
      <p:grpSpPr>
        <a:xfrm>
          <a:off x="0" y="0"/>
          <a:ext cx="0" cy="0"/>
          <a:chOff x="0" y="0"/>
          <a:chExt cx="0" cy="0"/>
        </a:xfrm>
      </p:grpSpPr>
      <p:pic>
        <p:nvPicPr>
          <p:cNvPr id="744" name="Google Shape;744;p48"/>
          <p:cNvPicPr preferRelativeResize="0"/>
          <p:nvPr/>
        </p:nvPicPr>
        <p:blipFill rotWithShape="1">
          <a:blip r:embed="rId2">
            <a:alphaModFix/>
          </a:blip>
          <a:srcRect/>
          <a:stretch/>
        </p:blipFill>
        <p:spPr>
          <a:xfrm>
            <a:off x="-3" y="-1"/>
            <a:ext cx="12192000" cy="6857999"/>
          </a:xfrm>
          <a:prstGeom prst="rect">
            <a:avLst/>
          </a:prstGeom>
          <a:noFill/>
          <a:ln>
            <a:noFill/>
          </a:ln>
        </p:spPr>
      </p:pic>
      <p:sp>
        <p:nvSpPr>
          <p:cNvPr id="745" name="Google Shape;745;p48"/>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46" name="Google Shape;746;p48"/>
          <p:cNvPicPr preferRelativeResize="0"/>
          <p:nvPr/>
        </p:nvPicPr>
        <p:blipFill rotWithShape="1">
          <a:blip r:embed="rId3">
            <a:alphaModFix/>
          </a:blip>
          <a:srcRect/>
          <a:stretch/>
        </p:blipFill>
        <p:spPr>
          <a:xfrm>
            <a:off x="365760" y="6462763"/>
            <a:ext cx="365760" cy="291830"/>
          </a:xfrm>
          <a:prstGeom prst="rect">
            <a:avLst/>
          </a:prstGeom>
          <a:noFill/>
          <a:ln>
            <a:noFill/>
          </a:ln>
        </p:spPr>
      </p:pic>
      <p:sp>
        <p:nvSpPr>
          <p:cNvPr id="747" name="Google Shape;747;p48"/>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748" name="Google Shape;748;p48"/>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49" name="Google Shape;749;p48"/>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0" name="Google Shape;750;p48"/>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1" name="Google Shape;751;p48"/>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2" name="Google Shape;752;p48"/>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3" name="Google Shape;753;p48"/>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4" name="Google Shape;754;p48"/>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755" name="Google Shape;755;p48"/>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756" name="Google Shape;756;p48"/>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57" name="Google Shape;757;p48"/>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758" name="Google Shape;758;p4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59" name="Google Shape;759;p4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60" name="Google Shape;760;p48"/>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761" name="Google Shape;761;p4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Engage with ICANN White">
  <p:cSld name="Engage with ICANN White">
    <p:spTree>
      <p:nvGrpSpPr>
        <p:cNvPr id="1" name="Shape 762"/>
        <p:cNvGrpSpPr/>
        <p:nvPr/>
      </p:nvGrpSpPr>
      <p:grpSpPr>
        <a:xfrm>
          <a:off x="0" y="0"/>
          <a:ext cx="0" cy="0"/>
          <a:chOff x="0" y="0"/>
          <a:chExt cx="0" cy="0"/>
        </a:xfrm>
      </p:grpSpPr>
      <p:sp>
        <p:nvSpPr>
          <p:cNvPr id="763" name="Google Shape;763;p49"/>
          <p:cNvSpPr/>
          <p:nvPr/>
        </p:nvSpPr>
        <p:spPr>
          <a:xfrm>
            <a:off x="3084875" y="685225"/>
            <a:ext cx="9107124" cy="186493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764" name="Google Shape;764;p49"/>
          <p:cNvSpPr txBox="1"/>
          <p:nvPr/>
        </p:nvSpPr>
        <p:spPr>
          <a:xfrm>
            <a:off x="3391319" y="1552703"/>
            <a:ext cx="8800679" cy="329885"/>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None/>
            </a:pPr>
            <a:r>
              <a:rPr lang="en-US" sz="2000" b="0" i="0" u="none" strike="noStrike" cap="none">
                <a:solidFill>
                  <a:schemeClr val="lt1"/>
                </a:solidFill>
                <a:latin typeface="Arial"/>
                <a:ea typeface="Arial"/>
                <a:cs typeface="Arial"/>
                <a:sym typeface="Arial"/>
              </a:rPr>
              <a:t>Visit us at </a:t>
            </a:r>
            <a:r>
              <a:rPr lang="en-US" sz="2000" b="1" i="0" u="none" strike="noStrike" cap="none">
                <a:solidFill>
                  <a:schemeClr val="lt1"/>
                </a:solidFill>
                <a:latin typeface="Arial"/>
                <a:ea typeface="Arial"/>
                <a:cs typeface="Arial"/>
                <a:sym typeface="Arial"/>
              </a:rPr>
              <a:t>icann.org</a:t>
            </a:r>
            <a:endParaRPr sz="2000" b="1" i="0" u="none" strike="noStrike" cap="none">
              <a:solidFill>
                <a:schemeClr val="lt1"/>
              </a:solidFill>
              <a:latin typeface="Arial"/>
              <a:ea typeface="Arial"/>
              <a:cs typeface="Arial"/>
              <a:sym typeface="Arial"/>
            </a:endParaRPr>
          </a:p>
        </p:txBody>
      </p:sp>
      <p:sp>
        <p:nvSpPr>
          <p:cNvPr id="765" name="Google Shape;765;p49"/>
          <p:cNvSpPr txBox="1"/>
          <p:nvPr/>
        </p:nvSpPr>
        <p:spPr>
          <a:xfrm>
            <a:off x="3391319" y="1049145"/>
            <a:ext cx="6974253" cy="325949"/>
          </a:xfrm>
          <a:prstGeom prst="rect">
            <a:avLst/>
          </a:prstGeom>
          <a:noFill/>
          <a:ln>
            <a:noFill/>
          </a:ln>
        </p:spPr>
        <p:txBody>
          <a:bodyPr spcFirstLastPara="1" wrap="square" lIns="0" tIns="0" rIns="0" bIns="0" anchor="t" anchorCtr="0">
            <a:normAutofit fontScale="92500" lnSpcReduction="10000"/>
          </a:bodyPr>
          <a:lstStyle/>
          <a:p>
            <a:pPr marL="0" marR="0" lvl="0" indent="0" algn="l" rtl="0">
              <a:lnSpc>
                <a:spcPct val="90000"/>
              </a:lnSpc>
              <a:spcBef>
                <a:spcPts val="0"/>
              </a:spcBef>
              <a:spcAft>
                <a:spcPts val="0"/>
              </a:spcAft>
              <a:buNone/>
            </a:pPr>
            <a:r>
              <a:rPr lang="en-US" sz="2700" b="1" i="0" u="none" strike="noStrike" cap="none">
                <a:solidFill>
                  <a:schemeClr val="lt1"/>
                </a:solidFill>
                <a:latin typeface="Arial"/>
                <a:ea typeface="Arial"/>
                <a:cs typeface="Arial"/>
                <a:sym typeface="Arial"/>
              </a:rPr>
              <a:t>Thank You and Questions</a:t>
            </a:r>
            <a:endParaRPr/>
          </a:p>
        </p:txBody>
      </p:sp>
      <p:sp>
        <p:nvSpPr>
          <p:cNvPr id="766" name="Google Shape;766;p49"/>
          <p:cNvSpPr/>
          <p:nvPr/>
        </p:nvSpPr>
        <p:spPr>
          <a:xfrm>
            <a:off x="2" y="685225"/>
            <a:ext cx="2977273" cy="186493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767" name="Google Shape;767;p49"/>
          <p:cNvSpPr txBox="1">
            <a:spLocks noGrp="1"/>
          </p:cNvSpPr>
          <p:nvPr>
            <p:ph type="body" idx="1"/>
          </p:nvPr>
        </p:nvSpPr>
        <p:spPr>
          <a:xfrm>
            <a:off x="3391319" y="1865312"/>
            <a:ext cx="7964599" cy="346541"/>
          </a:xfrm>
          <a:prstGeom prst="rect">
            <a:avLst/>
          </a:prstGeom>
          <a:noFill/>
          <a:ln>
            <a:noFill/>
          </a:ln>
        </p:spPr>
        <p:txBody>
          <a:bodyPr spcFirstLastPara="1" wrap="square" lIns="0" tIns="0" rIns="0" bIns="0" anchor="t" anchorCtr="0">
            <a:normAutofit/>
          </a:bodyPr>
          <a:lstStyle>
            <a:lvl1pPr marL="457200" marR="0" lvl="0"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2pPr>
            <a:lvl3pPr marL="1371600" marR="0" lvl="2"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68" name="Google Shape;768;p49"/>
          <p:cNvSpPr txBox="1">
            <a:spLocks noGrp="1"/>
          </p:cNvSpPr>
          <p:nvPr>
            <p:ph type="title"/>
          </p:nvPr>
        </p:nvSpPr>
        <p:spPr>
          <a:xfrm>
            <a:off x="420624"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69" name="Google Shape;769;p49" descr="ICANN_Logo_W.eps"/>
          <p:cNvPicPr preferRelativeResize="0"/>
          <p:nvPr/>
        </p:nvPicPr>
        <p:blipFill rotWithShape="1">
          <a:blip r:embed="rId2">
            <a:alphaModFix/>
          </a:blip>
          <a:srcRect/>
          <a:stretch/>
        </p:blipFill>
        <p:spPr>
          <a:xfrm>
            <a:off x="507392" y="856105"/>
            <a:ext cx="1962493" cy="1523172"/>
          </a:xfrm>
          <a:prstGeom prst="rect">
            <a:avLst/>
          </a:prstGeom>
          <a:noFill/>
          <a:ln>
            <a:noFill/>
          </a:ln>
        </p:spPr>
      </p:pic>
      <p:grpSp>
        <p:nvGrpSpPr>
          <p:cNvPr id="770" name="Google Shape;770;p49"/>
          <p:cNvGrpSpPr/>
          <p:nvPr/>
        </p:nvGrpSpPr>
        <p:grpSpPr>
          <a:xfrm>
            <a:off x="3380163" y="2747142"/>
            <a:ext cx="3730320" cy="3442072"/>
            <a:chOff x="3380163" y="2747142"/>
            <a:chExt cx="3730320" cy="3442072"/>
          </a:xfrm>
        </p:grpSpPr>
        <p:grpSp>
          <p:nvGrpSpPr>
            <p:cNvPr id="771" name="Google Shape;771;p49"/>
            <p:cNvGrpSpPr/>
            <p:nvPr/>
          </p:nvGrpSpPr>
          <p:grpSpPr>
            <a:xfrm>
              <a:off x="3380163" y="2761140"/>
              <a:ext cx="3730320" cy="3428074"/>
              <a:chOff x="3380163" y="2761140"/>
              <a:chExt cx="3730320" cy="3428074"/>
            </a:xfrm>
          </p:grpSpPr>
          <p:grpSp>
            <p:nvGrpSpPr>
              <p:cNvPr id="772" name="Google Shape;772;p49"/>
              <p:cNvGrpSpPr/>
              <p:nvPr/>
            </p:nvGrpSpPr>
            <p:grpSpPr>
              <a:xfrm>
                <a:off x="3380163" y="4285658"/>
                <a:ext cx="3416667" cy="365760"/>
                <a:chOff x="5325979" y="4715893"/>
                <a:chExt cx="3416667" cy="365760"/>
              </a:xfrm>
            </p:grpSpPr>
            <p:sp>
              <p:nvSpPr>
                <p:cNvPr id="773" name="Google Shape;773;p49"/>
                <p:cNvSpPr txBox="1"/>
                <p:nvPr/>
              </p:nvSpPr>
              <p:spPr>
                <a:xfrm>
                  <a:off x="5793339" y="4734885"/>
                  <a:ext cx="2949307"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3"/>
                    </a:rPr>
                    <a:t>flickr.com/icann</a:t>
                  </a:r>
                  <a:endParaRPr sz="1400" b="0" i="0" u="none" strike="noStrike" cap="none">
                    <a:solidFill>
                      <a:srgbClr val="0A304B"/>
                    </a:solidFill>
                    <a:latin typeface="Arial"/>
                    <a:ea typeface="Arial"/>
                    <a:cs typeface="Arial"/>
                    <a:sym typeface="Arial"/>
                  </a:endParaRPr>
                </a:p>
              </p:txBody>
            </p:sp>
            <p:pic>
              <p:nvPicPr>
                <p:cNvPr id="774" name="Google Shape;774;p49" descr="1420947842_social_style_3_flikr-128.png">
                  <a:hlinkClick r:id="rId4"/>
                </p:cNvPr>
                <p:cNvPicPr preferRelativeResize="0"/>
                <p:nvPr/>
              </p:nvPicPr>
              <p:blipFill rotWithShape="1">
                <a:blip r:embed="rId5">
                  <a:alphaModFix/>
                </a:blip>
                <a:srcRect/>
                <a:stretch/>
              </p:blipFill>
              <p:spPr>
                <a:xfrm>
                  <a:off x="5325979" y="4715893"/>
                  <a:ext cx="365760" cy="365760"/>
                </a:xfrm>
                <a:prstGeom prst="rect">
                  <a:avLst/>
                </a:prstGeom>
                <a:noFill/>
                <a:ln>
                  <a:noFill/>
                </a:ln>
              </p:spPr>
            </p:pic>
          </p:grpSp>
          <p:grpSp>
            <p:nvGrpSpPr>
              <p:cNvPr id="775" name="Google Shape;775;p49"/>
              <p:cNvGrpSpPr/>
              <p:nvPr/>
            </p:nvGrpSpPr>
            <p:grpSpPr>
              <a:xfrm>
                <a:off x="3380163" y="4800604"/>
                <a:ext cx="3636602" cy="365760"/>
                <a:chOff x="1235726" y="5571713"/>
                <a:chExt cx="3636602" cy="365760"/>
              </a:xfrm>
            </p:grpSpPr>
            <p:sp>
              <p:nvSpPr>
                <p:cNvPr id="776" name="Google Shape;776;p49"/>
                <p:cNvSpPr txBox="1"/>
                <p:nvPr/>
              </p:nvSpPr>
              <p:spPr>
                <a:xfrm>
                  <a:off x="1703086" y="5592033"/>
                  <a:ext cx="3169242"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6"/>
                    </a:rPr>
                    <a:t>linkedin.com/company/icann</a:t>
                  </a:r>
                  <a:endParaRPr sz="1400" b="0" i="0" u="none" strike="noStrike" cap="none">
                    <a:solidFill>
                      <a:srgbClr val="0A304B"/>
                    </a:solidFill>
                    <a:latin typeface="Arial"/>
                    <a:ea typeface="Arial"/>
                    <a:cs typeface="Arial"/>
                    <a:sym typeface="Arial"/>
                  </a:endParaRPr>
                </a:p>
              </p:txBody>
            </p:sp>
            <p:pic>
              <p:nvPicPr>
                <p:cNvPr id="777" name="Google Shape;777;p49" descr="1420948164_social_style_3_in-128.png">
                  <a:hlinkClick r:id="rId7"/>
                </p:cNvPr>
                <p:cNvPicPr preferRelativeResize="0"/>
                <p:nvPr/>
              </p:nvPicPr>
              <p:blipFill rotWithShape="1">
                <a:blip r:embed="rId8">
                  <a:alphaModFix/>
                </a:blip>
                <a:srcRect/>
                <a:stretch/>
              </p:blipFill>
              <p:spPr>
                <a:xfrm>
                  <a:off x="1235726" y="5571713"/>
                  <a:ext cx="365760" cy="365760"/>
                </a:xfrm>
                <a:prstGeom prst="rect">
                  <a:avLst/>
                </a:prstGeom>
                <a:noFill/>
                <a:ln>
                  <a:noFill/>
                </a:ln>
              </p:spPr>
            </p:pic>
          </p:grpSp>
          <p:sp>
            <p:nvSpPr>
              <p:cNvPr id="778" name="Google Shape;778;p49"/>
              <p:cNvSpPr txBox="1"/>
              <p:nvPr/>
            </p:nvSpPr>
            <p:spPr>
              <a:xfrm>
                <a:off x="3847524" y="2761140"/>
                <a:ext cx="2342226"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9"/>
                  </a:rPr>
                  <a:t>@icann</a:t>
                </a:r>
                <a:endParaRPr sz="1400" b="0" i="0" u="none" strike="noStrike" cap="none">
                  <a:solidFill>
                    <a:srgbClr val="0A304B"/>
                  </a:solidFill>
                  <a:latin typeface="Arial"/>
                  <a:ea typeface="Arial"/>
                  <a:cs typeface="Arial"/>
                  <a:sym typeface="Arial"/>
                </a:endParaRPr>
              </a:p>
            </p:txBody>
          </p:sp>
          <p:grpSp>
            <p:nvGrpSpPr>
              <p:cNvPr id="779" name="Google Shape;779;p49"/>
              <p:cNvGrpSpPr/>
              <p:nvPr/>
            </p:nvGrpSpPr>
            <p:grpSpPr>
              <a:xfrm>
                <a:off x="3380163" y="3255766"/>
                <a:ext cx="3730320" cy="365760"/>
                <a:chOff x="1235727" y="3892739"/>
                <a:chExt cx="3730320" cy="365760"/>
              </a:xfrm>
            </p:grpSpPr>
            <p:sp>
              <p:nvSpPr>
                <p:cNvPr id="780" name="Google Shape;780;p49"/>
                <p:cNvSpPr txBox="1"/>
                <p:nvPr/>
              </p:nvSpPr>
              <p:spPr>
                <a:xfrm>
                  <a:off x="1703086" y="3913059"/>
                  <a:ext cx="3262961"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10"/>
                    </a:rPr>
                    <a:t>facebook.com/icannorg </a:t>
                  </a:r>
                  <a:endParaRPr sz="1400" b="0" i="0" u="none" strike="noStrike" cap="none">
                    <a:solidFill>
                      <a:srgbClr val="0A304B"/>
                    </a:solidFill>
                    <a:latin typeface="Arial"/>
                    <a:ea typeface="Arial"/>
                    <a:cs typeface="Arial"/>
                    <a:sym typeface="Arial"/>
                  </a:endParaRPr>
                </a:p>
              </p:txBody>
            </p:sp>
            <p:pic>
              <p:nvPicPr>
                <p:cNvPr id="781" name="Google Shape;781;p49" descr="1420948141_social_style_3_facebook-128.png">
                  <a:hlinkClick r:id="rId11"/>
                </p:cNvPr>
                <p:cNvPicPr preferRelativeResize="0"/>
                <p:nvPr/>
              </p:nvPicPr>
              <p:blipFill rotWithShape="1">
                <a:blip r:embed="rId12">
                  <a:alphaModFix/>
                </a:blip>
                <a:srcRect/>
                <a:stretch/>
              </p:blipFill>
              <p:spPr>
                <a:xfrm>
                  <a:off x="1235727" y="3892739"/>
                  <a:ext cx="365760" cy="365760"/>
                </a:xfrm>
                <a:prstGeom prst="rect">
                  <a:avLst/>
                </a:prstGeom>
                <a:noFill/>
                <a:ln>
                  <a:noFill/>
                </a:ln>
              </p:spPr>
            </p:pic>
          </p:grpSp>
          <p:grpSp>
            <p:nvGrpSpPr>
              <p:cNvPr id="782" name="Google Shape;782;p49"/>
              <p:cNvGrpSpPr/>
              <p:nvPr/>
            </p:nvGrpSpPr>
            <p:grpSpPr>
              <a:xfrm>
                <a:off x="3380163" y="3770712"/>
                <a:ext cx="3636602" cy="365760"/>
                <a:chOff x="1235726" y="4721075"/>
                <a:chExt cx="3636602" cy="365760"/>
              </a:xfrm>
            </p:grpSpPr>
            <p:pic>
              <p:nvPicPr>
                <p:cNvPr id="783" name="Google Shape;783;p49" descr="1420948149_social_style_3_youtube-128.png">
                  <a:hlinkClick r:id="rId13"/>
                </p:cNvPr>
                <p:cNvPicPr preferRelativeResize="0"/>
                <p:nvPr/>
              </p:nvPicPr>
              <p:blipFill rotWithShape="1">
                <a:blip r:embed="rId14">
                  <a:alphaModFix/>
                </a:blip>
                <a:srcRect/>
                <a:stretch/>
              </p:blipFill>
              <p:spPr>
                <a:xfrm>
                  <a:off x="1235726" y="4721075"/>
                  <a:ext cx="365760" cy="365760"/>
                </a:xfrm>
                <a:prstGeom prst="rect">
                  <a:avLst/>
                </a:prstGeom>
                <a:noFill/>
                <a:ln>
                  <a:noFill/>
                </a:ln>
              </p:spPr>
            </p:pic>
            <p:sp>
              <p:nvSpPr>
                <p:cNvPr id="784" name="Google Shape;784;p49"/>
                <p:cNvSpPr txBox="1"/>
                <p:nvPr/>
              </p:nvSpPr>
              <p:spPr>
                <a:xfrm>
                  <a:off x="1703086" y="4734885"/>
                  <a:ext cx="3169242"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15"/>
                    </a:rPr>
                    <a:t>youtube.com/icannnews</a:t>
                  </a:r>
                  <a:endParaRPr sz="1400" b="0" i="0" u="none" strike="noStrike" cap="none">
                    <a:solidFill>
                      <a:srgbClr val="0A304B"/>
                    </a:solidFill>
                    <a:latin typeface="Arial"/>
                    <a:ea typeface="Arial"/>
                    <a:cs typeface="Arial"/>
                    <a:sym typeface="Arial"/>
                  </a:endParaRPr>
                </a:p>
              </p:txBody>
            </p:sp>
          </p:grpSp>
          <p:grpSp>
            <p:nvGrpSpPr>
              <p:cNvPr id="785" name="Google Shape;785;p49"/>
              <p:cNvGrpSpPr/>
              <p:nvPr/>
            </p:nvGrpSpPr>
            <p:grpSpPr>
              <a:xfrm>
                <a:off x="3380163" y="5315550"/>
                <a:ext cx="2586167" cy="365760"/>
                <a:chOff x="5325979" y="3073176"/>
                <a:chExt cx="2586167" cy="365760"/>
              </a:xfrm>
            </p:grpSpPr>
            <p:sp>
              <p:nvSpPr>
                <p:cNvPr id="786" name="Google Shape;786;p49"/>
                <p:cNvSpPr txBox="1"/>
                <p:nvPr/>
              </p:nvSpPr>
              <p:spPr>
                <a:xfrm>
                  <a:off x="5793339" y="3093496"/>
                  <a:ext cx="2118807"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16"/>
                    </a:rPr>
                    <a:t>soundcloud.com/icann</a:t>
                  </a:r>
                  <a:endParaRPr sz="1400" b="0" i="0" u="none" strike="noStrike" cap="none">
                    <a:solidFill>
                      <a:srgbClr val="0A304B"/>
                    </a:solidFill>
                    <a:latin typeface="Arial"/>
                    <a:ea typeface="Arial"/>
                    <a:cs typeface="Arial"/>
                    <a:sym typeface="Arial"/>
                  </a:endParaRPr>
                </a:p>
              </p:txBody>
            </p:sp>
            <p:pic>
              <p:nvPicPr>
                <p:cNvPr id="787" name="Google Shape;787;p49"/>
                <p:cNvPicPr preferRelativeResize="0"/>
                <p:nvPr/>
              </p:nvPicPr>
              <p:blipFill rotWithShape="1">
                <a:blip r:embed="rId17">
                  <a:alphaModFix/>
                </a:blip>
                <a:srcRect/>
                <a:stretch/>
              </p:blipFill>
              <p:spPr>
                <a:xfrm>
                  <a:off x="5325979" y="3073176"/>
                  <a:ext cx="365760" cy="365760"/>
                </a:xfrm>
                <a:prstGeom prst="rect">
                  <a:avLst/>
                </a:prstGeom>
                <a:noFill/>
                <a:ln>
                  <a:noFill/>
                </a:ln>
              </p:spPr>
            </p:pic>
          </p:grpSp>
          <p:grpSp>
            <p:nvGrpSpPr>
              <p:cNvPr id="788" name="Google Shape;788;p49"/>
              <p:cNvGrpSpPr/>
              <p:nvPr/>
            </p:nvGrpSpPr>
            <p:grpSpPr>
              <a:xfrm>
                <a:off x="3380163" y="5830497"/>
                <a:ext cx="3416667" cy="358717"/>
                <a:chOff x="6434703" y="4228306"/>
                <a:chExt cx="3416667" cy="358717"/>
              </a:xfrm>
            </p:grpSpPr>
            <p:sp>
              <p:nvSpPr>
                <p:cNvPr id="789" name="Google Shape;789;p49"/>
                <p:cNvSpPr txBox="1"/>
                <p:nvPr/>
              </p:nvSpPr>
              <p:spPr>
                <a:xfrm>
                  <a:off x="6902063" y="4247298"/>
                  <a:ext cx="2949307"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18"/>
                    </a:rPr>
                    <a:t>instagram.com/icannorg</a:t>
                  </a:r>
                  <a:endParaRPr sz="1400" b="0" i="0" u="none" strike="noStrike" cap="none">
                    <a:solidFill>
                      <a:srgbClr val="0A304B"/>
                    </a:solidFill>
                    <a:latin typeface="Arial"/>
                    <a:ea typeface="Arial"/>
                    <a:cs typeface="Arial"/>
                    <a:sym typeface="Arial"/>
                  </a:endParaRPr>
                </a:p>
              </p:txBody>
            </p:sp>
            <p:pic>
              <p:nvPicPr>
                <p:cNvPr id="790" name="Google Shape;790;p49"/>
                <p:cNvPicPr preferRelativeResize="0"/>
                <p:nvPr/>
              </p:nvPicPr>
              <p:blipFill rotWithShape="1">
                <a:blip r:embed="rId19">
                  <a:alphaModFix/>
                </a:blip>
                <a:srcRect/>
                <a:stretch/>
              </p:blipFill>
              <p:spPr>
                <a:xfrm>
                  <a:off x="6434703" y="4228306"/>
                  <a:ext cx="358717" cy="358717"/>
                </a:xfrm>
                <a:prstGeom prst="rect">
                  <a:avLst/>
                </a:prstGeom>
                <a:noFill/>
                <a:ln>
                  <a:noFill/>
                </a:ln>
              </p:spPr>
            </p:pic>
          </p:grpSp>
        </p:grpSp>
        <p:pic>
          <p:nvPicPr>
            <p:cNvPr id="791" name="Google Shape;791;p49"/>
            <p:cNvPicPr preferRelativeResize="0"/>
            <p:nvPr/>
          </p:nvPicPr>
          <p:blipFill rotWithShape="1">
            <a:blip r:embed="rId20">
              <a:alphaModFix/>
            </a:blip>
            <a:srcRect/>
            <a:stretch/>
          </p:blipFill>
          <p:spPr>
            <a:xfrm>
              <a:off x="3387205" y="2747142"/>
              <a:ext cx="358718" cy="358718"/>
            </a:xfrm>
            <a:prstGeom prst="rect">
              <a:avLst/>
            </a:prstGeom>
            <a:noFill/>
            <a:ln>
              <a:noFill/>
            </a:ln>
          </p:spPr>
        </p:pic>
      </p:gr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_Engage with ICANN White">
  <p:cSld name="1_Engage with ICANN White">
    <p:spTree>
      <p:nvGrpSpPr>
        <p:cNvPr id="1" name="Shape 792"/>
        <p:cNvGrpSpPr/>
        <p:nvPr/>
      </p:nvGrpSpPr>
      <p:grpSpPr>
        <a:xfrm>
          <a:off x="0" y="0"/>
          <a:ext cx="0" cy="0"/>
          <a:chOff x="0" y="0"/>
          <a:chExt cx="0" cy="0"/>
        </a:xfrm>
      </p:grpSpPr>
      <p:sp>
        <p:nvSpPr>
          <p:cNvPr id="793" name="Google Shape;793;p50"/>
          <p:cNvSpPr/>
          <p:nvPr/>
        </p:nvSpPr>
        <p:spPr>
          <a:xfrm>
            <a:off x="3084875" y="685225"/>
            <a:ext cx="9107124" cy="186493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794" name="Google Shape;794;p50"/>
          <p:cNvSpPr/>
          <p:nvPr/>
        </p:nvSpPr>
        <p:spPr>
          <a:xfrm>
            <a:off x="2" y="685225"/>
            <a:ext cx="2977273" cy="186493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795" name="Google Shape;795;p50"/>
          <p:cNvSpPr txBox="1">
            <a:spLocks noGrp="1"/>
          </p:cNvSpPr>
          <p:nvPr>
            <p:ph type="title"/>
          </p:nvPr>
        </p:nvSpPr>
        <p:spPr>
          <a:xfrm>
            <a:off x="420624"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96" name="Google Shape;796;p50" descr="ICANN_Logo_W.eps"/>
          <p:cNvPicPr preferRelativeResize="0"/>
          <p:nvPr/>
        </p:nvPicPr>
        <p:blipFill rotWithShape="1">
          <a:blip r:embed="rId2">
            <a:alphaModFix/>
          </a:blip>
          <a:srcRect/>
          <a:stretch/>
        </p:blipFill>
        <p:spPr>
          <a:xfrm>
            <a:off x="507392" y="856105"/>
            <a:ext cx="1962493" cy="1523172"/>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pattern slide">
  <p:cSld name="pattern slide">
    <p:bg>
      <p:bgPr>
        <a:solidFill>
          <a:srgbClr val="F1EFEA"/>
        </a:solidFill>
        <a:effectLst/>
      </p:bgPr>
    </p:bg>
    <p:spTree>
      <p:nvGrpSpPr>
        <p:cNvPr id="1" name="Shape 797"/>
        <p:cNvGrpSpPr/>
        <p:nvPr/>
      </p:nvGrpSpPr>
      <p:grpSpPr>
        <a:xfrm>
          <a:off x="0" y="0"/>
          <a:ext cx="0" cy="0"/>
          <a:chOff x="0" y="0"/>
          <a:chExt cx="0" cy="0"/>
        </a:xfrm>
      </p:grpSpPr>
      <p:sp>
        <p:nvSpPr>
          <p:cNvPr id="798" name="Google Shape;798;p51"/>
          <p:cNvSpPr txBox="1">
            <a:spLocks noGrp="1"/>
          </p:cNvSpPr>
          <p:nvPr>
            <p:ph type="title"/>
          </p:nvPr>
        </p:nvSpPr>
        <p:spPr>
          <a:xfrm>
            <a:off x="575999" y="900001"/>
            <a:ext cx="7973100" cy="5757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99" name="Google Shape;799;p51"/>
          <p:cNvSpPr/>
          <p:nvPr/>
        </p:nvSpPr>
        <p:spPr>
          <a:xfrm rot="8587839">
            <a:off x="2970275" y="5603633"/>
            <a:ext cx="6251580" cy="6251580"/>
          </a:xfrm>
          <a:prstGeom prst="chord">
            <a:avLst>
              <a:gd name="adj1" fmla="val 5375274"/>
              <a:gd name="adj2" fmla="val 10821329"/>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00" name="Google Shape;800;p51"/>
          <p:cNvSpPr/>
          <p:nvPr/>
        </p:nvSpPr>
        <p:spPr>
          <a:xfrm>
            <a:off x="11232001" y="287999"/>
            <a:ext cx="384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76"/>
        <p:cNvGrpSpPr/>
        <p:nvPr/>
      </p:nvGrpSpPr>
      <p:grpSpPr>
        <a:xfrm>
          <a:off x="0" y="0"/>
          <a:ext cx="0" cy="0"/>
          <a:chOff x="0" y="0"/>
          <a:chExt cx="0" cy="0"/>
        </a:xfrm>
      </p:grpSpPr>
      <p:sp>
        <p:nvSpPr>
          <p:cNvPr id="77" name="Google Shape;77;p7"/>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8" name="Google Shape;78;p7"/>
          <p:cNvSpPr txBox="1">
            <a:spLocks noGrp="1"/>
          </p:cNvSpPr>
          <p:nvPr>
            <p:ph type="body" idx="1"/>
          </p:nvPr>
        </p:nvSpPr>
        <p:spPr>
          <a:xfrm>
            <a:off x="812800" y="1470213"/>
            <a:ext cx="10543117" cy="4571813"/>
          </a:xfrm>
          <a:prstGeom prst="rect">
            <a:avLst/>
          </a:prstGeom>
          <a:noFill/>
          <a:ln>
            <a:noFill/>
          </a:ln>
        </p:spPr>
        <p:txBody>
          <a:bodyPr spcFirstLastPara="1" wrap="square" lIns="0" tIns="0" rIns="0" bIns="0" anchor="t" anchorCtr="0">
            <a:normAutofit/>
          </a:bodyPr>
          <a:lstStyle>
            <a:lvl1pPr marL="457200" marR="0" lvl="0" indent="-319087" algn="l" rtl="0">
              <a:spcBef>
                <a:spcPts val="2000"/>
              </a:spcBef>
              <a:spcAft>
                <a:spcPts val="0"/>
              </a:spcAft>
              <a:buClr>
                <a:srgbClr val="000000"/>
              </a:buClr>
              <a:buSzPts val="1425"/>
              <a:buFont typeface="Noto Sans Symbols"/>
              <a:buChar char="◉"/>
              <a:defRPr sz="1900" b="0" i="0" u="none" strike="noStrike" cap="none">
                <a:solidFill>
                  <a:srgbClr val="000000"/>
                </a:solidFill>
                <a:latin typeface="Arial"/>
                <a:ea typeface="Arial"/>
                <a:cs typeface="Arial"/>
                <a:sym typeface="Arial"/>
              </a:defRPr>
            </a:lvl1pPr>
            <a:lvl2pPr marL="914400" marR="0" lvl="1" indent="-319087" algn="l" rtl="0">
              <a:spcBef>
                <a:spcPts val="500"/>
              </a:spcBef>
              <a:spcAft>
                <a:spcPts val="0"/>
              </a:spcAft>
              <a:buClr>
                <a:srgbClr val="000000"/>
              </a:buClr>
              <a:buSzPts val="1425"/>
              <a:buFont typeface="Noto Sans Symbols"/>
              <a:buChar char="⚪"/>
              <a:defRPr sz="1900" b="0" i="0" u="none" strike="noStrike" cap="none">
                <a:solidFill>
                  <a:srgbClr val="000000"/>
                </a:solidFill>
                <a:latin typeface="Arial"/>
                <a:ea typeface="Arial"/>
                <a:cs typeface="Arial"/>
                <a:sym typeface="Arial"/>
              </a:defRPr>
            </a:lvl2pPr>
            <a:lvl3pPr marL="1371600" marR="0" lvl="2" indent="-349250" algn="l" rtl="0">
              <a:spcBef>
                <a:spcPts val="50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3pPr>
            <a:lvl4pPr marL="1828800" marR="0" lvl="3" indent="-228600" algn="l" rtl="0">
              <a:spcBef>
                <a:spcPts val="38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L="2286000" marR="0" lvl="4" indent="-349250" algn="l" rtl="0">
              <a:spcBef>
                <a:spcPts val="38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pattern slide 2">
  <p:cSld name="pattern slide 2">
    <p:bg>
      <p:bgPr>
        <a:solidFill>
          <a:srgbClr val="F1EFEA"/>
        </a:solidFill>
        <a:effectLst/>
      </p:bgPr>
    </p:bg>
    <p:spTree>
      <p:nvGrpSpPr>
        <p:cNvPr id="1" name="Shape 159"/>
        <p:cNvGrpSpPr/>
        <p:nvPr/>
      </p:nvGrpSpPr>
      <p:grpSpPr>
        <a:xfrm>
          <a:off x="0" y="0"/>
          <a:ext cx="0" cy="0"/>
          <a:chOff x="0" y="0"/>
          <a:chExt cx="0" cy="0"/>
        </a:xfrm>
      </p:grpSpPr>
      <p:sp>
        <p:nvSpPr>
          <p:cNvPr id="160" name="Google Shape;160;p20"/>
          <p:cNvSpPr txBox="1">
            <a:spLocks noGrp="1"/>
          </p:cNvSpPr>
          <p:nvPr>
            <p:ph type="title"/>
          </p:nvPr>
        </p:nvSpPr>
        <p:spPr>
          <a:xfrm>
            <a:off x="540000" y="900000"/>
            <a:ext cx="5556000" cy="5756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rgbClr val="0B3458"/>
              </a:buClr>
              <a:buSzPts val="2400"/>
              <a:buFont typeface="Arial"/>
              <a:buNone/>
              <a:defRPr sz="3200" b="1" i="0" u="none" strike="noStrike" cap="none">
                <a:solidFill>
                  <a:srgbClr val="0B3458"/>
                </a:solidFill>
                <a:latin typeface="Arial"/>
                <a:ea typeface="Arial"/>
                <a:cs typeface="Arial"/>
                <a:sym typeface="Arial"/>
              </a:defRPr>
            </a:lvl1pPr>
            <a:lvl2pPr marR="0" lvl="1" algn="l">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9pPr>
          </a:lstStyle>
          <a:p>
            <a:endParaRPr/>
          </a:p>
        </p:txBody>
      </p:sp>
      <p:sp>
        <p:nvSpPr>
          <p:cNvPr id="161" name="Google Shape;161;p20"/>
          <p:cNvSpPr/>
          <p:nvPr/>
        </p:nvSpPr>
        <p:spPr>
          <a:xfrm>
            <a:off x="11290300" y="288000"/>
            <a:ext cx="362000" cy="360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12500"/>
              </a:lnSpc>
              <a:spcBef>
                <a:spcPts val="0"/>
              </a:spcBef>
              <a:spcAft>
                <a:spcPts val="0"/>
              </a:spcAft>
              <a:buClr>
                <a:srgbClr val="000000"/>
              </a:buClr>
              <a:buSzPts val="1200"/>
              <a:buFont typeface="Arial"/>
              <a:buNone/>
            </a:pPr>
            <a:fld id="{00000000-1234-1234-1234-123412341234}" type="slidenum">
              <a:rPr lang="en-GB" sz="1600" b="1" i="0" u="none" strike="noStrike" cap="none">
                <a:solidFill>
                  <a:schemeClr val="lt1"/>
                </a:solidFill>
                <a:latin typeface="Arial"/>
                <a:ea typeface="Arial"/>
                <a:cs typeface="Arial"/>
                <a:sym typeface="Arial"/>
              </a:rPr>
              <a:pPr marL="0" marR="0" lvl="0" indent="0" algn="ctr" rtl="0">
                <a:lnSpc>
                  <a:spcPct val="112500"/>
                </a:lnSpc>
                <a:spcBef>
                  <a:spcPts val="0"/>
                </a:spcBef>
                <a:spcAft>
                  <a:spcPts val="0"/>
                </a:spcAft>
                <a:buClr>
                  <a:srgbClr val="000000"/>
                </a:buClr>
                <a:buSzPts val="1200"/>
                <a:buFont typeface="Arial"/>
                <a:buNone/>
              </a:pPr>
              <a:t>‹#›</a:t>
            </a:fld>
            <a:endParaRPr sz="1600" b="0" i="0" u="none" strike="noStrike" cap="none">
              <a:solidFill>
                <a:schemeClr val="lt1"/>
              </a:solidFill>
              <a:latin typeface="Arial"/>
              <a:ea typeface="Arial"/>
              <a:cs typeface="Arial"/>
              <a:sym typeface="Arial"/>
            </a:endParaRPr>
          </a:p>
        </p:txBody>
      </p:sp>
      <p:pic>
        <p:nvPicPr>
          <p:cNvPr id="162" name="Google Shape;162;p20"/>
          <p:cNvPicPr preferRelativeResize="0"/>
          <p:nvPr/>
        </p:nvPicPr>
        <p:blipFill rotWithShape="1">
          <a:blip r:embed="rId2">
            <a:alphaModFix/>
          </a:blip>
          <a:srcRect b="28962"/>
          <a:stretch/>
        </p:blipFill>
        <p:spPr>
          <a:xfrm>
            <a:off x="-1" y="5462696"/>
            <a:ext cx="12192000" cy="1395305"/>
          </a:xfrm>
          <a:prstGeom prst="rect">
            <a:avLst/>
          </a:prstGeom>
          <a:noFill/>
          <a:ln>
            <a:noFill/>
          </a:ln>
        </p:spPr>
      </p:pic>
    </p:spTree>
    <p:extLst>
      <p:ext uri="{BB962C8B-B14F-4D97-AF65-F5344CB8AC3E}">
        <p14:creationId xmlns:p14="http://schemas.microsoft.com/office/powerpoint/2010/main" val="28175584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Cover 1 White">
  <p:cSld name="Cover 1 White">
    <p:bg>
      <p:bgPr>
        <a:solidFill>
          <a:srgbClr val="002A49"/>
        </a:solidFill>
        <a:effectLst/>
      </p:bgPr>
    </p:bg>
    <p:spTree>
      <p:nvGrpSpPr>
        <p:cNvPr id="1" name="Shape 803"/>
        <p:cNvGrpSpPr/>
        <p:nvPr/>
      </p:nvGrpSpPr>
      <p:grpSpPr>
        <a:xfrm>
          <a:off x="0" y="0"/>
          <a:ext cx="0" cy="0"/>
          <a:chOff x="0" y="0"/>
          <a:chExt cx="0" cy="0"/>
        </a:xfrm>
      </p:grpSpPr>
      <p:sp>
        <p:nvSpPr>
          <p:cNvPr id="804" name="Google Shape;804;p53"/>
          <p:cNvSpPr txBox="1">
            <a:spLocks noGrp="1"/>
          </p:cNvSpPr>
          <p:nvPr>
            <p:ph type="title"/>
          </p:nvPr>
        </p:nvSpPr>
        <p:spPr>
          <a:xfrm>
            <a:off x="720000" y="2049472"/>
            <a:ext cx="5672700" cy="2058300"/>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Clr>
                <a:schemeClr val="lt1"/>
              </a:buClr>
              <a:buSzPts val="4800"/>
              <a:buFont typeface="Arial"/>
              <a:buNone/>
              <a:defRPr sz="4800" b="1" i="0" u="none" strike="noStrike" cap="non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05" name="Google Shape;805;p53"/>
          <p:cNvSpPr txBox="1">
            <a:spLocks noGrp="1"/>
          </p:cNvSpPr>
          <p:nvPr>
            <p:ph type="body" idx="1"/>
          </p:nvPr>
        </p:nvSpPr>
        <p:spPr>
          <a:xfrm>
            <a:off x="720000" y="4344247"/>
            <a:ext cx="5683200" cy="71670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500"/>
              <a:buFont typeface="Arial"/>
              <a:buNone/>
              <a:defRPr sz="1500" b="1" i="0" u="none" strike="noStrike" cap="none">
                <a:solidFill>
                  <a:schemeClr val="lt1"/>
                </a:solidFill>
                <a:latin typeface="Arial"/>
                <a:ea typeface="Arial"/>
                <a:cs typeface="Arial"/>
                <a:sym typeface="Arial"/>
              </a:defRPr>
            </a:lvl1pPr>
            <a:lvl2pPr marL="914400" marR="0" lvl="1" indent="-361950" algn="l" rtl="0">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pic>
        <p:nvPicPr>
          <p:cNvPr id="806" name="Google Shape;806;p53"/>
          <p:cNvPicPr preferRelativeResize="0"/>
          <p:nvPr/>
        </p:nvPicPr>
        <p:blipFill rotWithShape="1">
          <a:blip r:embed="rId2">
            <a:alphaModFix/>
          </a:blip>
          <a:srcRect/>
          <a:stretch/>
        </p:blipFill>
        <p:spPr>
          <a:xfrm>
            <a:off x="720000" y="5375868"/>
            <a:ext cx="1186519" cy="943970"/>
          </a:xfrm>
          <a:prstGeom prst="rect">
            <a:avLst/>
          </a:prstGeom>
          <a:noFill/>
          <a:ln>
            <a:noFill/>
          </a:ln>
        </p:spPr>
      </p:pic>
      <p:pic>
        <p:nvPicPr>
          <p:cNvPr id="807" name="Google Shape;807;p53"/>
          <p:cNvPicPr preferRelativeResize="0"/>
          <p:nvPr/>
        </p:nvPicPr>
        <p:blipFill rotWithShape="1">
          <a:blip r:embed="rId3">
            <a:alphaModFix/>
          </a:blip>
          <a:srcRect/>
          <a:stretch/>
        </p:blipFill>
        <p:spPr>
          <a:xfrm>
            <a:off x="720000" y="611558"/>
            <a:ext cx="6054631" cy="198000"/>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pattern slide">
  <p:cSld name="pattern slide">
    <p:bg>
      <p:bgPr>
        <a:solidFill>
          <a:srgbClr val="F1EFEA"/>
        </a:solidFill>
        <a:effectLst/>
      </p:bgPr>
    </p:bg>
    <p:spTree>
      <p:nvGrpSpPr>
        <p:cNvPr id="1" name="Shape 808"/>
        <p:cNvGrpSpPr/>
        <p:nvPr/>
      </p:nvGrpSpPr>
      <p:grpSpPr>
        <a:xfrm>
          <a:off x="0" y="0"/>
          <a:ext cx="0" cy="0"/>
          <a:chOff x="0" y="0"/>
          <a:chExt cx="0" cy="0"/>
        </a:xfrm>
      </p:grpSpPr>
      <p:sp>
        <p:nvSpPr>
          <p:cNvPr id="809" name="Google Shape;809;p54"/>
          <p:cNvSpPr txBox="1">
            <a:spLocks noGrp="1"/>
          </p:cNvSpPr>
          <p:nvPr>
            <p:ph type="title"/>
          </p:nvPr>
        </p:nvSpPr>
        <p:spPr>
          <a:xfrm>
            <a:off x="575999" y="900001"/>
            <a:ext cx="7973100" cy="5757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10" name="Google Shape;810;p54"/>
          <p:cNvSpPr/>
          <p:nvPr/>
        </p:nvSpPr>
        <p:spPr>
          <a:xfrm rot="8587839">
            <a:off x="2970275" y="5603633"/>
            <a:ext cx="6251580" cy="6251580"/>
          </a:xfrm>
          <a:prstGeom prst="chord">
            <a:avLst>
              <a:gd name="adj1" fmla="val 5375274"/>
              <a:gd name="adj2" fmla="val 10821329"/>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11" name="Google Shape;811;p54"/>
          <p:cNvSpPr/>
          <p:nvPr/>
        </p:nvSpPr>
        <p:spPr>
          <a:xfrm>
            <a:off x="11232001" y="287999"/>
            <a:ext cx="384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Divider slide">
  <p:cSld name="Divider slide">
    <p:bg>
      <p:bgPr>
        <a:solidFill>
          <a:srgbClr val="F1633E"/>
        </a:solidFill>
        <a:effectLst/>
      </p:bgPr>
    </p:bg>
    <p:spTree>
      <p:nvGrpSpPr>
        <p:cNvPr id="1" name="Shape 812"/>
        <p:cNvGrpSpPr/>
        <p:nvPr/>
      </p:nvGrpSpPr>
      <p:grpSpPr>
        <a:xfrm>
          <a:off x="0" y="0"/>
          <a:ext cx="0" cy="0"/>
          <a:chOff x="0" y="0"/>
          <a:chExt cx="0" cy="0"/>
        </a:xfrm>
      </p:grpSpPr>
      <p:sp>
        <p:nvSpPr>
          <p:cNvPr id="813" name="Google Shape;813;p55"/>
          <p:cNvSpPr txBox="1">
            <a:spLocks noGrp="1"/>
          </p:cNvSpPr>
          <p:nvPr>
            <p:ph type="body" idx="1"/>
          </p:nvPr>
        </p:nvSpPr>
        <p:spPr>
          <a:xfrm>
            <a:off x="575999" y="1736256"/>
            <a:ext cx="6638840" cy="896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2A49"/>
              </a:buClr>
              <a:buSzPts val="5400"/>
              <a:buFont typeface="Arial"/>
              <a:buNone/>
              <a:defRPr sz="5400" b="0" i="0" u="none" strike="noStrike" cap="none">
                <a:solidFill>
                  <a:srgbClr val="002A49"/>
                </a:solidFill>
                <a:latin typeface="Arial"/>
                <a:ea typeface="Arial"/>
                <a:cs typeface="Arial"/>
                <a:sym typeface="Arial"/>
              </a:defRPr>
            </a:lvl1pPr>
            <a:lvl2pPr marL="914400" marR="0" lvl="1" indent="-361950" algn="l" rtl="0">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dirty="0"/>
          </a:p>
        </p:txBody>
      </p:sp>
      <p:sp>
        <p:nvSpPr>
          <p:cNvPr id="814" name="Google Shape;814;p55"/>
          <p:cNvSpPr txBox="1">
            <a:spLocks noGrp="1"/>
          </p:cNvSpPr>
          <p:nvPr>
            <p:ph type="title"/>
          </p:nvPr>
        </p:nvSpPr>
        <p:spPr>
          <a:xfrm>
            <a:off x="576000" y="2785561"/>
            <a:ext cx="7767600" cy="55410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Clr>
                <a:srgbClr val="002A49"/>
              </a:buClr>
              <a:buSzPts val="3600"/>
              <a:buFont typeface="Arial"/>
              <a:buNone/>
              <a:defRPr sz="3600" b="1" i="0" u="none" strike="noStrike" cap="none">
                <a:solidFill>
                  <a:srgbClr val="002A49"/>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815" name="Google Shape;815;p55"/>
          <p:cNvPicPr preferRelativeResize="0"/>
          <p:nvPr/>
        </p:nvPicPr>
        <p:blipFill rotWithShape="1">
          <a:blip r:embed="rId2">
            <a:alphaModFix/>
          </a:blip>
          <a:srcRect r="24075"/>
          <a:stretch/>
        </p:blipFill>
        <p:spPr>
          <a:xfrm>
            <a:off x="8456488" y="-3637"/>
            <a:ext cx="2378930" cy="6867515"/>
          </a:xfrm>
          <a:prstGeom prst="rect">
            <a:avLst/>
          </a:prstGeom>
          <a:noFill/>
          <a:ln>
            <a:noFill/>
          </a:ln>
        </p:spPr>
      </p:pic>
      <p:sp>
        <p:nvSpPr>
          <p:cNvPr id="2" name="Rectangle 1">
            <a:extLst>
              <a:ext uri="{FF2B5EF4-FFF2-40B4-BE49-F238E27FC236}">
                <a16:creationId xmlns:a16="http://schemas.microsoft.com/office/drawing/2014/main" id="{149CB659-2BF5-E2AF-0946-11F0AA0F5A0B}"/>
              </a:ext>
            </a:extLst>
          </p:cNvPr>
          <p:cNvSpPr/>
          <p:nvPr userDrawn="1"/>
        </p:nvSpPr>
        <p:spPr>
          <a:xfrm>
            <a:off x="10582506" y="0"/>
            <a:ext cx="1609493" cy="6858000"/>
          </a:xfrm>
          <a:prstGeom prst="rect">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Regular slide">
  <p:cSld name="Regular slide">
    <p:bg>
      <p:bgPr>
        <a:solidFill>
          <a:srgbClr val="F1EFEA"/>
        </a:solidFill>
        <a:effectLst/>
      </p:bgPr>
    </p:bg>
    <p:spTree>
      <p:nvGrpSpPr>
        <p:cNvPr id="1" name="Shape 816"/>
        <p:cNvGrpSpPr/>
        <p:nvPr/>
      </p:nvGrpSpPr>
      <p:grpSpPr>
        <a:xfrm>
          <a:off x="0" y="0"/>
          <a:ext cx="0" cy="0"/>
          <a:chOff x="0" y="0"/>
          <a:chExt cx="0" cy="0"/>
        </a:xfrm>
      </p:grpSpPr>
      <p:sp>
        <p:nvSpPr>
          <p:cNvPr id="817" name="Google Shape;817;p56"/>
          <p:cNvSpPr txBox="1">
            <a:spLocks noGrp="1"/>
          </p:cNvSpPr>
          <p:nvPr>
            <p:ph type="title"/>
          </p:nvPr>
        </p:nvSpPr>
        <p:spPr>
          <a:xfrm>
            <a:off x="576000" y="900001"/>
            <a:ext cx="7150500" cy="5757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18" name="Google Shape;818;p56"/>
          <p:cNvSpPr/>
          <p:nvPr/>
        </p:nvSpPr>
        <p:spPr>
          <a:xfrm>
            <a:off x="11232001" y="287999"/>
            <a:ext cx="384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Engage with ICANN">
  <p:cSld name="Engage with ICANN">
    <p:bg>
      <p:bgPr>
        <a:solidFill>
          <a:srgbClr val="002A49"/>
        </a:solidFill>
        <a:effectLst/>
      </p:bgPr>
    </p:bg>
    <p:spTree>
      <p:nvGrpSpPr>
        <p:cNvPr id="1" name="Shape 819"/>
        <p:cNvGrpSpPr/>
        <p:nvPr/>
      </p:nvGrpSpPr>
      <p:grpSpPr>
        <a:xfrm>
          <a:off x="0" y="0"/>
          <a:ext cx="0" cy="0"/>
          <a:chOff x="0" y="0"/>
          <a:chExt cx="0" cy="0"/>
        </a:xfrm>
      </p:grpSpPr>
      <p:cxnSp>
        <p:nvCxnSpPr>
          <p:cNvPr id="820" name="Google Shape;820;p57"/>
          <p:cNvCxnSpPr/>
          <p:nvPr/>
        </p:nvCxnSpPr>
        <p:spPr>
          <a:xfrm>
            <a:off x="5039179" y="3198304"/>
            <a:ext cx="3600" cy="3659700"/>
          </a:xfrm>
          <a:prstGeom prst="straightConnector1">
            <a:avLst/>
          </a:prstGeom>
          <a:noFill/>
          <a:ln w="15875" cap="flat" cmpd="sng">
            <a:solidFill>
              <a:srgbClr val="36BEC1"/>
            </a:solidFill>
            <a:prstDash val="solid"/>
            <a:round/>
            <a:headEnd type="none" w="sm" len="sm"/>
            <a:tailEnd type="none" w="sm" len="sm"/>
          </a:ln>
        </p:spPr>
      </p:cxnSp>
      <p:cxnSp>
        <p:nvCxnSpPr>
          <p:cNvPr id="821" name="Google Shape;821;p57"/>
          <p:cNvCxnSpPr/>
          <p:nvPr/>
        </p:nvCxnSpPr>
        <p:spPr>
          <a:xfrm>
            <a:off x="1008305" y="3198304"/>
            <a:ext cx="0" cy="3659700"/>
          </a:xfrm>
          <a:prstGeom prst="straightConnector1">
            <a:avLst/>
          </a:prstGeom>
          <a:noFill/>
          <a:ln w="15875" cap="flat" cmpd="sng">
            <a:solidFill>
              <a:srgbClr val="36BEC1"/>
            </a:solidFill>
            <a:prstDash val="solid"/>
            <a:round/>
            <a:headEnd type="none" w="sm" len="sm"/>
            <a:tailEnd type="none" w="sm" len="sm"/>
          </a:ln>
        </p:spPr>
      </p:cxnSp>
      <p:sp>
        <p:nvSpPr>
          <p:cNvPr id="822" name="Google Shape;822;p57"/>
          <p:cNvSpPr txBox="1"/>
          <p:nvPr/>
        </p:nvSpPr>
        <p:spPr>
          <a:xfrm>
            <a:off x="5482687" y="3141058"/>
            <a:ext cx="3559200" cy="1736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1600">
                <a:solidFill>
                  <a:srgbClr val="4BCDD5"/>
                </a:solidFill>
                <a:latin typeface="Arial"/>
                <a:ea typeface="Arial"/>
                <a:cs typeface="Arial"/>
                <a:sym typeface="Arial"/>
              </a:rPr>
              <a:t>flickr.com/icann</a:t>
            </a:r>
            <a:endParaRPr sz="1600">
              <a:solidFill>
                <a:srgbClr val="4BCDD5"/>
              </a:solidFill>
              <a:latin typeface="Arial"/>
              <a:ea typeface="Arial"/>
              <a:cs typeface="Arial"/>
              <a:sym typeface="Arial"/>
            </a:endParaRPr>
          </a:p>
          <a:p>
            <a:pPr marL="0" marR="0" lvl="0" indent="0" algn="l" rtl="0">
              <a:lnSpc>
                <a:spcPct val="115000"/>
              </a:lnSpc>
              <a:spcBef>
                <a:spcPts val="3600"/>
              </a:spcBef>
              <a:spcAft>
                <a:spcPts val="0"/>
              </a:spcAft>
              <a:buNone/>
            </a:pPr>
            <a:r>
              <a:rPr lang="en-US" sz="1600">
                <a:solidFill>
                  <a:srgbClr val="4BCDD5"/>
                </a:solidFill>
                <a:latin typeface="Arial"/>
                <a:ea typeface="Arial"/>
                <a:cs typeface="Arial"/>
                <a:sym typeface="Arial"/>
              </a:rPr>
              <a:t>linkedin.com/company/icann</a:t>
            </a:r>
            <a:endParaRPr sz="1600">
              <a:solidFill>
                <a:srgbClr val="4BCDD5"/>
              </a:solidFill>
              <a:latin typeface="Arial"/>
              <a:ea typeface="Arial"/>
              <a:cs typeface="Arial"/>
              <a:sym typeface="Arial"/>
            </a:endParaRPr>
          </a:p>
          <a:p>
            <a:pPr marL="0" marR="0" lvl="0" indent="0" algn="l" rtl="0">
              <a:lnSpc>
                <a:spcPct val="115000"/>
              </a:lnSpc>
              <a:spcBef>
                <a:spcPts val="3600"/>
              </a:spcBef>
              <a:spcAft>
                <a:spcPts val="0"/>
              </a:spcAft>
              <a:buNone/>
            </a:pPr>
            <a:r>
              <a:rPr lang="en-US" sz="1600">
                <a:solidFill>
                  <a:srgbClr val="4BCDD5"/>
                </a:solidFill>
                <a:latin typeface="Arial"/>
                <a:ea typeface="Arial"/>
                <a:cs typeface="Arial"/>
                <a:sym typeface="Arial"/>
              </a:rPr>
              <a:t>instagram.com/icannorg</a:t>
            </a:r>
            <a:endParaRPr sz="1600">
              <a:solidFill>
                <a:srgbClr val="4BCDD5"/>
              </a:solidFill>
              <a:latin typeface="Arial"/>
              <a:ea typeface="Arial"/>
              <a:cs typeface="Arial"/>
              <a:sym typeface="Arial"/>
            </a:endParaRPr>
          </a:p>
        </p:txBody>
      </p:sp>
      <p:sp>
        <p:nvSpPr>
          <p:cNvPr id="823" name="Google Shape;823;p57"/>
          <p:cNvSpPr/>
          <p:nvPr/>
        </p:nvSpPr>
        <p:spPr>
          <a:xfrm>
            <a:off x="4755149" y="3064681"/>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24" name="Google Shape;824;p57"/>
          <p:cNvSpPr/>
          <p:nvPr/>
        </p:nvSpPr>
        <p:spPr>
          <a:xfrm>
            <a:off x="4755149" y="3814930"/>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25" name="Google Shape;825;p57"/>
          <p:cNvSpPr/>
          <p:nvPr/>
        </p:nvSpPr>
        <p:spPr>
          <a:xfrm>
            <a:off x="4755149" y="4565473"/>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26" name="Google Shape;826;p57"/>
          <p:cNvSpPr/>
          <p:nvPr/>
        </p:nvSpPr>
        <p:spPr>
          <a:xfrm>
            <a:off x="720000" y="3064681"/>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27" name="Google Shape;827;p57"/>
          <p:cNvSpPr/>
          <p:nvPr/>
        </p:nvSpPr>
        <p:spPr>
          <a:xfrm>
            <a:off x="720000" y="3814930"/>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28" name="Google Shape;828;p57"/>
          <p:cNvSpPr/>
          <p:nvPr/>
        </p:nvSpPr>
        <p:spPr>
          <a:xfrm>
            <a:off x="720000" y="4565472"/>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829" name="Google Shape;829;p57"/>
          <p:cNvPicPr preferRelativeResize="0"/>
          <p:nvPr/>
        </p:nvPicPr>
        <p:blipFill rotWithShape="1">
          <a:blip r:embed="rId2">
            <a:alphaModFix/>
          </a:blip>
          <a:srcRect/>
          <a:stretch/>
        </p:blipFill>
        <p:spPr>
          <a:xfrm>
            <a:off x="4917915" y="4698193"/>
            <a:ext cx="184206" cy="177742"/>
          </a:xfrm>
          <a:prstGeom prst="rect">
            <a:avLst/>
          </a:prstGeom>
          <a:noFill/>
          <a:ln>
            <a:noFill/>
          </a:ln>
        </p:spPr>
      </p:pic>
      <p:pic>
        <p:nvPicPr>
          <p:cNvPr id="830" name="Google Shape;830;p57"/>
          <p:cNvPicPr preferRelativeResize="0"/>
          <p:nvPr/>
        </p:nvPicPr>
        <p:blipFill rotWithShape="1">
          <a:blip r:embed="rId3">
            <a:alphaModFix/>
          </a:blip>
          <a:srcRect/>
          <a:stretch/>
        </p:blipFill>
        <p:spPr>
          <a:xfrm>
            <a:off x="4823571" y="3860920"/>
            <a:ext cx="340338" cy="340338"/>
          </a:xfrm>
          <a:prstGeom prst="rect">
            <a:avLst/>
          </a:prstGeom>
          <a:noFill/>
          <a:ln>
            <a:noFill/>
          </a:ln>
        </p:spPr>
      </p:pic>
      <p:sp>
        <p:nvSpPr>
          <p:cNvPr id="831" name="Google Shape;831;p57"/>
          <p:cNvSpPr/>
          <p:nvPr/>
        </p:nvSpPr>
        <p:spPr>
          <a:xfrm>
            <a:off x="4892484" y="3234580"/>
            <a:ext cx="144000" cy="108000"/>
          </a:xfrm>
          <a:prstGeom prst="ellipse">
            <a:avLst/>
          </a:prstGeom>
          <a:solidFill>
            <a:srgbClr val="002A4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32" name="Google Shape;832;p57"/>
          <p:cNvSpPr/>
          <p:nvPr/>
        </p:nvSpPr>
        <p:spPr>
          <a:xfrm>
            <a:off x="5059023" y="3234580"/>
            <a:ext cx="144000" cy="108000"/>
          </a:xfrm>
          <a:prstGeom prst="ellipse">
            <a:avLst/>
          </a:prstGeom>
          <a:solidFill>
            <a:srgbClr val="002A4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33" name="Google Shape;833;p57"/>
          <p:cNvSpPr txBox="1">
            <a:spLocks noGrp="1"/>
          </p:cNvSpPr>
          <p:nvPr>
            <p:ph type="body" idx="1"/>
          </p:nvPr>
        </p:nvSpPr>
        <p:spPr>
          <a:xfrm>
            <a:off x="720000" y="1718062"/>
            <a:ext cx="5744400" cy="369300"/>
          </a:xfrm>
          <a:prstGeom prst="rect">
            <a:avLst/>
          </a:prstGeom>
          <a:noFill/>
          <a:ln>
            <a:noFill/>
          </a:ln>
        </p:spPr>
        <p:txBody>
          <a:bodyPr spcFirstLastPara="1" wrap="square" lIns="0" tIns="0" rIns="0" bIns="0" anchor="t" anchorCtr="0">
            <a:spAutoFit/>
          </a:bodyPr>
          <a:lstStyle>
            <a:lvl1pPr marL="457200" marR="0" lvl="0" indent="-228600" algn="l" rtl="0">
              <a:spcBef>
                <a:spcPts val="540"/>
              </a:spcBef>
              <a:spcAft>
                <a:spcPts val="0"/>
              </a:spcAft>
              <a:buClr>
                <a:schemeClr val="lt1"/>
              </a:buClr>
              <a:buSzPts val="2700"/>
              <a:buFont typeface="Arial"/>
              <a:buNone/>
              <a:defRPr sz="2700" b="1" i="0" u="none" strike="noStrike" cap="none">
                <a:solidFill>
                  <a:schemeClr val="lt1"/>
                </a:solidFill>
                <a:latin typeface="Arial"/>
                <a:ea typeface="Arial"/>
                <a:cs typeface="Arial"/>
                <a:sym typeface="Arial"/>
              </a:defRPr>
            </a:lvl1pPr>
            <a:lvl2pPr marL="914400" marR="0" lvl="1" indent="-361950" algn="l" rtl="0">
              <a:spcBef>
                <a:spcPts val="420"/>
              </a:spcBef>
              <a:spcAft>
                <a:spcPts val="0"/>
              </a:spcAft>
              <a:buClr>
                <a:srgbClr val="0B3458"/>
              </a:buClr>
              <a:buSzPts val="2100"/>
              <a:buFont typeface="Arial"/>
              <a:buChar char="–"/>
              <a:defRPr sz="2100" b="0" i="0" u="none" strike="noStrike" cap="none">
                <a:solidFill>
                  <a:srgbClr val="0B3458"/>
                </a:solidFill>
                <a:latin typeface="Arial"/>
                <a:ea typeface="Arial"/>
                <a:cs typeface="Arial"/>
                <a:sym typeface="Arial"/>
              </a:defRPr>
            </a:lvl2pPr>
            <a:lvl3pPr marL="1371600" marR="0" lvl="2" indent="-342900" algn="l" rtl="0">
              <a:spcBef>
                <a:spcPts val="36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3pPr>
            <a:lvl4pPr marL="1828800" marR="0" lvl="3" indent="-323850" algn="l" rtl="0">
              <a:spcBef>
                <a:spcPts val="300"/>
              </a:spcBef>
              <a:spcAft>
                <a:spcPts val="0"/>
              </a:spcAft>
              <a:buClr>
                <a:srgbClr val="0B3458"/>
              </a:buClr>
              <a:buSzPts val="1500"/>
              <a:buFont typeface="Arial"/>
              <a:buChar char="–"/>
              <a:defRPr sz="1500" b="0" i="0" u="none" strike="noStrike" cap="none">
                <a:solidFill>
                  <a:srgbClr val="0B3458"/>
                </a:solidFill>
                <a:latin typeface="Arial"/>
                <a:ea typeface="Arial"/>
                <a:cs typeface="Arial"/>
                <a:sym typeface="Arial"/>
              </a:defRPr>
            </a:lvl4pPr>
            <a:lvl5pPr marL="2286000" marR="0" lvl="4" indent="-323850" algn="l" rtl="0">
              <a:spcBef>
                <a:spcPts val="300"/>
              </a:spcBef>
              <a:spcAft>
                <a:spcPts val="0"/>
              </a:spcAft>
              <a:buClr>
                <a:srgbClr val="0B3458"/>
              </a:buClr>
              <a:buSzPts val="1500"/>
              <a:buFont typeface="Arial"/>
              <a:buChar char="»"/>
              <a:defRPr sz="1500" b="0" i="0" u="none" strike="noStrike" cap="none">
                <a:solidFill>
                  <a:srgbClr val="0B3458"/>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834" name="Google Shape;834;p57"/>
          <p:cNvSpPr txBox="1"/>
          <p:nvPr/>
        </p:nvSpPr>
        <p:spPr>
          <a:xfrm>
            <a:off x="1450339" y="3145187"/>
            <a:ext cx="2891700" cy="1736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1600">
                <a:solidFill>
                  <a:srgbClr val="4BCDD5"/>
                </a:solidFill>
                <a:latin typeface="Arial"/>
                <a:ea typeface="Arial"/>
                <a:cs typeface="Arial"/>
                <a:sym typeface="Arial"/>
              </a:rPr>
              <a:t>@icann</a:t>
            </a:r>
            <a:endParaRPr sz="1600">
              <a:solidFill>
                <a:srgbClr val="4BCDD5"/>
              </a:solidFill>
              <a:latin typeface="Arial"/>
              <a:ea typeface="Arial"/>
              <a:cs typeface="Arial"/>
              <a:sym typeface="Arial"/>
            </a:endParaRPr>
          </a:p>
          <a:p>
            <a:pPr marL="0" marR="0" lvl="0" indent="0" algn="l" rtl="0">
              <a:lnSpc>
                <a:spcPct val="115000"/>
              </a:lnSpc>
              <a:spcBef>
                <a:spcPts val="3600"/>
              </a:spcBef>
              <a:spcAft>
                <a:spcPts val="0"/>
              </a:spcAft>
              <a:buNone/>
            </a:pPr>
            <a:r>
              <a:rPr lang="en-US" sz="1600">
                <a:solidFill>
                  <a:srgbClr val="4BCDD5"/>
                </a:solidFill>
                <a:latin typeface="Arial"/>
                <a:ea typeface="Arial"/>
                <a:cs typeface="Arial"/>
                <a:sym typeface="Arial"/>
              </a:rPr>
              <a:t>facebook.com/icannorg</a:t>
            </a:r>
            <a:endParaRPr sz="1600">
              <a:solidFill>
                <a:srgbClr val="4BCDD5"/>
              </a:solidFill>
              <a:latin typeface="Arial"/>
              <a:ea typeface="Arial"/>
              <a:cs typeface="Arial"/>
              <a:sym typeface="Arial"/>
            </a:endParaRPr>
          </a:p>
          <a:p>
            <a:pPr marL="0" marR="0" lvl="0" indent="0" algn="l" rtl="0">
              <a:lnSpc>
                <a:spcPct val="115000"/>
              </a:lnSpc>
              <a:spcBef>
                <a:spcPts val="3600"/>
              </a:spcBef>
              <a:spcAft>
                <a:spcPts val="0"/>
              </a:spcAft>
              <a:buNone/>
            </a:pPr>
            <a:r>
              <a:rPr lang="en-US" sz="1600">
                <a:solidFill>
                  <a:srgbClr val="4BCDD5"/>
                </a:solidFill>
                <a:latin typeface="Arial"/>
                <a:ea typeface="Arial"/>
                <a:cs typeface="Arial"/>
                <a:sym typeface="Arial"/>
              </a:rPr>
              <a:t>youtube.com/icannnews</a:t>
            </a:r>
            <a:endParaRPr sz="1600">
              <a:solidFill>
                <a:srgbClr val="4BCDD5"/>
              </a:solidFill>
              <a:latin typeface="Arial"/>
              <a:ea typeface="Arial"/>
              <a:cs typeface="Arial"/>
              <a:sym typeface="Arial"/>
            </a:endParaRPr>
          </a:p>
        </p:txBody>
      </p:sp>
      <p:pic>
        <p:nvPicPr>
          <p:cNvPr id="835" name="Google Shape;835;p57"/>
          <p:cNvPicPr preferRelativeResize="0"/>
          <p:nvPr/>
        </p:nvPicPr>
        <p:blipFill rotWithShape="1">
          <a:blip r:embed="rId4">
            <a:alphaModFix/>
          </a:blip>
          <a:srcRect/>
          <a:stretch/>
        </p:blipFill>
        <p:spPr>
          <a:xfrm>
            <a:off x="881524" y="4718555"/>
            <a:ext cx="193406" cy="131017"/>
          </a:xfrm>
          <a:prstGeom prst="rect">
            <a:avLst/>
          </a:prstGeom>
          <a:noFill/>
          <a:ln>
            <a:noFill/>
          </a:ln>
        </p:spPr>
      </p:pic>
      <p:pic>
        <p:nvPicPr>
          <p:cNvPr id="836" name="Google Shape;836;p57"/>
          <p:cNvPicPr preferRelativeResize="0"/>
          <p:nvPr/>
        </p:nvPicPr>
        <p:blipFill rotWithShape="1">
          <a:blip r:embed="rId5">
            <a:alphaModFix/>
          </a:blip>
          <a:srcRect/>
          <a:stretch/>
        </p:blipFill>
        <p:spPr>
          <a:xfrm>
            <a:off x="880825" y="3199155"/>
            <a:ext cx="189759" cy="171687"/>
          </a:xfrm>
          <a:prstGeom prst="rect">
            <a:avLst/>
          </a:prstGeom>
          <a:noFill/>
          <a:ln>
            <a:noFill/>
          </a:ln>
        </p:spPr>
      </p:pic>
      <p:pic>
        <p:nvPicPr>
          <p:cNvPr id="837" name="Google Shape;837;p57"/>
          <p:cNvPicPr preferRelativeResize="0"/>
          <p:nvPr/>
        </p:nvPicPr>
        <p:blipFill rotWithShape="1">
          <a:blip r:embed="rId6">
            <a:alphaModFix/>
          </a:blip>
          <a:srcRect/>
          <a:stretch/>
        </p:blipFill>
        <p:spPr>
          <a:xfrm>
            <a:off x="791407" y="3876167"/>
            <a:ext cx="320919" cy="320919"/>
          </a:xfrm>
          <a:prstGeom prst="rect">
            <a:avLst/>
          </a:prstGeom>
          <a:noFill/>
          <a:ln>
            <a:noFill/>
          </a:ln>
        </p:spPr>
      </p:pic>
      <p:pic>
        <p:nvPicPr>
          <p:cNvPr id="838" name="Google Shape;838;p57"/>
          <p:cNvPicPr preferRelativeResize="0"/>
          <p:nvPr/>
        </p:nvPicPr>
        <p:blipFill rotWithShape="1">
          <a:blip r:embed="rId7">
            <a:alphaModFix/>
          </a:blip>
          <a:srcRect/>
          <a:stretch/>
        </p:blipFill>
        <p:spPr>
          <a:xfrm>
            <a:off x="7302821" y="4446953"/>
            <a:ext cx="3666885" cy="2414222"/>
          </a:xfrm>
          <a:prstGeom prst="rect">
            <a:avLst/>
          </a:prstGeom>
          <a:noFill/>
          <a:ln>
            <a:noFill/>
          </a:ln>
        </p:spPr>
      </p:pic>
      <p:sp>
        <p:nvSpPr>
          <p:cNvPr id="839" name="Google Shape;839;p57"/>
          <p:cNvSpPr/>
          <p:nvPr/>
        </p:nvSpPr>
        <p:spPr>
          <a:xfrm>
            <a:off x="6683928" y="6005456"/>
            <a:ext cx="960000" cy="720000"/>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40" name="Google Shape;840;p57"/>
          <p:cNvSpPr/>
          <p:nvPr/>
        </p:nvSpPr>
        <p:spPr>
          <a:xfrm>
            <a:off x="11550961" y="3577348"/>
            <a:ext cx="240000" cy="180000"/>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41" name="Google Shape;841;p57"/>
          <p:cNvSpPr/>
          <p:nvPr/>
        </p:nvSpPr>
        <p:spPr>
          <a:xfrm>
            <a:off x="9096917" y="2108508"/>
            <a:ext cx="576000" cy="4320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842" name="Google Shape;842;p57"/>
          <p:cNvPicPr preferRelativeResize="0"/>
          <p:nvPr/>
        </p:nvPicPr>
        <p:blipFill rotWithShape="1">
          <a:blip r:embed="rId8">
            <a:alphaModFix/>
          </a:blip>
          <a:srcRect/>
          <a:stretch/>
        </p:blipFill>
        <p:spPr>
          <a:xfrm>
            <a:off x="9550233" y="5410158"/>
            <a:ext cx="1186519" cy="943970"/>
          </a:xfrm>
          <a:prstGeom prst="rect">
            <a:avLst/>
          </a:prstGeom>
          <a:noFill/>
          <a:ln>
            <a:noFill/>
          </a:ln>
        </p:spPr>
      </p:pic>
      <p:sp>
        <p:nvSpPr>
          <p:cNvPr id="843" name="Google Shape;843;p57"/>
          <p:cNvSpPr/>
          <p:nvPr/>
        </p:nvSpPr>
        <p:spPr>
          <a:xfrm rot="-5400000">
            <a:off x="10169222" y="-1075798"/>
            <a:ext cx="1613700" cy="2151600"/>
          </a:xfrm>
          <a:prstGeom prst="chord">
            <a:avLst>
              <a:gd name="adj1" fmla="val 5403826"/>
              <a:gd name="adj2" fmla="val 1620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844" name="Google Shape;844;p57"/>
          <p:cNvPicPr preferRelativeResize="0"/>
          <p:nvPr/>
        </p:nvPicPr>
        <p:blipFill rotWithShape="1">
          <a:blip r:embed="rId9">
            <a:alphaModFix/>
          </a:blip>
          <a:srcRect/>
          <a:stretch/>
        </p:blipFill>
        <p:spPr>
          <a:xfrm>
            <a:off x="720000" y="611558"/>
            <a:ext cx="6054631" cy="198000"/>
          </a:xfrm>
          <a:prstGeom prst="rect">
            <a:avLst/>
          </a:prstGeom>
          <a:noFill/>
          <a:ln>
            <a:noFill/>
          </a:ln>
        </p:spPr>
      </p:pic>
      <p:pic>
        <p:nvPicPr>
          <p:cNvPr id="845" name="Google Shape;845;p57"/>
          <p:cNvPicPr preferRelativeResize="0"/>
          <p:nvPr/>
        </p:nvPicPr>
        <p:blipFill rotWithShape="1">
          <a:blip r:embed="rId10">
            <a:alphaModFix/>
          </a:blip>
          <a:srcRect/>
          <a:stretch/>
        </p:blipFill>
        <p:spPr>
          <a:xfrm>
            <a:off x="9517663" y="294969"/>
            <a:ext cx="800100" cy="800100"/>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slide">
  <p:cSld name="Blank slide">
    <p:bg>
      <p:bgPr>
        <a:solidFill>
          <a:srgbClr val="F1EFEA"/>
        </a:solidFill>
        <a:effectLst/>
      </p:bgPr>
    </p:bg>
    <p:spTree>
      <p:nvGrpSpPr>
        <p:cNvPr id="1" name="Shape 846"/>
        <p:cNvGrpSpPr/>
        <p:nvPr/>
      </p:nvGrpSpPr>
      <p:grpSpPr>
        <a:xfrm>
          <a:off x="0" y="0"/>
          <a:ext cx="0" cy="0"/>
          <a:chOff x="0" y="0"/>
          <a:chExt cx="0" cy="0"/>
        </a:xfrm>
      </p:grpSpPr>
      <p:sp>
        <p:nvSpPr>
          <p:cNvPr id="847" name="Google Shape;847;p58"/>
          <p:cNvSpPr txBox="1">
            <a:spLocks noGrp="1"/>
          </p:cNvSpPr>
          <p:nvPr>
            <p:ph type="title"/>
          </p:nvPr>
        </p:nvSpPr>
        <p:spPr>
          <a:xfrm>
            <a:off x="576000" y="900000"/>
            <a:ext cx="7209300" cy="576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lank Background Slide">
  <p:cSld name="Blank Background Slide">
    <p:spTree>
      <p:nvGrpSpPr>
        <p:cNvPr id="1" name="Shape 848"/>
        <p:cNvGrpSpPr/>
        <p:nvPr/>
      </p:nvGrpSpPr>
      <p:grpSpPr>
        <a:xfrm>
          <a:off x="0" y="0"/>
          <a:ext cx="0" cy="0"/>
          <a:chOff x="0" y="0"/>
          <a:chExt cx="0" cy="0"/>
        </a:xfrm>
      </p:grpSpPr>
      <p:sp>
        <p:nvSpPr>
          <p:cNvPr id="849" name="Google Shape;849;p59"/>
          <p:cNvSpPr txBox="1">
            <a:spLocks noGrp="1"/>
          </p:cNvSpPr>
          <p:nvPr>
            <p:ph type="title"/>
          </p:nvPr>
        </p:nvSpPr>
        <p:spPr>
          <a:xfrm>
            <a:off x="499872" y="46179"/>
            <a:ext cx="10683900" cy="450600"/>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over 1 White">
  <p:cSld name="Cover 1 White">
    <p:spTree>
      <p:nvGrpSpPr>
        <p:cNvPr id="1" name="Shape 79"/>
        <p:cNvGrpSpPr/>
        <p:nvPr/>
      </p:nvGrpSpPr>
      <p:grpSpPr>
        <a:xfrm>
          <a:off x="0" y="0"/>
          <a:ext cx="0" cy="0"/>
          <a:chOff x="0" y="0"/>
          <a:chExt cx="0" cy="0"/>
        </a:xfrm>
      </p:grpSpPr>
      <p:sp>
        <p:nvSpPr>
          <p:cNvPr id="80" name="Google Shape;80;p8"/>
          <p:cNvSpPr txBox="1">
            <a:spLocks noGrp="1"/>
          </p:cNvSpPr>
          <p:nvPr>
            <p:ph type="title"/>
          </p:nvPr>
        </p:nvSpPr>
        <p:spPr>
          <a:xfrm>
            <a:off x="553082" y="0"/>
            <a:ext cx="10788321" cy="2533369"/>
          </a:xfrm>
          <a:prstGeom prst="rect">
            <a:avLst/>
          </a:prstGeom>
          <a:noFill/>
          <a:ln>
            <a:noFill/>
          </a:ln>
        </p:spPr>
        <p:txBody>
          <a:bodyPr spcFirstLastPara="1" wrap="square" lIns="0" tIns="0" rIns="0" bIns="0" anchor="b" anchorCtr="0">
            <a:normAutofit/>
          </a:bodyPr>
          <a:lstStyle>
            <a:lvl1pPr marR="0" lvl="0" algn="l" rtl="0">
              <a:spcBef>
                <a:spcPts val="0"/>
              </a:spcBef>
              <a:spcAft>
                <a:spcPts val="0"/>
              </a:spcAft>
              <a:buClr>
                <a:srgbClr val="0B3458"/>
              </a:buClr>
              <a:buSzPts val="3600"/>
              <a:buFont typeface="Arial"/>
              <a:buNone/>
              <a:defRPr sz="36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1" name="Google Shape;81;p8"/>
          <p:cNvSpPr txBox="1">
            <a:spLocks noGrp="1"/>
          </p:cNvSpPr>
          <p:nvPr>
            <p:ph type="body" idx="1"/>
          </p:nvPr>
        </p:nvSpPr>
        <p:spPr>
          <a:xfrm>
            <a:off x="566928" y="3553576"/>
            <a:ext cx="10788321" cy="716808"/>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8"/>
          <p:cNvSpPr txBox="1">
            <a:spLocks noGrp="1"/>
          </p:cNvSpPr>
          <p:nvPr>
            <p:ph type="body" idx="2"/>
          </p:nvPr>
        </p:nvSpPr>
        <p:spPr>
          <a:xfrm>
            <a:off x="566928" y="4279392"/>
            <a:ext cx="10788321" cy="27360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3" name="Google Shape;83;p8"/>
          <p:cNvSpPr txBox="1">
            <a:spLocks noGrp="1"/>
          </p:cNvSpPr>
          <p:nvPr>
            <p:ph type="body" idx="3"/>
          </p:nvPr>
        </p:nvSpPr>
        <p:spPr>
          <a:xfrm>
            <a:off x="566928" y="4553712"/>
            <a:ext cx="10788321" cy="40378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84" name="Google Shape;84;p8"/>
          <p:cNvPicPr preferRelativeResize="0"/>
          <p:nvPr/>
        </p:nvPicPr>
        <p:blipFill rotWithShape="1">
          <a:blip r:embed="rId2">
            <a:alphaModFix/>
          </a:blip>
          <a:srcRect/>
          <a:stretch/>
        </p:blipFill>
        <p:spPr>
          <a:xfrm>
            <a:off x="567596" y="5193792"/>
            <a:ext cx="1189829" cy="951863"/>
          </a:xfrm>
          <a:prstGeom prst="rect">
            <a:avLst/>
          </a:prstGeom>
          <a:noFill/>
          <a:ln>
            <a:noFill/>
          </a:ln>
        </p:spPr>
      </p:pic>
      <p:sp>
        <p:nvSpPr>
          <p:cNvPr id="85" name="Google Shape;85;p8"/>
          <p:cNvSpPr txBox="1">
            <a:spLocks noGrp="1"/>
          </p:cNvSpPr>
          <p:nvPr>
            <p:ph type="body" idx="4"/>
          </p:nvPr>
        </p:nvSpPr>
        <p:spPr>
          <a:xfrm>
            <a:off x="548639" y="2837138"/>
            <a:ext cx="10808208" cy="716808"/>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1"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ver 1 Blue">
  <p:cSld name="Cover 1 Blue">
    <p:spTree>
      <p:nvGrpSpPr>
        <p:cNvPr id="1" name="Shape 86"/>
        <p:cNvGrpSpPr/>
        <p:nvPr/>
      </p:nvGrpSpPr>
      <p:grpSpPr>
        <a:xfrm>
          <a:off x="0" y="0"/>
          <a:ext cx="0" cy="0"/>
          <a:chOff x="0" y="0"/>
          <a:chExt cx="0" cy="0"/>
        </a:xfrm>
      </p:grpSpPr>
      <p:sp>
        <p:nvSpPr>
          <p:cNvPr id="87" name="Google Shape;87;p9"/>
          <p:cNvSpPr/>
          <p:nvPr/>
        </p:nvSpPr>
        <p:spPr>
          <a:xfrm>
            <a:off x="0" y="0"/>
            <a:ext cx="12192000"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8" name="Google Shape;88;p9"/>
          <p:cNvSpPr txBox="1">
            <a:spLocks noGrp="1"/>
          </p:cNvSpPr>
          <p:nvPr>
            <p:ph type="title"/>
          </p:nvPr>
        </p:nvSpPr>
        <p:spPr>
          <a:xfrm>
            <a:off x="550863" y="1"/>
            <a:ext cx="10805054" cy="2533369"/>
          </a:xfrm>
          <a:prstGeom prst="rect">
            <a:avLst/>
          </a:prstGeom>
          <a:noFill/>
          <a:ln>
            <a:noFill/>
          </a:ln>
        </p:spPr>
        <p:txBody>
          <a:bodyPr spcFirstLastPara="1" wrap="square" lIns="0" tIns="0" rIns="0" bIns="0" anchor="b" anchorCtr="0">
            <a:normAutofit/>
          </a:bodyPr>
          <a:lstStyle>
            <a:lvl1pPr marR="0" lvl="0" algn="l" rtl="0">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9" name="Google Shape;89;p9"/>
          <p:cNvSpPr txBox="1">
            <a:spLocks noGrp="1"/>
          </p:cNvSpPr>
          <p:nvPr>
            <p:ph type="body" idx="1"/>
          </p:nvPr>
        </p:nvSpPr>
        <p:spPr>
          <a:xfrm>
            <a:off x="550863" y="3553574"/>
            <a:ext cx="10805054" cy="716808"/>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0" name="Google Shape;90;p9"/>
          <p:cNvSpPr txBox="1">
            <a:spLocks noGrp="1"/>
          </p:cNvSpPr>
          <p:nvPr>
            <p:ph type="body" idx="2"/>
          </p:nvPr>
        </p:nvSpPr>
        <p:spPr>
          <a:xfrm>
            <a:off x="550863" y="4279392"/>
            <a:ext cx="10805054" cy="27360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1" name="Google Shape;91;p9"/>
          <p:cNvSpPr txBox="1">
            <a:spLocks noGrp="1"/>
          </p:cNvSpPr>
          <p:nvPr>
            <p:ph type="body" idx="3"/>
          </p:nvPr>
        </p:nvSpPr>
        <p:spPr>
          <a:xfrm>
            <a:off x="550863" y="4553415"/>
            <a:ext cx="10805054" cy="40378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92" name="Google Shape;92;p9"/>
          <p:cNvPicPr preferRelativeResize="0"/>
          <p:nvPr/>
        </p:nvPicPr>
        <p:blipFill rotWithShape="1">
          <a:blip r:embed="rId2">
            <a:alphaModFix/>
          </a:blip>
          <a:srcRect/>
          <a:stretch/>
        </p:blipFill>
        <p:spPr>
          <a:xfrm>
            <a:off x="567217" y="5193792"/>
            <a:ext cx="1193800" cy="952500"/>
          </a:xfrm>
          <a:prstGeom prst="rect">
            <a:avLst/>
          </a:prstGeom>
          <a:noFill/>
          <a:ln>
            <a:noFill/>
          </a:ln>
        </p:spPr>
      </p:pic>
      <p:sp>
        <p:nvSpPr>
          <p:cNvPr id="93" name="Google Shape;93;p9"/>
          <p:cNvSpPr txBox="1">
            <a:spLocks noGrp="1"/>
          </p:cNvSpPr>
          <p:nvPr>
            <p:ph type="body" idx="4"/>
          </p:nvPr>
        </p:nvSpPr>
        <p:spPr>
          <a:xfrm>
            <a:off x="548640" y="2837138"/>
            <a:ext cx="10808208" cy="716808"/>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ver 2 White">
  <p:cSld name="Cover 2 White">
    <p:spTree>
      <p:nvGrpSpPr>
        <p:cNvPr id="1" name="Shape 94"/>
        <p:cNvGrpSpPr/>
        <p:nvPr/>
      </p:nvGrpSpPr>
      <p:grpSpPr>
        <a:xfrm>
          <a:off x="0" y="0"/>
          <a:ext cx="0" cy="0"/>
          <a:chOff x="0" y="0"/>
          <a:chExt cx="0" cy="0"/>
        </a:xfrm>
      </p:grpSpPr>
      <p:sp>
        <p:nvSpPr>
          <p:cNvPr id="95" name="Google Shape;95;p10"/>
          <p:cNvSpPr txBox="1">
            <a:spLocks noGrp="1"/>
          </p:cNvSpPr>
          <p:nvPr>
            <p:ph type="title"/>
          </p:nvPr>
        </p:nvSpPr>
        <p:spPr>
          <a:xfrm>
            <a:off x="2228479" y="2020824"/>
            <a:ext cx="9299448" cy="1325880"/>
          </a:xfrm>
          <a:prstGeom prst="rect">
            <a:avLst/>
          </a:prstGeom>
          <a:noFill/>
          <a:ln>
            <a:noFill/>
          </a:ln>
        </p:spPr>
        <p:txBody>
          <a:bodyPr spcFirstLastPara="1" wrap="square" lIns="0" tIns="0" rIns="0" bIns="0" anchor="b" anchorCtr="0">
            <a:normAutofit/>
          </a:bodyPr>
          <a:lstStyle>
            <a:lvl1pPr marR="0" lvl="0" algn="l" rtl="0">
              <a:spcBef>
                <a:spcPts val="0"/>
              </a:spcBef>
              <a:spcAft>
                <a:spcPts val="0"/>
              </a:spcAft>
              <a:buClr>
                <a:srgbClr val="0B3458"/>
              </a:buClr>
              <a:buSzPts val="3600"/>
              <a:buFont typeface="Arial"/>
              <a:buNone/>
              <a:defRPr sz="36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6" name="Google Shape;96;p10"/>
          <p:cNvSpPr txBox="1">
            <a:spLocks noGrp="1"/>
          </p:cNvSpPr>
          <p:nvPr>
            <p:ph type="body" idx="1"/>
          </p:nvPr>
        </p:nvSpPr>
        <p:spPr>
          <a:xfrm>
            <a:off x="2228479" y="4617720"/>
            <a:ext cx="9299448" cy="578412"/>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7" name="Google Shape;97;p10"/>
          <p:cNvSpPr txBox="1">
            <a:spLocks noGrp="1"/>
          </p:cNvSpPr>
          <p:nvPr>
            <p:ph type="body" idx="2"/>
          </p:nvPr>
        </p:nvSpPr>
        <p:spPr>
          <a:xfrm>
            <a:off x="2228479" y="5199656"/>
            <a:ext cx="9299448" cy="390521"/>
          </a:xfrm>
          <a:prstGeom prst="rect">
            <a:avLst/>
          </a:prstGeom>
          <a:noFill/>
          <a:ln>
            <a:noFill/>
          </a:ln>
        </p:spPr>
        <p:txBody>
          <a:bodyPr spcFirstLastPara="1" wrap="square" lIns="0" tIns="0" rIns="0" bIns="0" anchor="b"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8" name="Google Shape;98;p10"/>
          <p:cNvSpPr txBox="1">
            <a:spLocks noGrp="1"/>
          </p:cNvSpPr>
          <p:nvPr>
            <p:ph type="body" idx="3"/>
          </p:nvPr>
        </p:nvSpPr>
        <p:spPr>
          <a:xfrm>
            <a:off x="2228479" y="5602567"/>
            <a:ext cx="9299448" cy="40378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99" name="Google Shape;99;p10"/>
          <p:cNvPicPr preferRelativeResize="0"/>
          <p:nvPr/>
        </p:nvPicPr>
        <p:blipFill rotWithShape="1">
          <a:blip r:embed="rId2">
            <a:alphaModFix/>
          </a:blip>
          <a:srcRect/>
          <a:stretch/>
        </p:blipFill>
        <p:spPr>
          <a:xfrm>
            <a:off x="326395" y="4874480"/>
            <a:ext cx="1189829" cy="951863"/>
          </a:xfrm>
          <a:prstGeom prst="rect">
            <a:avLst/>
          </a:prstGeom>
          <a:noFill/>
          <a:ln>
            <a:noFill/>
          </a:ln>
        </p:spPr>
      </p:pic>
      <p:sp>
        <p:nvSpPr>
          <p:cNvPr id="100" name="Google Shape;100;p10"/>
          <p:cNvSpPr/>
          <p:nvPr/>
        </p:nvSpPr>
        <p:spPr>
          <a:xfrm>
            <a:off x="1825043" y="6101651"/>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101" name="Google Shape;101;p10"/>
          <p:cNvCxnSpPr/>
          <p:nvPr/>
        </p:nvCxnSpPr>
        <p:spPr>
          <a:xfrm rot="10800000">
            <a:off x="0" y="6124669"/>
            <a:ext cx="1793872" cy="0"/>
          </a:xfrm>
          <a:prstGeom prst="straightConnector1">
            <a:avLst/>
          </a:prstGeom>
          <a:noFill/>
          <a:ln w="12700" cap="flat" cmpd="sng">
            <a:solidFill>
              <a:srgbClr val="0B3458"/>
            </a:solidFill>
            <a:prstDash val="solid"/>
            <a:round/>
            <a:headEnd type="none" w="sm" len="sm"/>
            <a:tailEnd type="none" w="sm" len="sm"/>
          </a:ln>
        </p:spPr>
      </p:cxnSp>
      <p:cxnSp>
        <p:nvCxnSpPr>
          <p:cNvPr id="102" name="Google Shape;102;p10"/>
          <p:cNvCxnSpPr/>
          <p:nvPr/>
        </p:nvCxnSpPr>
        <p:spPr>
          <a:xfrm rot="10800000">
            <a:off x="1892734" y="6124511"/>
            <a:ext cx="9720781" cy="0"/>
          </a:xfrm>
          <a:prstGeom prst="straightConnector1">
            <a:avLst/>
          </a:prstGeom>
          <a:noFill/>
          <a:ln w="12700" cap="flat" cmpd="sng">
            <a:solidFill>
              <a:srgbClr val="0B3458"/>
            </a:solidFill>
            <a:prstDash val="solid"/>
            <a:round/>
            <a:headEnd type="none" w="sm" len="sm"/>
            <a:tailEnd type="none" w="sm" len="sm"/>
          </a:ln>
        </p:spPr>
      </p:cxnSp>
      <p:sp>
        <p:nvSpPr>
          <p:cNvPr id="103" name="Google Shape;103;p10"/>
          <p:cNvSpPr/>
          <p:nvPr/>
        </p:nvSpPr>
        <p:spPr>
          <a:xfrm flipH="1">
            <a:off x="11642081" y="6101651"/>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104" name="Google Shape;104;p10"/>
          <p:cNvSpPr/>
          <p:nvPr/>
        </p:nvSpPr>
        <p:spPr>
          <a:xfrm flipH="1">
            <a:off x="11642081" y="3470373"/>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105" name="Google Shape;105;p10"/>
          <p:cNvCxnSpPr/>
          <p:nvPr/>
        </p:nvCxnSpPr>
        <p:spPr>
          <a:xfrm rot="10800000">
            <a:off x="1849172" y="3552825"/>
            <a:ext cx="0" cy="2529959"/>
          </a:xfrm>
          <a:prstGeom prst="straightConnector1">
            <a:avLst/>
          </a:prstGeom>
          <a:noFill/>
          <a:ln w="12700" cap="flat" cmpd="sng">
            <a:solidFill>
              <a:srgbClr val="0B3458"/>
            </a:solidFill>
            <a:prstDash val="solid"/>
            <a:round/>
            <a:headEnd type="none" w="sm" len="sm"/>
            <a:tailEnd type="none" w="sm" len="sm"/>
          </a:ln>
        </p:spPr>
      </p:cxnSp>
      <p:sp>
        <p:nvSpPr>
          <p:cNvPr id="106" name="Google Shape;106;p10"/>
          <p:cNvSpPr/>
          <p:nvPr/>
        </p:nvSpPr>
        <p:spPr>
          <a:xfrm rot="-5400000">
            <a:off x="1847726" y="3495590"/>
            <a:ext cx="121764" cy="118872"/>
          </a:xfrm>
          <a:prstGeom prst="arc">
            <a:avLst>
              <a:gd name="adj1" fmla="val 16200000"/>
              <a:gd name="adj2" fmla="val 0"/>
            </a:avLst>
          </a:prstGeom>
          <a:noFill/>
          <a:ln w="12700" cap="flat"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107" name="Google Shape;107;p10"/>
          <p:cNvCxnSpPr/>
          <p:nvPr/>
        </p:nvCxnSpPr>
        <p:spPr>
          <a:xfrm rot="10800000">
            <a:off x="1899083" y="3494144"/>
            <a:ext cx="9714432" cy="0"/>
          </a:xfrm>
          <a:prstGeom prst="straightConnector1">
            <a:avLst/>
          </a:prstGeom>
          <a:noFill/>
          <a:ln w="12700" cap="flat" cmpd="sng">
            <a:solidFill>
              <a:srgbClr val="0B3458"/>
            </a:solidFill>
            <a:prstDash val="solid"/>
            <a:round/>
            <a:headEnd type="none" w="sm" len="sm"/>
            <a:tailEnd type="none" w="sm" len="sm"/>
          </a:ln>
        </p:spPr>
      </p:cxnSp>
      <p:sp>
        <p:nvSpPr>
          <p:cNvPr id="108" name="Google Shape;108;p10"/>
          <p:cNvSpPr txBox="1">
            <a:spLocks noGrp="1"/>
          </p:cNvSpPr>
          <p:nvPr>
            <p:ph type="body" idx="4"/>
          </p:nvPr>
        </p:nvSpPr>
        <p:spPr>
          <a:xfrm>
            <a:off x="2228478" y="3666744"/>
            <a:ext cx="9299448" cy="576072"/>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1"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Full-Width Photo">
  <p:cSld name="Full-Width Photo">
    <p:spTree>
      <p:nvGrpSpPr>
        <p:cNvPr id="1" name="Shape 109"/>
        <p:cNvGrpSpPr/>
        <p:nvPr/>
      </p:nvGrpSpPr>
      <p:grpSpPr>
        <a:xfrm>
          <a:off x="0" y="0"/>
          <a:ext cx="0" cy="0"/>
          <a:chOff x="0" y="0"/>
          <a:chExt cx="0" cy="0"/>
        </a:xfrm>
      </p:grpSpPr>
      <p:sp>
        <p:nvSpPr>
          <p:cNvPr id="110" name="Google Shape;110;p11"/>
          <p:cNvSpPr>
            <a:spLocks noGrp="1"/>
          </p:cNvSpPr>
          <p:nvPr>
            <p:ph type="pic" idx="2"/>
          </p:nvPr>
        </p:nvSpPr>
        <p:spPr>
          <a:xfrm>
            <a:off x="0" y="616645"/>
            <a:ext cx="12192000" cy="5696712"/>
          </a:xfrm>
          <a:prstGeom prst="rect">
            <a:avLst/>
          </a:prstGeom>
          <a:noFill/>
          <a:ln>
            <a:noFill/>
          </a:ln>
        </p:spPr>
      </p:sp>
      <p:sp>
        <p:nvSpPr>
          <p:cNvPr id="111" name="Google Shape;111;p11"/>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12" name="Google Shape;112;p11"/>
          <p:cNvCxnSpPr/>
          <p:nvPr/>
        </p:nvCxnSpPr>
        <p:spPr>
          <a:xfrm rot="10800000">
            <a:off x="0" y="608083"/>
            <a:ext cx="12192000" cy="0"/>
          </a:xfrm>
          <a:prstGeom prst="straightConnector1">
            <a:avLst/>
          </a:prstGeom>
          <a:noFill/>
          <a:ln w="19050" cap="flat" cmpd="sng">
            <a:solidFill>
              <a:srgbClr val="0B3458"/>
            </a:solidFill>
            <a:prstDash val="solid"/>
            <a:round/>
            <a:headEnd type="none" w="sm" len="sm"/>
            <a:tailEnd type="none" w="sm" len="sm"/>
          </a:ln>
        </p:spPr>
      </p:cxnSp>
      <p:cxnSp>
        <p:nvCxnSpPr>
          <p:cNvPr id="113" name="Google Shape;113;p11"/>
          <p:cNvCxnSpPr/>
          <p:nvPr/>
        </p:nvCxnSpPr>
        <p:spPr>
          <a:xfrm rot="10800000">
            <a:off x="0" y="6320547"/>
            <a:ext cx="12192000" cy="0"/>
          </a:xfrm>
          <a:prstGeom prst="straightConnector1">
            <a:avLst/>
          </a:prstGeom>
          <a:noFill/>
          <a:ln w="19050" cap="flat" cmpd="sng">
            <a:solidFill>
              <a:srgbClr val="0B3458"/>
            </a:solidFill>
            <a:prstDash val="solid"/>
            <a:round/>
            <a:headEnd type="none" w="sm" len="sm"/>
            <a:tailEnd type="none" w="sm" len="sm"/>
          </a:ln>
        </p:spPr>
      </p:cxnSp>
      <p:pic>
        <p:nvPicPr>
          <p:cNvPr id="114" name="Google Shape;114;p11"/>
          <p:cNvPicPr preferRelativeResize="0"/>
          <p:nvPr/>
        </p:nvPicPr>
        <p:blipFill rotWithShape="1">
          <a:blip r:embed="rId2">
            <a:alphaModFix/>
          </a:blip>
          <a:srcRect/>
          <a:stretch/>
        </p:blipFill>
        <p:spPr>
          <a:xfrm>
            <a:off x="365760" y="6464808"/>
            <a:ext cx="390801" cy="312641"/>
          </a:xfrm>
          <a:prstGeom prst="rect">
            <a:avLst/>
          </a:prstGeom>
          <a:noFill/>
          <a:ln>
            <a:noFill/>
          </a:ln>
        </p:spPr>
      </p:pic>
      <p:sp>
        <p:nvSpPr>
          <p:cNvPr id="115" name="Google Shape;115;p11"/>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5" Type="http://schemas.openxmlformats.org/officeDocument/2006/relationships/slideLayout" Target="../slideLayouts/slideLayout55.xml"/><Relationship Id="rId4" Type="http://schemas.openxmlformats.org/officeDocument/2006/relationships/slideLayout" Target="../slideLayouts/slideLayout54.xml"/><Relationship Id="rId9" Type="http://schemas.openxmlformats.org/officeDocument/2006/relationships/image" Target="../media/image34.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pic>
        <p:nvPicPr>
          <p:cNvPr id="11" name="Google Shape;11;p1"/>
          <p:cNvPicPr preferRelativeResize="0"/>
          <p:nvPr/>
        </p:nvPicPr>
        <p:blipFill rotWithShape="1">
          <a:blip r:embed="rId52">
            <a:alphaModFix/>
          </a:blip>
          <a:srcRect/>
          <a:stretch/>
        </p:blipFill>
        <p:spPr>
          <a:xfrm>
            <a:off x="365760" y="6464808"/>
            <a:ext cx="390801" cy="312641"/>
          </a:xfrm>
          <a:prstGeom prst="rect">
            <a:avLst/>
          </a:prstGeom>
          <a:noFill/>
          <a:ln>
            <a:noFill/>
          </a:ln>
        </p:spPr>
      </p:pic>
      <p:sp>
        <p:nvSpPr>
          <p:cNvPr id="12" name="Google Shape;12;p1"/>
          <p:cNvSpPr/>
          <p:nvPr/>
        </p:nvSpPr>
        <p:spPr>
          <a:xfrm>
            <a:off x="533670" y="585223"/>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3" name="Google Shape;13;p1"/>
          <p:cNvCxnSpPr/>
          <p:nvPr/>
        </p:nvCxnSpPr>
        <p:spPr>
          <a:xfrm rot="10800000">
            <a:off x="3230" y="608083"/>
            <a:ext cx="495719" cy="0"/>
          </a:xfrm>
          <a:prstGeom prst="straightConnector1">
            <a:avLst/>
          </a:prstGeom>
          <a:noFill/>
          <a:ln w="12700" cap="flat" cmpd="sng">
            <a:solidFill>
              <a:srgbClr val="0B3458"/>
            </a:solidFill>
            <a:prstDash val="solid"/>
            <a:round/>
            <a:headEnd type="none" w="sm" len="sm"/>
            <a:tailEnd type="none" w="sm" len="sm"/>
          </a:ln>
        </p:spPr>
      </p:cxnSp>
      <p:cxnSp>
        <p:nvCxnSpPr>
          <p:cNvPr id="14" name="Google Shape;14;p1"/>
          <p:cNvCxnSpPr/>
          <p:nvPr/>
        </p:nvCxnSpPr>
        <p:spPr>
          <a:xfrm rot="10800000">
            <a:off x="616656" y="608083"/>
            <a:ext cx="11575344" cy="0"/>
          </a:xfrm>
          <a:prstGeom prst="straightConnector1">
            <a:avLst/>
          </a:prstGeom>
          <a:noFill/>
          <a:ln w="12700" cap="flat" cmpd="sng">
            <a:solidFill>
              <a:srgbClr val="0B3458"/>
            </a:solidFill>
            <a:prstDash val="solid"/>
            <a:round/>
            <a:headEnd type="none" w="sm" len="sm"/>
            <a:tailEnd type="none" w="sm" len="sm"/>
          </a:ln>
        </p:spPr>
      </p:cxnSp>
      <p:sp>
        <p:nvSpPr>
          <p:cNvPr id="15" name="Google Shape;15;p1"/>
          <p:cNvSpPr/>
          <p:nvPr/>
        </p:nvSpPr>
        <p:spPr>
          <a:xfrm>
            <a:off x="533670"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6" name="Google Shape;16;p1"/>
          <p:cNvCxnSpPr/>
          <p:nvPr/>
        </p:nvCxnSpPr>
        <p:spPr>
          <a:xfrm rot="10800000">
            <a:off x="3230" y="6320547"/>
            <a:ext cx="495719" cy="0"/>
          </a:xfrm>
          <a:prstGeom prst="straightConnector1">
            <a:avLst/>
          </a:prstGeom>
          <a:noFill/>
          <a:ln w="12700" cap="flat" cmpd="sng">
            <a:solidFill>
              <a:srgbClr val="0B3458"/>
            </a:solidFill>
            <a:prstDash val="solid"/>
            <a:round/>
            <a:headEnd type="none" w="sm" len="sm"/>
            <a:tailEnd type="none" w="sm" len="sm"/>
          </a:ln>
        </p:spPr>
      </p:cxnSp>
      <p:cxnSp>
        <p:nvCxnSpPr>
          <p:cNvPr id="17" name="Google Shape;17;p1"/>
          <p:cNvCxnSpPr/>
          <p:nvPr/>
        </p:nvCxnSpPr>
        <p:spPr>
          <a:xfrm rot="10800000">
            <a:off x="616655" y="6320547"/>
            <a:ext cx="10957279" cy="0"/>
          </a:xfrm>
          <a:prstGeom prst="straightConnector1">
            <a:avLst/>
          </a:prstGeom>
          <a:noFill/>
          <a:ln w="12700" cap="flat" cmpd="sng">
            <a:solidFill>
              <a:srgbClr val="0B3458"/>
            </a:solidFill>
            <a:prstDash val="solid"/>
            <a:round/>
            <a:headEnd type="none" w="sm" len="sm"/>
            <a:tailEnd type="none" w="sm" len="sm"/>
          </a:ln>
        </p:spPr>
      </p:cxnSp>
      <p:sp>
        <p:nvSpPr>
          <p:cNvPr id="18" name="Google Shape;18;p1"/>
          <p:cNvSpPr/>
          <p:nvPr/>
        </p:nvSpPr>
        <p:spPr>
          <a:xfrm flipH="1">
            <a:off x="11606949"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9" name="Google Shape;19;p1"/>
          <p:cNvCxnSpPr/>
          <p:nvPr/>
        </p:nvCxnSpPr>
        <p:spPr>
          <a:xfrm>
            <a:off x="11696282" y="6320547"/>
            <a:ext cx="495719" cy="0"/>
          </a:xfrm>
          <a:prstGeom prst="straightConnector1">
            <a:avLst/>
          </a:prstGeom>
          <a:noFill/>
          <a:ln w="12700" cap="flat" cmpd="sng">
            <a:solidFill>
              <a:srgbClr val="0B3458"/>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707" r:id="rId5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153">
          <p15:clr>
            <a:srgbClr val="F26B43"/>
          </p15:clr>
        </p15:guide>
        <p15:guide id="4" pos="512">
          <p15:clr>
            <a:srgbClr val="F26B43"/>
          </p15:clr>
        </p15:guide>
        <p15:guide id="5" pos="347">
          <p15:clr>
            <a:srgbClr val="F26B43"/>
          </p15:clr>
        </p15:guide>
        <p15:guide id="6" pos="7324">
          <p15:clr>
            <a:srgbClr val="F26B43"/>
          </p15:clr>
        </p15:guide>
        <p15:guide id="7" orient="horz" pos="4105">
          <p15:clr>
            <a:srgbClr val="F26B43"/>
          </p15:clr>
        </p15:guide>
        <p15:guide id="8" orient="horz" pos="384">
          <p15:clr>
            <a:srgbClr val="F26B43"/>
          </p15:clr>
        </p15:guide>
        <p15:guide id="9" orient="horz" pos="398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1EFEA"/>
        </a:solidFill>
        <a:effectLst/>
      </p:bgPr>
    </p:bg>
    <p:spTree>
      <p:nvGrpSpPr>
        <p:cNvPr id="1" name="Shape 801"/>
        <p:cNvGrpSpPr/>
        <p:nvPr/>
      </p:nvGrpSpPr>
      <p:grpSpPr>
        <a:xfrm>
          <a:off x="0" y="0"/>
          <a:ext cx="0" cy="0"/>
          <a:chOff x="0" y="0"/>
          <a:chExt cx="0" cy="0"/>
        </a:xfrm>
      </p:grpSpPr>
      <p:pic>
        <p:nvPicPr>
          <p:cNvPr id="2" name="Picture 1">
            <a:extLst>
              <a:ext uri="{FF2B5EF4-FFF2-40B4-BE49-F238E27FC236}">
                <a16:creationId xmlns:a16="http://schemas.microsoft.com/office/drawing/2014/main" id="{C4C9904A-23B7-DA6D-C237-62E86999D47F}"/>
              </a:ext>
            </a:extLst>
          </p:cNvPr>
          <p:cNvPicPr>
            <a:picLocks noChangeAspect="1"/>
          </p:cNvPicPr>
          <p:nvPr userDrawn="1"/>
        </p:nvPicPr>
        <p:blipFill>
          <a:blip r:embed="rId9"/>
          <a:stretch>
            <a:fillRect/>
          </a:stretch>
        </p:blipFill>
        <p:spPr>
          <a:xfrm>
            <a:off x="576000" y="288001"/>
            <a:ext cx="3092486" cy="289921"/>
          </a:xfrm>
          <a:prstGeom prst="rect">
            <a:avLst/>
          </a:prstGeom>
        </p:spPr>
      </p:pic>
    </p:spTree>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153">
          <p15:clr>
            <a:srgbClr val="F26B43"/>
          </p15:clr>
        </p15:guide>
        <p15:guide id="4" pos="512">
          <p15:clr>
            <a:srgbClr val="F26B43"/>
          </p15:clr>
        </p15:guide>
        <p15:guide id="5" pos="347">
          <p15:clr>
            <a:srgbClr val="F26B43"/>
          </p15:clr>
        </p15:guide>
        <p15:guide id="6" pos="7324">
          <p15:clr>
            <a:srgbClr val="F26B43"/>
          </p15:clr>
        </p15:guide>
        <p15:guide id="7" orient="horz" pos="4105">
          <p15:clr>
            <a:srgbClr val="F26B43"/>
          </p15:clr>
        </p15:guide>
        <p15:guide id="8" orient="horz" pos="384">
          <p15:clr>
            <a:srgbClr val="F26B43"/>
          </p15:clr>
        </p15:guide>
        <p15:guide id="9" orient="horz" pos="398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34.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3.png"/><Relationship Id="rId4" Type="http://schemas.openxmlformats.org/officeDocument/2006/relationships/image" Target="../media/image45.png"/></Relationships>
</file>

<file path=ppt/slides/_rels/slide10.xml.rels><?xml version="1.0" encoding="UTF-8" standalone="yes"?>
<Relationships xmlns="http://schemas.openxmlformats.org/package/2006/relationships"><Relationship Id="rId3" Type="http://schemas.openxmlformats.org/officeDocument/2006/relationships/hyperlink" Target="https://www.iana.org/domains/root/db/xn--ngbc5azd.html" TargetMode="External"/><Relationship Id="rId2" Type="http://schemas.openxmlformats.org/officeDocument/2006/relationships/notesSlide" Target="../notesSlides/notesSlide10.xml"/><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5.xml"/><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6.xml"/><Relationship Id="rId1" Type="http://schemas.openxmlformats.org/officeDocument/2006/relationships/slideLayout" Target="../slideLayouts/slideLayout53.xml"/></Relationships>
</file>

<file path=ppt/slides/_rels/slide1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7.xml"/><Relationship Id="rId1" Type="http://schemas.openxmlformats.org/officeDocument/2006/relationships/slideLayout" Target="../slideLayouts/slideLayout54.xml"/><Relationship Id="rId4" Type="http://schemas.openxmlformats.org/officeDocument/2006/relationships/image" Target="../media/image59.pn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8.xml"/><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9.xml"/><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0.xml"/><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1.xml"/><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2.xml"/><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3.xml"/><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4.xml"/><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59.png"/><Relationship Id="rId2" Type="http://schemas.openxmlformats.org/officeDocument/2006/relationships/notesSlide" Target="../notesSlides/notesSlide25.xml"/><Relationship Id="rId1" Type="http://schemas.openxmlformats.org/officeDocument/2006/relationships/slideLayout" Target="../slideLayouts/slideLayout54.xml"/><Relationship Id="rId6" Type="http://schemas.openxmlformats.org/officeDocument/2006/relationships/image" Target="../media/image62.png"/><Relationship Id="rId5" Type="http://schemas.openxmlformats.org/officeDocument/2006/relationships/image" Target="../media/image61.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3.xml"/></Relationships>
</file>

<file path=ppt/slides/_rels/slide2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7.xml"/><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8.xml"/><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9.xml"/><Relationship Id="rId1" Type="http://schemas.openxmlformats.org/officeDocument/2006/relationships/slideLayout" Target="../slideLayouts/slideLayout57.xml"/><Relationship Id="rId5" Type="http://schemas.openxmlformats.org/officeDocument/2006/relationships/image" Target="../media/image64.png"/><Relationship Id="rId4" Type="http://schemas.openxmlformats.org/officeDocument/2006/relationships/image" Target="../media/image63.png"/></Relationships>
</file>

<file path=ppt/slides/_rels/slide3.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3.xml"/></Relationships>
</file>

<file path=ppt/slides/_rels/slide3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hyperlink" Target="https://newgtldprogram.icann.org/" TargetMode="External"/><Relationship Id="rId7" Type="http://schemas.openxmlformats.org/officeDocument/2006/relationships/hyperlink" Target="https://subscribe.icann.org/unauthenticated?requestedPath=%2Fsubscriptions"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hyperlink" Target="https://www.icann.org/en/engagement-calendar" TargetMode="External"/><Relationship Id="rId5" Type="http://schemas.openxmlformats.org/officeDocument/2006/relationships/hyperlink" Target="https://newgtldprogram.icann.org/en/news/2024" TargetMode="External"/><Relationship Id="rId4" Type="http://schemas.openxmlformats.org/officeDocument/2006/relationships/hyperlink" Target="https://newgtldprogram.icann.org/en/resources/faqs"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icann-community.atlassian.net/wiki/spaces/ICANNLS/pages/106366310/New+gTLD+Program+Next+Round+-+In+YOUR+Language" TargetMode="External"/><Relationship Id="rId2" Type="http://schemas.openxmlformats.org/officeDocument/2006/relationships/notesSlide" Target="../notesSlides/notesSlide33.xml"/><Relationship Id="rId1" Type="http://schemas.openxmlformats.org/officeDocument/2006/relationships/slideLayout" Target="../slideLayouts/slideLayout50.xml"/><Relationship Id="rId4" Type="http://schemas.openxmlformats.org/officeDocument/2006/relationships/image" Target="../media/image65.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7.xml"/></Relationships>
</file>

<file path=ppt/slides/_rels/slide3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10.png"/><Relationship Id="rId10" Type="http://schemas.openxmlformats.org/officeDocument/2006/relationships/image" Target="../media/image66.png"/><Relationship Id="rId4" Type="http://schemas.openxmlformats.org/officeDocument/2006/relationships/image" Target="../media/image6.png"/><Relationship Id="rId9"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34.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5.xml.rels><?xml version="1.0" encoding="UTF-8" standalone="yes"?>
<Relationships xmlns="http://schemas.openxmlformats.org/package/2006/relationships"><Relationship Id="rId3" Type="http://schemas.openxmlformats.org/officeDocument/2006/relationships/hyperlink" Target="http://www.icann.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emf"/><Relationship Id="rId7" Type="http://schemas.openxmlformats.org/officeDocument/2006/relationships/image" Target="../media/image5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emf"/><Relationship Id="rId9" Type="http://schemas.openxmlformats.org/officeDocument/2006/relationships/image" Target="../media/image34.emf"/></Relationships>
</file>

<file path=ppt/slides/_rels/slide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9" name="Rectangle 8">
            <a:extLst>
              <a:ext uri="{FF2B5EF4-FFF2-40B4-BE49-F238E27FC236}">
                <a16:creationId xmlns:a16="http://schemas.microsoft.com/office/drawing/2014/main" id="{54A29FAE-2782-A033-2DDA-A584B24E9CE3}"/>
              </a:ext>
            </a:extLst>
          </p:cNvPr>
          <p:cNvSpPr/>
          <p:nvPr/>
        </p:nvSpPr>
        <p:spPr>
          <a:xfrm>
            <a:off x="0" y="0"/>
            <a:ext cx="12192000" cy="6858000"/>
          </a:xfrm>
          <a:prstGeom prst="rect">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6" name="Google Shape;856;p60"/>
          <p:cNvSpPr txBox="1">
            <a:spLocks noGrp="1"/>
          </p:cNvSpPr>
          <p:nvPr>
            <p:ph type="title"/>
          </p:nvPr>
        </p:nvSpPr>
        <p:spPr>
          <a:xfrm>
            <a:off x="517622" y="1506474"/>
            <a:ext cx="9295500" cy="1325563"/>
          </a:xfrm>
          <a:prstGeom prst="rect">
            <a:avLst/>
          </a:prstGeom>
          <a:noFill/>
          <a:ln>
            <a:noFill/>
          </a:ln>
        </p:spPr>
        <p:txBody>
          <a:bodyPr spcFirstLastPara="1" wrap="square" lIns="0" tIns="0" rIns="0" bIns="0" anchor="b" anchorCtr="0">
            <a:normAutofit fontScale="90000"/>
          </a:bodyPr>
          <a:lstStyle/>
          <a:p>
            <a:pPr marL="0" lvl="0" indent="0" algn="l" rtl="0">
              <a:lnSpc>
                <a:spcPct val="100000"/>
              </a:lnSpc>
              <a:spcBef>
                <a:spcPts val="0"/>
              </a:spcBef>
              <a:spcAft>
                <a:spcPts val="0"/>
              </a:spcAft>
              <a:buClr>
                <a:schemeClr val="lt1"/>
              </a:buClr>
              <a:buSzPts val="4000"/>
              <a:buFont typeface="Arial"/>
              <a:buNone/>
            </a:pPr>
            <a:r>
              <a:rPr lang="fr-FR" sz="4000" dirty="0"/>
              <a:t>Un Internet plus inclusif :</a:t>
            </a:r>
          </a:p>
          <a:p>
            <a:pPr marL="0" lvl="0" indent="0" algn="l" rtl="0">
              <a:lnSpc>
                <a:spcPct val="100000"/>
              </a:lnSpc>
              <a:spcBef>
                <a:spcPts val="0"/>
              </a:spcBef>
              <a:spcAft>
                <a:spcPts val="0"/>
              </a:spcAft>
              <a:buClr>
                <a:schemeClr val="lt1"/>
              </a:buClr>
              <a:buSzPts val="4000"/>
              <a:buFont typeface="Arial"/>
              <a:buNone/>
            </a:pPr>
            <a:r>
              <a:rPr lang="fr-FR" sz="4000" dirty="0"/>
              <a:t>les nouveaux domaines génériques de premier niveau</a:t>
            </a:r>
          </a:p>
        </p:txBody>
      </p:sp>
      <p:sp>
        <p:nvSpPr>
          <p:cNvPr id="2" name="Google Shape;71;p1">
            <a:extLst>
              <a:ext uri="{FF2B5EF4-FFF2-40B4-BE49-F238E27FC236}">
                <a16:creationId xmlns:a16="http://schemas.microsoft.com/office/drawing/2014/main" id="{7B996594-33FB-7E7E-E358-9E2ED9D98B6A}"/>
              </a:ext>
            </a:extLst>
          </p:cNvPr>
          <p:cNvSpPr/>
          <p:nvPr/>
        </p:nvSpPr>
        <p:spPr>
          <a:xfrm rot="-5400000">
            <a:off x="9987296" y="-820579"/>
            <a:ext cx="1613705" cy="1613705"/>
          </a:xfrm>
          <a:prstGeom prst="chord">
            <a:avLst>
              <a:gd name="adj1" fmla="val 5403826"/>
              <a:gd name="adj2" fmla="val 1620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pic>
        <p:nvPicPr>
          <p:cNvPr id="3" name="Google Shape;72;p1">
            <a:extLst>
              <a:ext uri="{FF2B5EF4-FFF2-40B4-BE49-F238E27FC236}">
                <a16:creationId xmlns:a16="http://schemas.microsoft.com/office/drawing/2014/main" id="{3176C77B-11C0-A559-B421-D5D27776F316}"/>
              </a:ext>
            </a:extLst>
          </p:cNvPr>
          <p:cNvPicPr preferRelativeResize="0"/>
          <p:nvPr/>
        </p:nvPicPr>
        <p:blipFill rotWithShape="1">
          <a:blip r:embed="rId3">
            <a:alphaModFix/>
          </a:blip>
          <a:srcRect/>
          <a:stretch/>
        </p:blipFill>
        <p:spPr>
          <a:xfrm>
            <a:off x="8028094" y="4111033"/>
            <a:ext cx="4172281" cy="2746967"/>
          </a:xfrm>
          <a:prstGeom prst="rect">
            <a:avLst/>
          </a:prstGeom>
          <a:noFill/>
          <a:ln>
            <a:noFill/>
          </a:ln>
        </p:spPr>
      </p:pic>
      <p:sp>
        <p:nvSpPr>
          <p:cNvPr id="4" name="Google Shape;73;p1">
            <a:extLst>
              <a:ext uri="{FF2B5EF4-FFF2-40B4-BE49-F238E27FC236}">
                <a16:creationId xmlns:a16="http://schemas.microsoft.com/office/drawing/2014/main" id="{2E5A4E48-2411-54FD-DEEF-82EF55579E26}"/>
              </a:ext>
            </a:extLst>
          </p:cNvPr>
          <p:cNvSpPr/>
          <p:nvPr/>
        </p:nvSpPr>
        <p:spPr>
          <a:xfrm>
            <a:off x="10976882" y="3151425"/>
            <a:ext cx="650913" cy="650913"/>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5" name="Google Shape;74;p1">
            <a:extLst>
              <a:ext uri="{FF2B5EF4-FFF2-40B4-BE49-F238E27FC236}">
                <a16:creationId xmlns:a16="http://schemas.microsoft.com/office/drawing/2014/main" id="{0404C250-21B5-0CAE-D9D5-370C73D42C10}"/>
              </a:ext>
            </a:extLst>
          </p:cNvPr>
          <p:cNvSpPr/>
          <p:nvPr/>
        </p:nvSpPr>
        <p:spPr>
          <a:xfrm>
            <a:off x="11537507" y="1556107"/>
            <a:ext cx="180576" cy="180576"/>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6" name="Google Shape;75;p1">
            <a:extLst>
              <a:ext uri="{FF2B5EF4-FFF2-40B4-BE49-F238E27FC236}">
                <a16:creationId xmlns:a16="http://schemas.microsoft.com/office/drawing/2014/main" id="{66BCBFB5-FAEC-1B33-155F-8215D65E91D3}"/>
              </a:ext>
            </a:extLst>
          </p:cNvPr>
          <p:cNvSpPr/>
          <p:nvPr/>
        </p:nvSpPr>
        <p:spPr>
          <a:xfrm>
            <a:off x="10653813" y="2543268"/>
            <a:ext cx="280673" cy="280673"/>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pic>
        <p:nvPicPr>
          <p:cNvPr id="7" name="Google Shape;77;p1">
            <a:extLst>
              <a:ext uri="{FF2B5EF4-FFF2-40B4-BE49-F238E27FC236}">
                <a16:creationId xmlns:a16="http://schemas.microsoft.com/office/drawing/2014/main" id="{E4E5145F-2747-C1F3-1342-3BEE5E8C560F}"/>
              </a:ext>
            </a:extLst>
          </p:cNvPr>
          <p:cNvPicPr preferRelativeResize="0"/>
          <p:nvPr/>
        </p:nvPicPr>
        <p:blipFill rotWithShape="1">
          <a:blip r:embed="rId4">
            <a:alphaModFix/>
          </a:blip>
          <a:srcRect/>
          <a:stretch/>
        </p:blipFill>
        <p:spPr>
          <a:xfrm>
            <a:off x="9714184" y="294969"/>
            <a:ext cx="800100" cy="800100"/>
          </a:xfrm>
          <a:prstGeom prst="rect">
            <a:avLst/>
          </a:prstGeom>
          <a:noFill/>
          <a:ln>
            <a:noFill/>
          </a:ln>
        </p:spPr>
      </p:pic>
      <p:pic>
        <p:nvPicPr>
          <p:cNvPr id="10" name="Google Shape;25;p2">
            <a:extLst>
              <a:ext uri="{FF2B5EF4-FFF2-40B4-BE49-F238E27FC236}">
                <a16:creationId xmlns:a16="http://schemas.microsoft.com/office/drawing/2014/main" id="{F09AA956-D648-F82A-6453-02E7D849D5ED}"/>
              </a:ext>
            </a:extLst>
          </p:cNvPr>
          <p:cNvPicPr preferRelativeResize="0"/>
          <p:nvPr/>
        </p:nvPicPr>
        <p:blipFill rotWithShape="1">
          <a:blip r:embed="rId5">
            <a:alphaModFix/>
          </a:blip>
          <a:srcRect/>
          <a:stretch/>
        </p:blipFill>
        <p:spPr>
          <a:xfrm>
            <a:off x="326044" y="4878445"/>
            <a:ext cx="1193800" cy="952500"/>
          </a:xfrm>
          <a:prstGeom prst="rect">
            <a:avLst/>
          </a:prstGeom>
          <a:noFill/>
          <a:ln>
            <a:noFill/>
          </a:ln>
        </p:spPr>
      </p:pic>
      <p:pic>
        <p:nvPicPr>
          <p:cNvPr id="11" name="Picture 10">
            <a:extLst>
              <a:ext uri="{FF2B5EF4-FFF2-40B4-BE49-F238E27FC236}">
                <a16:creationId xmlns:a16="http://schemas.microsoft.com/office/drawing/2014/main" id="{5FEC96C9-B6FA-3418-20D6-031BA5480ED8}"/>
              </a:ext>
            </a:extLst>
          </p:cNvPr>
          <p:cNvPicPr>
            <a:picLocks noChangeAspect="1"/>
          </p:cNvPicPr>
          <p:nvPr/>
        </p:nvPicPr>
        <p:blipFill>
          <a:blip r:embed="rId6"/>
          <a:stretch>
            <a:fillRect/>
          </a:stretch>
        </p:blipFill>
        <p:spPr>
          <a:xfrm>
            <a:off x="9677051" y="297826"/>
            <a:ext cx="846758" cy="846758"/>
          </a:xfrm>
          <a:prstGeom prst="rect">
            <a:avLst/>
          </a:prstGeom>
        </p:spPr>
      </p:pic>
      <p:pic>
        <p:nvPicPr>
          <p:cNvPr id="12" name="Picture 11">
            <a:extLst>
              <a:ext uri="{FF2B5EF4-FFF2-40B4-BE49-F238E27FC236}">
                <a16:creationId xmlns:a16="http://schemas.microsoft.com/office/drawing/2014/main" id="{73AB1CA3-EF8C-D6F3-9225-7D35CEF85779}"/>
              </a:ext>
            </a:extLst>
          </p:cNvPr>
          <p:cNvPicPr>
            <a:picLocks noChangeAspect="1"/>
          </p:cNvPicPr>
          <p:nvPr/>
        </p:nvPicPr>
        <p:blipFill>
          <a:blip r:embed="rId7"/>
          <a:stretch>
            <a:fillRect/>
          </a:stretch>
        </p:blipFill>
        <p:spPr>
          <a:xfrm>
            <a:off x="326044" y="519637"/>
            <a:ext cx="4634873" cy="434520"/>
          </a:xfrm>
          <a:prstGeom prst="rect">
            <a:avLst/>
          </a:prstGeom>
        </p:spPr>
      </p:pic>
      <p:sp>
        <p:nvSpPr>
          <p:cNvPr id="13" name="Text Placeholder 12">
            <a:extLst>
              <a:ext uri="{FF2B5EF4-FFF2-40B4-BE49-F238E27FC236}">
                <a16:creationId xmlns:a16="http://schemas.microsoft.com/office/drawing/2014/main" id="{4876C4A8-DA21-95BC-919A-CF798EC480D6}"/>
              </a:ext>
            </a:extLst>
          </p:cNvPr>
          <p:cNvSpPr>
            <a:spLocks noGrp="1"/>
          </p:cNvSpPr>
          <p:nvPr>
            <p:ph type="body"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1"/>
        <p:cNvGrpSpPr/>
        <p:nvPr/>
      </p:nvGrpSpPr>
      <p:grpSpPr>
        <a:xfrm>
          <a:off x="0" y="0"/>
          <a:ext cx="0" cy="0"/>
          <a:chOff x="0" y="0"/>
          <a:chExt cx="0" cy="0"/>
        </a:xfrm>
      </p:grpSpPr>
      <p:sp>
        <p:nvSpPr>
          <p:cNvPr id="1082" name="Google Shape;1082;p70"/>
          <p:cNvSpPr txBox="1">
            <a:spLocks noGrp="1"/>
          </p:cNvSpPr>
          <p:nvPr>
            <p:ph type="title"/>
          </p:nvPr>
        </p:nvSpPr>
        <p:spPr>
          <a:xfrm>
            <a:off x="575732" y="900112"/>
            <a:ext cx="8204705" cy="510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fr-FR" dirty="0"/>
              <a:t>Nouveaux noms de domaine, nouveaux usages</a:t>
            </a:r>
          </a:p>
        </p:txBody>
      </p:sp>
      <p:sp>
        <p:nvSpPr>
          <p:cNvPr id="1083" name="Google Shape;1083;p70"/>
          <p:cNvSpPr/>
          <p:nvPr/>
        </p:nvSpPr>
        <p:spPr>
          <a:xfrm>
            <a:off x="3251616" y="4011509"/>
            <a:ext cx="2400000" cy="2088000"/>
          </a:xfrm>
          <a:prstGeom prst="rect">
            <a:avLst/>
          </a:prstGeom>
          <a:solidFill>
            <a:schemeClr val="lt1"/>
          </a:solidFill>
          <a:ln>
            <a:noFill/>
          </a:ln>
        </p:spPr>
        <p:txBody>
          <a:bodyPr spcFirstLastPara="1" wrap="square" lIns="288000" tIns="144000" rIns="180000" bIns="180000" anchor="t" anchorCtr="0">
            <a:noAutofit/>
          </a:bodyPr>
          <a:lstStyle/>
          <a:p>
            <a:pPr marL="0" marR="0" lvl="0" indent="0" algn="l" rtl="0">
              <a:spcBef>
                <a:spcPts val="0"/>
              </a:spcBef>
              <a:spcAft>
                <a:spcPts val="0"/>
              </a:spcAft>
              <a:buNone/>
            </a:pPr>
            <a:r>
              <a:rPr lang="fr-FR" sz="1600">
                <a:solidFill>
                  <a:srgbClr val="0B3458"/>
                </a:solidFill>
                <a:latin typeface="Arial"/>
                <a:ea typeface="Arial"/>
                <a:cs typeface="Arial"/>
                <a:sym typeface="Arial"/>
              </a:rPr>
              <a:t>Gérer et sécuriser sa présence en ligne.</a:t>
            </a:r>
          </a:p>
        </p:txBody>
      </p:sp>
      <p:sp>
        <p:nvSpPr>
          <p:cNvPr id="1084" name="Google Shape;1084;p70"/>
          <p:cNvSpPr/>
          <p:nvPr/>
        </p:nvSpPr>
        <p:spPr>
          <a:xfrm>
            <a:off x="576000" y="1734669"/>
            <a:ext cx="2400000" cy="2088000"/>
          </a:xfrm>
          <a:prstGeom prst="rect">
            <a:avLst/>
          </a:prstGeom>
          <a:solidFill>
            <a:schemeClr val="lt1"/>
          </a:solidFill>
          <a:ln>
            <a:noFill/>
          </a:ln>
        </p:spPr>
        <p:txBody>
          <a:bodyPr spcFirstLastPara="1" wrap="square" lIns="288000" tIns="144000" rIns="216000" bIns="180000" anchor="t" anchorCtr="0">
            <a:noAutofit/>
          </a:bodyPr>
          <a:lstStyle/>
          <a:p>
            <a:pPr marL="0" marR="0" lvl="0" indent="0" algn="l" rtl="0">
              <a:spcBef>
                <a:spcPts val="0"/>
              </a:spcBef>
              <a:spcAft>
                <a:spcPts val="0"/>
              </a:spcAft>
              <a:buNone/>
            </a:pPr>
            <a:r>
              <a:rPr lang="fr-FR" sz="1600" dirty="0">
                <a:solidFill>
                  <a:srgbClr val="0B3458"/>
                </a:solidFill>
                <a:latin typeface="Arial"/>
                <a:ea typeface="Arial"/>
                <a:cs typeface="Arial"/>
                <a:sym typeface="Arial"/>
              </a:rPr>
              <a:t>Au service de différentes communautés culturelles, géographiques, linguistiques et professionnelles.</a:t>
            </a:r>
          </a:p>
        </p:txBody>
      </p:sp>
      <p:sp>
        <p:nvSpPr>
          <p:cNvPr id="1085" name="Google Shape;1085;p70"/>
          <p:cNvSpPr/>
          <p:nvPr/>
        </p:nvSpPr>
        <p:spPr>
          <a:xfrm>
            <a:off x="575733" y="4011509"/>
            <a:ext cx="2400000" cy="2088000"/>
          </a:xfrm>
          <a:prstGeom prst="rect">
            <a:avLst/>
          </a:prstGeom>
          <a:solidFill>
            <a:schemeClr val="lt1"/>
          </a:solidFill>
          <a:ln>
            <a:noFill/>
          </a:ln>
        </p:spPr>
        <p:txBody>
          <a:bodyPr spcFirstLastPara="1" wrap="square" lIns="288000" tIns="144000" rIns="360000" bIns="180000" anchor="t" anchorCtr="0">
            <a:noAutofit/>
          </a:bodyPr>
          <a:lstStyle/>
          <a:p>
            <a:pPr marL="0" marR="0" lvl="0" indent="0" algn="l" rtl="0">
              <a:spcBef>
                <a:spcPts val="0"/>
              </a:spcBef>
              <a:spcAft>
                <a:spcPts val="0"/>
              </a:spcAft>
              <a:buNone/>
            </a:pPr>
            <a:r>
              <a:rPr lang="fr-FR" sz="1600">
                <a:solidFill>
                  <a:srgbClr val="0B3458"/>
                </a:solidFill>
                <a:latin typeface="Arial"/>
                <a:ea typeface="Arial"/>
                <a:cs typeface="Arial"/>
                <a:sym typeface="Arial"/>
              </a:rPr>
              <a:t>Créer la confiance et la notoriété d'une marque.</a:t>
            </a:r>
          </a:p>
        </p:txBody>
      </p:sp>
      <p:sp>
        <p:nvSpPr>
          <p:cNvPr id="1086" name="Google Shape;1086;p70"/>
          <p:cNvSpPr/>
          <p:nvPr/>
        </p:nvSpPr>
        <p:spPr>
          <a:xfrm>
            <a:off x="3251616" y="1734669"/>
            <a:ext cx="2400000" cy="2088000"/>
          </a:xfrm>
          <a:prstGeom prst="rect">
            <a:avLst/>
          </a:prstGeom>
          <a:solidFill>
            <a:schemeClr val="lt1"/>
          </a:solidFill>
          <a:ln>
            <a:noFill/>
          </a:ln>
        </p:spPr>
        <p:txBody>
          <a:bodyPr spcFirstLastPara="1" wrap="square" lIns="288000" tIns="144000" rIns="180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fr-FR" sz="1600" b="0" i="0" u="none" strike="noStrike" cap="none" dirty="0">
                <a:solidFill>
                  <a:srgbClr val="0B3458"/>
                </a:solidFill>
                <a:latin typeface="Arial"/>
                <a:ea typeface="Arial"/>
                <a:cs typeface="Arial"/>
                <a:sym typeface="Arial"/>
              </a:rPr>
              <a:t>Permettent</a:t>
            </a:r>
            <a:r>
              <a:rPr lang="fr-FR" sz="1600" dirty="0">
                <a:solidFill>
                  <a:srgbClr val="0B3458"/>
                </a:solidFill>
              </a:rPr>
              <a:t> aux communautés et aux organisations de créer leur propre espace en ligne.</a:t>
            </a:r>
          </a:p>
        </p:txBody>
      </p:sp>
      <p:sp>
        <p:nvSpPr>
          <p:cNvPr id="1087" name="Google Shape;1087;p70"/>
          <p:cNvSpPr/>
          <p:nvPr/>
        </p:nvSpPr>
        <p:spPr>
          <a:xfrm>
            <a:off x="8700613" y="4618524"/>
            <a:ext cx="1160700" cy="399300"/>
          </a:xfrm>
          <a:prstGeom prst="roundRect">
            <a:avLst>
              <a:gd name="adj" fmla="val 17932"/>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b="1">
                <a:solidFill>
                  <a:srgbClr val="0B3458"/>
                </a:solidFill>
                <a:latin typeface="Arial"/>
                <a:ea typeface="Arial"/>
                <a:cs typeface="Arial"/>
                <a:sym typeface="Arial"/>
              </a:rPr>
              <a:t>.网址</a:t>
            </a:r>
          </a:p>
        </p:txBody>
      </p:sp>
      <p:sp>
        <p:nvSpPr>
          <p:cNvPr id="1088" name="Google Shape;1088;p70"/>
          <p:cNvSpPr/>
          <p:nvPr/>
        </p:nvSpPr>
        <p:spPr>
          <a:xfrm>
            <a:off x="10056403" y="4615946"/>
            <a:ext cx="1160700" cy="399300"/>
          </a:xfrm>
          <a:prstGeom prst="roundRect">
            <a:avLst>
              <a:gd name="adj" fmla="val 17932"/>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b="1">
                <a:solidFill>
                  <a:srgbClr val="0B3458"/>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شبكة</a:t>
            </a:r>
            <a:r>
              <a:rPr lang="fr-FR" sz="1800" b="1">
                <a:solidFill>
                  <a:srgbClr val="0B3458"/>
                </a:solidFill>
              </a:rPr>
              <a:t>.</a:t>
            </a:r>
          </a:p>
        </p:txBody>
      </p:sp>
      <p:sp>
        <p:nvSpPr>
          <p:cNvPr id="1089" name="Google Shape;1089;p70"/>
          <p:cNvSpPr txBox="1"/>
          <p:nvPr/>
        </p:nvSpPr>
        <p:spPr>
          <a:xfrm>
            <a:off x="5651616" y="4702422"/>
            <a:ext cx="28539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fr-FR" sz="1600">
                <a:solidFill>
                  <a:srgbClr val="0B3458"/>
                </a:solidFill>
                <a:latin typeface="Arial"/>
                <a:ea typeface="Arial"/>
                <a:cs typeface="Arial"/>
                <a:sym typeface="Arial"/>
              </a:rPr>
              <a:t>Liés à un script :</a:t>
            </a:r>
          </a:p>
        </p:txBody>
      </p:sp>
      <p:sp>
        <p:nvSpPr>
          <p:cNvPr id="1090" name="Google Shape;1090;p70"/>
          <p:cNvSpPr txBox="1"/>
          <p:nvPr/>
        </p:nvSpPr>
        <p:spPr>
          <a:xfrm>
            <a:off x="5651616" y="4133254"/>
            <a:ext cx="28539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fr-FR" sz="1600">
                <a:solidFill>
                  <a:srgbClr val="0B3458"/>
                </a:solidFill>
                <a:latin typeface="Arial"/>
                <a:ea typeface="Arial"/>
                <a:cs typeface="Arial"/>
                <a:sym typeface="Arial"/>
              </a:rPr>
              <a:t>Liés à un endroit :</a:t>
            </a:r>
          </a:p>
        </p:txBody>
      </p:sp>
      <p:sp>
        <p:nvSpPr>
          <p:cNvPr id="1091" name="Google Shape;1091;p70"/>
          <p:cNvSpPr/>
          <p:nvPr/>
        </p:nvSpPr>
        <p:spPr>
          <a:xfrm>
            <a:off x="10284669" y="4052027"/>
            <a:ext cx="960900" cy="399300"/>
          </a:xfrm>
          <a:prstGeom prst="roundRect">
            <a:avLst>
              <a:gd name="adj" fmla="val 17932"/>
            </a:avLst>
          </a:prstGeom>
          <a:solidFill>
            <a:schemeClr val="dk2"/>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fr-FR" sz="1800" b="1">
                <a:solidFill>
                  <a:schemeClr val="lt1"/>
                </a:solidFill>
                <a:latin typeface="Arial"/>
                <a:ea typeface="Arial"/>
                <a:cs typeface="Arial"/>
                <a:sym typeface="Arial"/>
              </a:rPr>
              <a:t>.nyc</a:t>
            </a:r>
          </a:p>
        </p:txBody>
      </p:sp>
      <p:sp>
        <p:nvSpPr>
          <p:cNvPr id="1092" name="Google Shape;1092;p70"/>
          <p:cNvSpPr/>
          <p:nvPr/>
        </p:nvSpPr>
        <p:spPr>
          <a:xfrm>
            <a:off x="8700600" y="4052025"/>
            <a:ext cx="1428300" cy="399300"/>
          </a:xfrm>
          <a:prstGeom prst="roundRect">
            <a:avLst>
              <a:gd name="adj" fmla="val 17932"/>
            </a:avLst>
          </a:prstGeom>
          <a:solidFill>
            <a:schemeClr val="dk2"/>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fr-FR" sz="1800" b="1">
                <a:solidFill>
                  <a:schemeClr val="lt1"/>
                </a:solidFill>
              </a:rPr>
              <a:t>.durban</a:t>
            </a:r>
          </a:p>
        </p:txBody>
      </p:sp>
      <p:sp>
        <p:nvSpPr>
          <p:cNvPr id="1093" name="Google Shape;1093;p70"/>
          <p:cNvSpPr txBox="1"/>
          <p:nvPr/>
        </p:nvSpPr>
        <p:spPr>
          <a:xfrm>
            <a:off x="5651617" y="5825758"/>
            <a:ext cx="28599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fr-FR" sz="1600">
                <a:solidFill>
                  <a:srgbClr val="0B3458"/>
                </a:solidFill>
                <a:latin typeface="Arial"/>
                <a:ea typeface="Arial"/>
                <a:cs typeface="Arial"/>
                <a:sym typeface="Arial"/>
              </a:rPr>
              <a:t>Identité numérique :</a:t>
            </a:r>
          </a:p>
        </p:txBody>
      </p:sp>
      <p:sp>
        <p:nvSpPr>
          <p:cNvPr id="1094" name="Google Shape;1094;p70"/>
          <p:cNvSpPr/>
          <p:nvPr/>
        </p:nvSpPr>
        <p:spPr>
          <a:xfrm>
            <a:off x="8700613" y="5751518"/>
            <a:ext cx="1160700" cy="399300"/>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fr-FR" sz="1800" b="1">
                <a:solidFill>
                  <a:schemeClr val="lt1"/>
                </a:solidFill>
                <a:latin typeface="Arial"/>
                <a:ea typeface="Arial"/>
                <a:cs typeface="Arial"/>
                <a:sym typeface="Arial"/>
              </a:rPr>
              <a:t>.blog</a:t>
            </a:r>
          </a:p>
        </p:txBody>
      </p:sp>
      <p:sp>
        <p:nvSpPr>
          <p:cNvPr id="1095" name="Google Shape;1095;p70"/>
          <p:cNvSpPr txBox="1"/>
          <p:nvPr/>
        </p:nvSpPr>
        <p:spPr>
          <a:xfrm>
            <a:off x="5642176" y="3312725"/>
            <a:ext cx="28668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fr-FR" sz="1600">
                <a:solidFill>
                  <a:srgbClr val="0B3458"/>
                </a:solidFill>
                <a:latin typeface="Arial"/>
                <a:ea typeface="Arial"/>
                <a:cs typeface="Arial"/>
                <a:sym typeface="Arial"/>
              </a:rPr>
              <a:t>Outils créatifs :</a:t>
            </a:r>
          </a:p>
        </p:txBody>
      </p:sp>
      <p:sp>
        <p:nvSpPr>
          <p:cNvPr id="1096" name="Google Shape;1096;p70"/>
          <p:cNvSpPr/>
          <p:nvPr/>
        </p:nvSpPr>
        <p:spPr>
          <a:xfrm>
            <a:off x="8700613" y="3001225"/>
            <a:ext cx="2199600" cy="399300"/>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fr-FR" sz="1800" b="1">
                <a:solidFill>
                  <a:schemeClr val="lt1"/>
                </a:solidFill>
                <a:latin typeface="Arial"/>
                <a:ea typeface="Arial"/>
                <a:cs typeface="Arial"/>
                <a:sym typeface="Arial"/>
              </a:rPr>
              <a:t>playlist.new</a:t>
            </a:r>
          </a:p>
        </p:txBody>
      </p:sp>
      <p:sp>
        <p:nvSpPr>
          <p:cNvPr id="1097" name="Google Shape;1097;p70"/>
          <p:cNvSpPr/>
          <p:nvPr/>
        </p:nvSpPr>
        <p:spPr>
          <a:xfrm>
            <a:off x="8700613" y="3485530"/>
            <a:ext cx="1787100" cy="399300"/>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fr-FR" sz="1800" b="1">
                <a:solidFill>
                  <a:schemeClr val="lt1"/>
                </a:solidFill>
                <a:latin typeface="Arial"/>
                <a:ea typeface="Arial"/>
                <a:cs typeface="Arial"/>
                <a:sym typeface="Arial"/>
              </a:rPr>
              <a:t>doc.new</a:t>
            </a:r>
          </a:p>
        </p:txBody>
      </p:sp>
      <p:sp>
        <p:nvSpPr>
          <p:cNvPr id="1098" name="Google Shape;1098;p70"/>
          <p:cNvSpPr txBox="1"/>
          <p:nvPr/>
        </p:nvSpPr>
        <p:spPr>
          <a:xfrm>
            <a:off x="5642177" y="5268742"/>
            <a:ext cx="28599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fr-FR" sz="1600">
                <a:solidFill>
                  <a:srgbClr val="0B3458"/>
                </a:solidFill>
                <a:latin typeface="Arial"/>
                <a:ea typeface="Arial"/>
                <a:cs typeface="Arial"/>
                <a:sym typeface="Arial"/>
              </a:rPr>
              <a:t>Marques :</a:t>
            </a:r>
          </a:p>
        </p:txBody>
      </p:sp>
      <p:sp>
        <p:nvSpPr>
          <p:cNvPr id="1099" name="Google Shape;1099;p70"/>
          <p:cNvSpPr txBox="1"/>
          <p:nvPr/>
        </p:nvSpPr>
        <p:spPr>
          <a:xfrm>
            <a:off x="5651616" y="2262507"/>
            <a:ext cx="28572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fr-FR" sz="1600">
                <a:solidFill>
                  <a:srgbClr val="0B3458"/>
                </a:solidFill>
                <a:latin typeface="Arial"/>
                <a:ea typeface="Arial"/>
                <a:cs typeface="Arial"/>
                <a:sym typeface="Arial"/>
              </a:rPr>
              <a:t>Spécifique à un secteur d'activité :</a:t>
            </a:r>
          </a:p>
        </p:txBody>
      </p:sp>
      <p:sp>
        <p:nvSpPr>
          <p:cNvPr id="1100" name="Google Shape;1100;p70"/>
          <p:cNvSpPr/>
          <p:nvPr/>
        </p:nvSpPr>
        <p:spPr>
          <a:xfrm>
            <a:off x="8700613" y="1950423"/>
            <a:ext cx="2480700" cy="399300"/>
          </a:xfrm>
          <a:prstGeom prst="roundRect">
            <a:avLst>
              <a:gd name="adj" fmla="val 17932"/>
            </a:avLst>
          </a:prstGeom>
          <a:solidFill>
            <a:srgbClr val="4BCDD5"/>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fr-FR" sz="1800" b="1">
                <a:solidFill>
                  <a:srgbClr val="0B3458"/>
                </a:solidFill>
                <a:latin typeface="Arial"/>
                <a:ea typeface="Arial"/>
                <a:cs typeface="Arial"/>
                <a:sym typeface="Arial"/>
              </a:rPr>
              <a:t>.photography</a:t>
            </a:r>
          </a:p>
        </p:txBody>
      </p:sp>
      <p:sp>
        <p:nvSpPr>
          <p:cNvPr id="1101" name="Google Shape;1101;p70"/>
          <p:cNvSpPr/>
          <p:nvPr/>
        </p:nvSpPr>
        <p:spPr>
          <a:xfrm>
            <a:off x="8700601" y="2434725"/>
            <a:ext cx="1428300" cy="399300"/>
          </a:xfrm>
          <a:prstGeom prst="roundRect">
            <a:avLst>
              <a:gd name="adj" fmla="val 17932"/>
            </a:avLst>
          </a:prstGeom>
          <a:solidFill>
            <a:srgbClr val="4BCDD5"/>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fr-FR" sz="1800" b="1">
                <a:solidFill>
                  <a:srgbClr val="0B3458"/>
                </a:solidFill>
              </a:rPr>
              <a:t>.rugby</a:t>
            </a:r>
          </a:p>
        </p:txBody>
      </p:sp>
      <p:sp>
        <p:nvSpPr>
          <p:cNvPr id="1102" name="Google Shape;1102;p70"/>
          <p:cNvSpPr/>
          <p:nvPr/>
        </p:nvSpPr>
        <p:spPr>
          <a:xfrm>
            <a:off x="10293619" y="2433179"/>
            <a:ext cx="1207200" cy="399300"/>
          </a:xfrm>
          <a:prstGeom prst="roundRect">
            <a:avLst>
              <a:gd name="adj" fmla="val 17932"/>
            </a:avLst>
          </a:prstGeom>
          <a:solidFill>
            <a:srgbClr val="4BCDD5"/>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fr-FR" sz="1800" b="1">
                <a:solidFill>
                  <a:srgbClr val="0B3458"/>
                </a:solidFill>
                <a:latin typeface="Arial"/>
                <a:ea typeface="Arial"/>
                <a:cs typeface="Arial"/>
                <a:sym typeface="Arial"/>
              </a:rPr>
              <a:t>.bank</a:t>
            </a:r>
          </a:p>
        </p:txBody>
      </p:sp>
      <p:sp>
        <p:nvSpPr>
          <p:cNvPr id="1103" name="Google Shape;1103;p70"/>
          <p:cNvSpPr/>
          <p:nvPr/>
        </p:nvSpPr>
        <p:spPr>
          <a:xfrm>
            <a:off x="10255016" y="5179855"/>
            <a:ext cx="1285500" cy="399300"/>
          </a:xfrm>
          <a:prstGeom prst="roundRect">
            <a:avLst>
              <a:gd name="adj" fmla="val 17932"/>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fr-FR" sz="1800" b="1">
                <a:solidFill>
                  <a:schemeClr val="lt1"/>
                </a:solidFill>
                <a:latin typeface="Arial"/>
                <a:ea typeface="Arial"/>
                <a:cs typeface="Arial"/>
                <a:sym typeface="Arial"/>
              </a:rPr>
              <a:t>.apple</a:t>
            </a:r>
          </a:p>
        </p:txBody>
      </p:sp>
      <p:sp>
        <p:nvSpPr>
          <p:cNvPr id="1104" name="Google Shape;1104;p70"/>
          <p:cNvSpPr/>
          <p:nvPr/>
        </p:nvSpPr>
        <p:spPr>
          <a:xfrm>
            <a:off x="8700613" y="5185021"/>
            <a:ext cx="1428300" cy="399300"/>
          </a:xfrm>
          <a:prstGeom prst="roundRect">
            <a:avLst>
              <a:gd name="adj" fmla="val 17932"/>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fr-FR" sz="1800" b="1">
                <a:solidFill>
                  <a:schemeClr val="lt1"/>
                </a:solidFill>
                <a:latin typeface="Arial"/>
                <a:ea typeface="Arial"/>
                <a:cs typeface="Arial"/>
                <a:sym typeface="Arial"/>
              </a:rPr>
              <a:t>.google</a:t>
            </a:r>
          </a:p>
        </p:txBody>
      </p:sp>
      <p:sp>
        <p:nvSpPr>
          <p:cNvPr id="1105" name="Google Shape;1105;p70"/>
          <p:cNvSpPr/>
          <p:nvPr/>
        </p:nvSpPr>
        <p:spPr>
          <a:xfrm rot="5400000">
            <a:off x="672755" y="190250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6" name="Google Shape;1106;p70"/>
          <p:cNvSpPr/>
          <p:nvPr/>
        </p:nvSpPr>
        <p:spPr>
          <a:xfrm rot="5400000">
            <a:off x="3335086" y="190250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7" name="Google Shape;1107;p70"/>
          <p:cNvSpPr/>
          <p:nvPr/>
        </p:nvSpPr>
        <p:spPr>
          <a:xfrm rot="5400000">
            <a:off x="672755" y="417934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8" name="Google Shape;1108;p70"/>
          <p:cNvSpPr/>
          <p:nvPr/>
        </p:nvSpPr>
        <p:spPr>
          <a:xfrm rot="5400000">
            <a:off x="3320798" y="417934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9" name="Google Shape;1109;p70"/>
          <p:cNvSpPr txBox="1"/>
          <p:nvPr/>
        </p:nvSpPr>
        <p:spPr>
          <a:xfrm>
            <a:off x="8700613" y="1562451"/>
            <a:ext cx="3003900" cy="2463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fr-FR" sz="1600">
                <a:solidFill>
                  <a:srgbClr val="7F7F7F"/>
                </a:solidFill>
                <a:latin typeface="Arial"/>
                <a:ea typeface="Arial"/>
                <a:cs typeface="Arial"/>
                <a:sym typeface="Arial"/>
              </a:rPr>
              <a:t>EXEMPLES</a:t>
            </a:r>
          </a:p>
        </p:txBody>
      </p:sp>
      <p:cxnSp>
        <p:nvCxnSpPr>
          <p:cNvPr id="1110" name="Google Shape;1110;p70"/>
          <p:cNvCxnSpPr/>
          <p:nvPr/>
        </p:nvCxnSpPr>
        <p:spPr>
          <a:xfrm>
            <a:off x="575733" y="1734669"/>
            <a:ext cx="0" cy="2088000"/>
          </a:xfrm>
          <a:prstGeom prst="straightConnector1">
            <a:avLst/>
          </a:prstGeom>
          <a:noFill/>
          <a:ln w="15875" cap="flat" cmpd="sng">
            <a:solidFill>
              <a:srgbClr val="F1633E"/>
            </a:solidFill>
            <a:prstDash val="solid"/>
            <a:round/>
            <a:headEnd type="none" w="sm" len="sm"/>
            <a:tailEnd type="none" w="sm" len="sm"/>
          </a:ln>
        </p:spPr>
      </p:cxnSp>
      <p:cxnSp>
        <p:nvCxnSpPr>
          <p:cNvPr id="1111" name="Google Shape;1111;p70"/>
          <p:cNvCxnSpPr/>
          <p:nvPr/>
        </p:nvCxnSpPr>
        <p:spPr>
          <a:xfrm>
            <a:off x="3245140" y="1734669"/>
            <a:ext cx="0" cy="2088000"/>
          </a:xfrm>
          <a:prstGeom prst="straightConnector1">
            <a:avLst/>
          </a:prstGeom>
          <a:noFill/>
          <a:ln w="15875" cap="flat" cmpd="sng">
            <a:solidFill>
              <a:srgbClr val="F1633E"/>
            </a:solidFill>
            <a:prstDash val="solid"/>
            <a:round/>
            <a:headEnd type="none" w="sm" len="sm"/>
            <a:tailEnd type="none" w="sm" len="sm"/>
          </a:ln>
        </p:spPr>
      </p:cxnSp>
      <p:cxnSp>
        <p:nvCxnSpPr>
          <p:cNvPr id="1112" name="Google Shape;1112;p70"/>
          <p:cNvCxnSpPr/>
          <p:nvPr/>
        </p:nvCxnSpPr>
        <p:spPr>
          <a:xfrm>
            <a:off x="575733" y="4004839"/>
            <a:ext cx="0" cy="2088000"/>
          </a:xfrm>
          <a:prstGeom prst="straightConnector1">
            <a:avLst/>
          </a:prstGeom>
          <a:noFill/>
          <a:ln w="15875" cap="flat" cmpd="sng">
            <a:solidFill>
              <a:srgbClr val="F1633E"/>
            </a:solidFill>
            <a:prstDash val="solid"/>
            <a:round/>
            <a:headEnd type="none" w="sm" len="sm"/>
            <a:tailEnd type="none" w="sm" len="sm"/>
          </a:ln>
        </p:spPr>
      </p:cxnSp>
      <p:cxnSp>
        <p:nvCxnSpPr>
          <p:cNvPr id="1113" name="Google Shape;1113;p70"/>
          <p:cNvCxnSpPr/>
          <p:nvPr/>
        </p:nvCxnSpPr>
        <p:spPr>
          <a:xfrm>
            <a:off x="3245140" y="4004839"/>
            <a:ext cx="0" cy="2088000"/>
          </a:xfrm>
          <a:prstGeom prst="straightConnector1">
            <a:avLst/>
          </a:prstGeom>
          <a:noFill/>
          <a:ln w="15875" cap="flat" cmpd="sng">
            <a:solidFill>
              <a:srgbClr val="F1633E"/>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69" name="Google Shape;969;p69"/>
          <p:cNvSpPr txBox="1">
            <a:spLocks noGrp="1"/>
          </p:cNvSpPr>
          <p:nvPr>
            <p:ph type="title"/>
          </p:nvPr>
        </p:nvSpPr>
        <p:spPr>
          <a:xfrm>
            <a:off x="575733" y="900112"/>
            <a:ext cx="4771200" cy="879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fr-FR"/>
              <a:t>Opportunités offertes par les gTLD</a:t>
            </a:r>
          </a:p>
        </p:txBody>
      </p:sp>
      <p:sp>
        <p:nvSpPr>
          <p:cNvPr id="970" name="Google Shape;970;p69"/>
          <p:cNvSpPr txBox="1"/>
          <p:nvPr/>
        </p:nvSpPr>
        <p:spPr>
          <a:xfrm>
            <a:off x="6096001" y="890487"/>
            <a:ext cx="4238412" cy="5541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fr-FR" sz="1800" b="1" dirty="0">
                <a:solidFill>
                  <a:srgbClr val="0B3458"/>
                </a:solidFill>
                <a:latin typeface="Arial"/>
                <a:ea typeface="Arial"/>
                <a:cs typeface="Arial"/>
                <a:sym typeface="Arial"/>
              </a:rPr>
              <a:t>Les gTLD peuvent être personnalisés en fonction des publics visés</a:t>
            </a:r>
          </a:p>
        </p:txBody>
      </p:sp>
      <p:cxnSp>
        <p:nvCxnSpPr>
          <p:cNvPr id="971" name="Google Shape;971;p69"/>
          <p:cNvCxnSpPr/>
          <p:nvPr/>
        </p:nvCxnSpPr>
        <p:spPr>
          <a:xfrm>
            <a:off x="5752149" y="900113"/>
            <a:ext cx="0" cy="504000"/>
          </a:xfrm>
          <a:prstGeom prst="straightConnector1">
            <a:avLst/>
          </a:prstGeom>
          <a:noFill/>
          <a:ln w="15875" cap="flat" cmpd="sng">
            <a:solidFill>
              <a:srgbClr val="6D99B3"/>
            </a:solidFill>
            <a:prstDash val="solid"/>
            <a:round/>
            <a:headEnd type="none" w="sm" len="sm"/>
            <a:tailEnd type="none" w="sm" len="sm"/>
          </a:ln>
        </p:spPr>
      </p:cxnSp>
      <p:sp>
        <p:nvSpPr>
          <p:cNvPr id="973" name="Google Shape;973;p69"/>
          <p:cNvSpPr txBox="1"/>
          <p:nvPr/>
        </p:nvSpPr>
        <p:spPr>
          <a:xfrm>
            <a:off x="1150420" y="3309052"/>
            <a:ext cx="2206800" cy="5541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fr-FR" sz="1800">
                <a:solidFill>
                  <a:srgbClr val="0B3458"/>
                </a:solidFill>
              </a:rPr>
              <a:t>Entreprises et marques</a:t>
            </a:r>
          </a:p>
        </p:txBody>
      </p:sp>
      <p:sp>
        <p:nvSpPr>
          <p:cNvPr id="974" name="Google Shape;974;p69"/>
          <p:cNvSpPr txBox="1"/>
          <p:nvPr/>
        </p:nvSpPr>
        <p:spPr>
          <a:xfrm>
            <a:off x="4834098" y="3272809"/>
            <a:ext cx="2568300" cy="5541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fr-FR" sz="1800">
                <a:solidFill>
                  <a:srgbClr val="0B3458"/>
                </a:solidFill>
                <a:latin typeface="Arial"/>
                <a:ea typeface="Arial"/>
                <a:cs typeface="Arial"/>
                <a:sym typeface="Arial"/>
              </a:rPr>
              <a:t>Communautés et cultures</a:t>
            </a:r>
          </a:p>
        </p:txBody>
      </p:sp>
      <p:sp>
        <p:nvSpPr>
          <p:cNvPr id="975" name="Google Shape;975;p69"/>
          <p:cNvSpPr txBox="1"/>
          <p:nvPr/>
        </p:nvSpPr>
        <p:spPr>
          <a:xfrm>
            <a:off x="8811767" y="3272800"/>
            <a:ext cx="2879100" cy="5541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fr-FR" sz="1800">
                <a:solidFill>
                  <a:srgbClr val="0B3458"/>
                </a:solidFill>
                <a:latin typeface="Arial"/>
                <a:ea typeface="Arial"/>
                <a:cs typeface="Arial"/>
                <a:sym typeface="Arial"/>
              </a:rPr>
              <a:t>Zones géographiques</a:t>
            </a:r>
          </a:p>
          <a:p>
            <a:pPr marL="0" marR="0" lvl="0" indent="0" algn="ctr" rtl="0">
              <a:spcBef>
                <a:spcPts val="0"/>
              </a:spcBef>
              <a:spcAft>
                <a:spcPts val="0"/>
              </a:spcAft>
              <a:buNone/>
            </a:pPr>
            <a:r>
              <a:rPr lang="fr-FR" sz="1800">
                <a:solidFill>
                  <a:srgbClr val="0B3458"/>
                </a:solidFill>
              </a:rPr>
              <a:t>(villes, régions, etc.)</a:t>
            </a:r>
          </a:p>
        </p:txBody>
      </p:sp>
      <p:sp>
        <p:nvSpPr>
          <p:cNvPr id="976" name="Google Shape;976;p69"/>
          <p:cNvSpPr txBox="1"/>
          <p:nvPr/>
        </p:nvSpPr>
        <p:spPr>
          <a:xfrm>
            <a:off x="483820" y="5531612"/>
            <a:ext cx="3540000" cy="5541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fr-FR" sz="1800" dirty="0">
                <a:solidFill>
                  <a:srgbClr val="0B3458"/>
                </a:solidFill>
                <a:latin typeface="Arial"/>
                <a:ea typeface="Arial"/>
                <a:cs typeface="Arial"/>
                <a:sym typeface="Arial"/>
              </a:rPr>
              <a:t>Gouvernements (</a:t>
            </a:r>
            <a:r>
              <a:rPr lang="fr-FR" sz="1800" dirty="0">
                <a:solidFill>
                  <a:srgbClr val="0B3458"/>
                </a:solidFill>
              </a:rPr>
              <a:t>locaux et nationaux) et OIG</a:t>
            </a:r>
          </a:p>
        </p:txBody>
      </p:sp>
      <p:sp>
        <p:nvSpPr>
          <p:cNvPr id="977" name="Google Shape;977;p69"/>
          <p:cNvSpPr txBox="1"/>
          <p:nvPr/>
        </p:nvSpPr>
        <p:spPr>
          <a:xfrm>
            <a:off x="9320117" y="5529538"/>
            <a:ext cx="1862400" cy="5541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fr-FR" sz="1800">
                <a:solidFill>
                  <a:srgbClr val="0B3458"/>
                </a:solidFill>
              </a:rPr>
              <a:t>Utilisateurs de différents </a:t>
            </a:r>
            <a:r>
              <a:rPr lang="fr-FR" sz="1800">
                <a:solidFill>
                  <a:srgbClr val="0B3458"/>
                </a:solidFill>
                <a:latin typeface="Arial"/>
                <a:ea typeface="Arial"/>
                <a:cs typeface="Arial"/>
                <a:sym typeface="Arial"/>
              </a:rPr>
              <a:t>scripts</a:t>
            </a:r>
          </a:p>
        </p:txBody>
      </p:sp>
      <p:sp>
        <p:nvSpPr>
          <p:cNvPr id="978" name="Google Shape;978;p69"/>
          <p:cNvSpPr txBox="1"/>
          <p:nvPr/>
        </p:nvSpPr>
        <p:spPr>
          <a:xfrm>
            <a:off x="5021412" y="5529640"/>
            <a:ext cx="2274000" cy="55399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fr-FR" sz="1800" dirty="0">
                <a:solidFill>
                  <a:srgbClr val="0B3458"/>
                </a:solidFill>
                <a:latin typeface="Arial"/>
                <a:ea typeface="Arial"/>
                <a:cs typeface="Arial"/>
                <a:sym typeface="Arial"/>
              </a:rPr>
              <a:t>Clients ou membres</a:t>
            </a:r>
            <a:r>
              <a:rPr lang="fr-FR" sz="1800" dirty="0">
                <a:solidFill>
                  <a:srgbClr val="0B3458"/>
                </a:solidFill>
              </a:rPr>
              <a:t> </a:t>
            </a:r>
            <a:r>
              <a:rPr lang="fr-FR" sz="1800" dirty="0">
                <a:solidFill>
                  <a:srgbClr val="0B3458"/>
                </a:solidFill>
                <a:latin typeface="Arial"/>
                <a:ea typeface="Arial"/>
                <a:cs typeface="Arial"/>
                <a:sym typeface="Arial"/>
              </a:rPr>
              <a:t>spécifiques</a:t>
            </a:r>
          </a:p>
        </p:txBody>
      </p:sp>
      <p:grpSp>
        <p:nvGrpSpPr>
          <p:cNvPr id="6" name="Group 5">
            <a:extLst>
              <a:ext uri="{FF2B5EF4-FFF2-40B4-BE49-F238E27FC236}">
                <a16:creationId xmlns:a16="http://schemas.microsoft.com/office/drawing/2014/main" id="{E10F6472-BA38-4A2B-6D95-C2542C6801E9}"/>
              </a:ext>
            </a:extLst>
          </p:cNvPr>
          <p:cNvGrpSpPr/>
          <p:nvPr/>
        </p:nvGrpSpPr>
        <p:grpSpPr>
          <a:xfrm>
            <a:off x="5578248" y="4343653"/>
            <a:ext cx="1080000" cy="1080000"/>
            <a:chOff x="5575156" y="4343653"/>
            <a:chExt cx="1442100" cy="1081500"/>
          </a:xfrm>
        </p:grpSpPr>
        <p:sp>
          <p:nvSpPr>
            <p:cNvPr id="983" name="Google Shape;983;p69"/>
            <p:cNvSpPr/>
            <p:nvPr/>
          </p:nvSpPr>
          <p:spPr>
            <a:xfrm>
              <a:off x="5575156" y="4343653"/>
              <a:ext cx="1442100" cy="10815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984" name="Google Shape;984;p69"/>
            <p:cNvGrpSpPr/>
            <p:nvPr/>
          </p:nvGrpSpPr>
          <p:grpSpPr>
            <a:xfrm>
              <a:off x="5957980" y="4619951"/>
              <a:ext cx="675694" cy="528848"/>
              <a:chOff x="5791593" y="1926808"/>
              <a:chExt cx="599604" cy="625708"/>
            </a:xfrm>
          </p:grpSpPr>
          <p:sp>
            <p:nvSpPr>
              <p:cNvPr id="985" name="Google Shape;985;p69"/>
              <p:cNvSpPr/>
              <p:nvPr/>
            </p:nvSpPr>
            <p:spPr>
              <a:xfrm>
                <a:off x="6025774" y="1975148"/>
                <a:ext cx="130986" cy="131932"/>
              </a:xfrm>
              <a:custGeom>
                <a:avLst/>
                <a:gdLst/>
                <a:ahLst/>
                <a:cxnLst/>
                <a:rect l="l" t="t" r="r" b="b"/>
                <a:pathLst>
                  <a:path w="130986" h="131932" extrusionOk="0">
                    <a:moveTo>
                      <a:pt x="130987" y="65966"/>
                    </a:moveTo>
                    <a:cubicBezTo>
                      <a:pt x="130987" y="102384"/>
                      <a:pt x="101650" y="131933"/>
                      <a:pt x="65493" y="131933"/>
                    </a:cubicBezTo>
                    <a:cubicBezTo>
                      <a:pt x="29337" y="131933"/>
                      <a:pt x="0" y="102384"/>
                      <a:pt x="0" y="65966"/>
                    </a:cubicBezTo>
                    <a:cubicBezTo>
                      <a:pt x="0" y="29549"/>
                      <a:pt x="29337" y="0"/>
                      <a:pt x="65493" y="0"/>
                    </a:cubicBezTo>
                    <a:cubicBezTo>
                      <a:pt x="101650" y="0"/>
                      <a:pt x="130987" y="29549"/>
                      <a:pt x="130987" y="65966"/>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86" name="Google Shape;986;p69"/>
              <p:cNvSpPr/>
              <p:nvPr/>
            </p:nvSpPr>
            <p:spPr>
              <a:xfrm>
                <a:off x="6028476" y="2205836"/>
                <a:ext cx="12867" cy="346680"/>
              </a:xfrm>
              <a:custGeom>
                <a:avLst/>
                <a:gdLst/>
                <a:ahLst/>
                <a:cxnLst/>
                <a:rect l="l" t="t" r="r" b="b"/>
                <a:pathLst>
                  <a:path w="12867" h="346680" extrusionOk="0">
                    <a:moveTo>
                      <a:pt x="0" y="346680"/>
                    </a:moveTo>
                    <a:lnTo>
                      <a:pt x="0" y="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87" name="Google Shape;987;p69"/>
              <p:cNvSpPr/>
              <p:nvPr/>
            </p:nvSpPr>
            <p:spPr>
              <a:xfrm>
                <a:off x="6091396" y="2389091"/>
                <a:ext cx="12867" cy="160315"/>
              </a:xfrm>
              <a:custGeom>
                <a:avLst/>
                <a:gdLst/>
                <a:ahLst/>
                <a:cxnLst/>
                <a:rect l="l" t="t" r="r" b="b"/>
                <a:pathLst>
                  <a:path w="12867" h="160315" extrusionOk="0">
                    <a:moveTo>
                      <a:pt x="0" y="0"/>
                    </a:moveTo>
                    <a:lnTo>
                      <a:pt x="0" y="160315"/>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88" name="Google Shape;988;p69"/>
              <p:cNvSpPr/>
              <p:nvPr/>
            </p:nvSpPr>
            <p:spPr>
              <a:xfrm>
                <a:off x="6207199" y="1926808"/>
                <a:ext cx="130986" cy="131932"/>
              </a:xfrm>
              <a:custGeom>
                <a:avLst/>
                <a:gdLst/>
                <a:ahLst/>
                <a:cxnLst/>
                <a:rect l="l" t="t" r="r" b="b"/>
                <a:pathLst>
                  <a:path w="130986" h="131932" extrusionOk="0">
                    <a:moveTo>
                      <a:pt x="130987" y="65966"/>
                    </a:moveTo>
                    <a:cubicBezTo>
                      <a:pt x="130987" y="102384"/>
                      <a:pt x="101650" y="131933"/>
                      <a:pt x="65493" y="131933"/>
                    </a:cubicBezTo>
                    <a:cubicBezTo>
                      <a:pt x="29337" y="131933"/>
                      <a:pt x="0" y="102384"/>
                      <a:pt x="0" y="65966"/>
                    </a:cubicBezTo>
                    <a:cubicBezTo>
                      <a:pt x="0" y="29549"/>
                      <a:pt x="29337" y="0"/>
                      <a:pt x="65493" y="0"/>
                    </a:cubicBezTo>
                    <a:cubicBezTo>
                      <a:pt x="101650" y="0"/>
                      <a:pt x="130987" y="29549"/>
                      <a:pt x="130987" y="65966"/>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89" name="Google Shape;989;p69"/>
              <p:cNvSpPr/>
              <p:nvPr/>
            </p:nvSpPr>
            <p:spPr>
              <a:xfrm>
                <a:off x="6155216" y="2088678"/>
                <a:ext cx="235981" cy="241833"/>
              </a:xfrm>
              <a:custGeom>
                <a:avLst/>
                <a:gdLst/>
                <a:ahLst/>
                <a:cxnLst/>
                <a:rect l="l" t="t" r="r" b="b"/>
                <a:pathLst>
                  <a:path w="235981" h="241833" extrusionOk="0">
                    <a:moveTo>
                      <a:pt x="180396" y="241834"/>
                    </a:moveTo>
                    <a:lnTo>
                      <a:pt x="206388" y="225245"/>
                    </a:lnTo>
                    <a:cubicBezTo>
                      <a:pt x="224788" y="213581"/>
                      <a:pt x="235982" y="193234"/>
                      <a:pt x="235982" y="171202"/>
                    </a:cubicBezTo>
                    <a:lnTo>
                      <a:pt x="235982" y="60264"/>
                    </a:lnTo>
                    <a:cubicBezTo>
                      <a:pt x="235982" y="26957"/>
                      <a:pt x="209218" y="0"/>
                      <a:pt x="176150" y="0"/>
                    </a:cubicBezTo>
                    <a:lnTo>
                      <a:pt x="58674" y="0"/>
                    </a:lnTo>
                    <a:cubicBezTo>
                      <a:pt x="29594" y="0"/>
                      <a:pt x="5275" y="20866"/>
                      <a:pt x="0" y="4860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0" name="Google Shape;990;p69"/>
              <p:cNvSpPr/>
              <p:nvPr/>
            </p:nvSpPr>
            <p:spPr>
              <a:xfrm>
                <a:off x="6335613" y="2157366"/>
                <a:ext cx="12867" cy="346809"/>
              </a:xfrm>
              <a:custGeom>
                <a:avLst/>
                <a:gdLst/>
                <a:ahLst/>
                <a:cxnLst/>
                <a:rect l="l" t="t" r="r" b="b"/>
                <a:pathLst>
                  <a:path w="12867" h="346809" extrusionOk="0">
                    <a:moveTo>
                      <a:pt x="0" y="0"/>
                    </a:moveTo>
                    <a:lnTo>
                      <a:pt x="0" y="34681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1" name="Google Shape;991;p69"/>
              <p:cNvSpPr/>
              <p:nvPr/>
            </p:nvSpPr>
            <p:spPr>
              <a:xfrm>
                <a:off x="6209901" y="2308350"/>
                <a:ext cx="12867" cy="195825"/>
              </a:xfrm>
              <a:custGeom>
                <a:avLst/>
                <a:gdLst/>
                <a:ahLst/>
                <a:cxnLst/>
                <a:rect l="l" t="t" r="r" b="b"/>
                <a:pathLst>
                  <a:path w="12867" h="195825" extrusionOk="0">
                    <a:moveTo>
                      <a:pt x="0" y="195826"/>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2" name="Google Shape;992;p69"/>
              <p:cNvSpPr/>
              <p:nvPr/>
            </p:nvSpPr>
            <p:spPr>
              <a:xfrm>
                <a:off x="6272821" y="2340620"/>
                <a:ext cx="12867" cy="160444"/>
              </a:xfrm>
              <a:custGeom>
                <a:avLst/>
                <a:gdLst/>
                <a:ahLst/>
                <a:cxnLst/>
                <a:rect l="l" t="t" r="r" b="b"/>
                <a:pathLst>
                  <a:path w="12867" h="160444" extrusionOk="0">
                    <a:moveTo>
                      <a:pt x="0" y="0"/>
                    </a:moveTo>
                    <a:lnTo>
                      <a:pt x="0" y="160445"/>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3" name="Google Shape;993;p69"/>
              <p:cNvSpPr/>
              <p:nvPr/>
            </p:nvSpPr>
            <p:spPr>
              <a:xfrm>
                <a:off x="5844477" y="1926808"/>
                <a:ext cx="131115" cy="131932"/>
              </a:xfrm>
              <a:custGeom>
                <a:avLst/>
                <a:gdLst/>
                <a:ahLst/>
                <a:cxnLst/>
                <a:rect l="l" t="t" r="r" b="b"/>
                <a:pathLst>
                  <a:path w="131115" h="131932" extrusionOk="0">
                    <a:moveTo>
                      <a:pt x="129" y="65966"/>
                    </a:moveTo>
                    <a:cubicBezTo>
                      <a:pt x="129" y="102384"/>
                      <a:pt x="29466" y="131933"/>
                      <a:pt x="65622" y="131933"/>
                    </a:cubicBezTo>
                    <a:cubicBezTo>
                      <a:pt x="101778" y="131933"/>
                      <a:pt x="131115" y="102384"/>
                      <a:pt x="131115" y="65966"/>
                    </a:cubicBezTo>
                    <a:cubicBezTo>
                      <a:pt x="131115" y="29549"/>
                      <a:pt x="101650" y="0"/>
                      <a:pt x="65493" y="0"/>
                    </a:cubicBezTo>
                    <a:cubicBezTo>
                      <a:pt x="29337" y="0"/>
                      <a:pt x="0" y="29549"/>
                      <a:pt x="0" y="65966"/>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4" name="Google Shape;994;p69"/>
              <p:cNvSpPr/>
              <p:nvPr/>
            </p:nvSpPr>
            <p:spPr>
              <a:xfrm>
                <a:off x="5791593" y="2088678"/>
                <a:ext cx="235981" cy="241833"/>
              </a:xfrm>
              <a:custGeom>
                <a:avLst/>
                <a:gdLst/>
                <a:ahLst/>
                <a:cxnLst/>
                <a:rect l="l" t="t" r="r" b="b"/>
                <a:pathLst>
                  <a:path w="235981" h="241833" extrusionOk="0">
                    <a:moveTo>
                      <a:pt x="55586" y="241834"/>
                    </a:moveTo>
                    <a:lnTo>
                      <a:pt x="29594" y="225245"/>
                    </a:lnTo>
                    <a:cubicBezTo>
                      <a:pt x="11194" y="213581"/>
                      <a:pt x="0" y="193234"/>
                      <a:pt x="0" y="171202"/>
                    </a:cubicBezTo>
                    <a:lnTo>
                      <a:pt x="0" y="60264"/>
                    </a:lnTo>
                    <a:cubicBezTo>
                      <a:pt x="0" y="26957"/>
                      <a:pt x="26763" y="0"/>
                      <a:pt x="59832" y="0"/>
                    </a:cubicBezTo>
                    <a:lnTo>
                      <a:pt x="177308" y="0"/>
                    </a:lnTo>
                    <a:cubicBezTo>
                      <a:pt x="206388" y="0"/>
                      <a:pt x="230706" y="20866"/>
                      <a:pt x="235982" y="4860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5" name="Google Shape;995;p69"/>
              <p:cNvSpPr/>
              <p:nvPr/>
            </p:nvSpPr>
            <p:spPr>
              <a:xfrm>
                <a:off x="5847179" y="2157366"/>
                <a:ext cx="12867" cy="346809"/>
              </a:xfrm>
              <a:custGeom>
                <a:avLst/>
                <a:gdLst/>
                <a:ahLst/>
                <a:cxnLst/>
                <a:rect l="l" t="t" r="r" b="b"/>
                <a:pathLst>
                  <a:path w="12867" h="346809" extrusionOk="0">
                    <a:moveTo>
                      <a:pt x="0" y="0"/>
                    </a:moveTo>
                    <a:lnTo>
                      <a:pt x="0" y="34681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6" name="Google Shape;996;p69"/>
              <p:cNvSpPr/>
              <p:nvPr/>
            </p:nvSpPr>
            <p:spPr>
              <a:xfrm>
                <a:off x="5972890" y="2308350"/>
                <a:ext cx="12867" cy="195825"/>
              </a:xfrm>
              <a:custGeom>
                <a:avLst/>
                <a:gdLst/>
                <a:ahLst/>
                <a:cxnLst/>
                <a:rect l="l" t="t" r="r" b="b"/>
                <a:pathLst>
                  <a:path w="12867" h="195825" extrusionOk="0">
                    <a:moveTo>
                      <a:pt x="0" y="195826"/>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7" name="Google Shape;997;p69"/>
              <p:cNvSpPr/>
              <p:nvPr/>
            </p:nvSpPr>
            <p:spPr>
              <a:xfrm>
                <a:off x="5909970" y="2340620"/>
                <a:ext cx="12867" cy="160444"/>
              </a:xfrm>
              <a:custGeom>
                <a:avLst/>
                <a:gdLst/>
                <a:ahLst/>
                <a:cxnLst/>
                <a:rect l="l" t="t" r="r" b="b"/>
                <a:pathLst>
                  <a:path w="12867" h="160444" extrusionOk="0">
                    <a:moveTo>
                      <a:pt x="0" y="0"/>
                    </a:moveTo>
                    <a:lnTo>
                      <a:pt x="0" y="160445"/>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8" name="Google Shape;998;p69"/>
              <p:cNvSpPr/>
              <p:nvPr/>
            </p:nvSpPr>
            <p:spPr>
              <a:xfrm>
                <a:off x="5972761" y="2136889"/>
                <a:ext cx="237139" cy="241963"/>
              </a:xfrm>
              <a:custGeom>
                <a:avLst/>
                <a:gdLst/>
                <a:ahLst/>
                <a:cxnLst/>
                <a:rect l="l" t="t" r="r" b="b"/>
                <a:pathLst>
                  <a:path w="237139" h="241963" extrusionOk="0">
                    <a:moveTo>
                      <a:pt x="181426" y="241963"/>
                    </a:moveTo>
                    <a:lnTo>
                      <a:pt x="207546" y="225374"/>
                    </a:lnTo>
                    <a:cubicBezTo>
                      <a:pt x="225946" y="213710"/>
                      <a:pt x="237140" y="193234"/>
                      <a:pt x="237140" y="171331"/>
                    </a:cubicBezTo>
                    <a:lnTo>
                      <a:pt x="237140" y="60264"/>
                    </a:lnTo>
                    <a:cubicBezTo>
                      <a:pt x="237140" y="27086"/>
                      <a:pt x="210376" y="0"/>
                      <a:pt x="177308" y="0"/>
                    </a:cubicBezTo>
                    <a:lnTo>
                      <a:pt x="59832" y="0"/>
                    </a:lnTo>
                    <a:cubicBezTo>
                      <a:pt x="26763" y="0"/>
                      <a:pt x="0" y="26957"/>
                      <a:pt x="0" y="60264"/>
                    </a:cubicBezTo>
                    <a:lnTo>
                      <a:pt x="0" y="171331"/>
                    </a:lnTo>
                    <a:cubicBezTo>
                      <a:pt x="0" y="193234"/>
                      <a:pt x="11194" y="213581"/>
                      <a:pt x="29594" y="225374"/>
                    </a:cubicBezTo>
                    <a:lnTo>
                      <a:pt x="55714" y="241963"/>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9" name="Google Shape;999;p69"/>
              <p:cNvSpPr/>
              <p:nvPr/>
            </p:nvSpPr>
            <p:spPr>
              <a:xfrm>
                <a:off x="6154187" y="2205836"/>
                <a:ext cx="12867" cy="346680"/>
              </a:xfrm>
              <a:custGeom>
                <a:avLst/>
                <a:gdLst/>
                <a:ahLst/>
                <a:cxnLst/>
                <a:rect l="l" t="t" r="r" b="b"/>
                <a:pathLst>
                  <a:path w="12867" h="346680" extrusionOk="0">
                    <a:moveTo>
                      <a:pt x="0" y="0"/>
                    </a:moveTo>
                    <a:lnTo>
                      <a:pt x="0" y="34668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4" name="Group 3">
            <a:extLst>
              <a:ext uri="{FF2B5EF4-FFF2-40B4-BE49-F238E27FC236}">
                <a16:creationId xmlns:a16="http://schemas.microsoft.com/office/drawing/2014/main" id="{C7BEB5E7-082B-66D1-5798-A5C68B2BEA72}"/>
              </a:ext>
            </a:extLst>
          </p:cNvPr>
          <p:cNvGrpSpPr/>
          <p:nvPr/>
        </p:nvGrpSpPr>
        <p:grpSpPr>
          <a:xfrm>
            <a:off x="9711317" y="2078140"/>
            <a:ext cx="1080000" cy="1080000"/>
            <a:chOff x="9452495" y="2078140"/>
            <a:chExt cx="1452300" cy="1089300"/>
          </a:xfrm>
        </p:grpSpPr>
        <p:sp>
          <p:nvSpPr>
            <p:cNvPr id="980" name="Google Shape;980;p69"/>
            <p:cNvSpPr/>
            <p:nvPr/>
          </p:nvSpPr>
          <p:spPr>
            <a:xfrm>
              <a:off x="9452495" y="2078140"/>
              <a:ext cx="1452300" cy="1089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00" name="Google Shape;1000;p69"/>
            <p:cNvGrpSpPr/>
            <p:nvPr/>
          </p:nvGrpSpPr>
          <p:grpSpPr>
            <a:xfrm>
              <a:off x="9806628" y="2348782"/>
              <a:ext cx="751506" cy="563513"/>
              <a:chOff x="3500745" y="1936798"/>
              <a:chExt cx="625838" cy="625708"/>
            </a:xfrm>
          </p:grpSpPr>
          <p:sp>
            <p:nvSpPr>
              <p:cNvPr id="1001" name="Google Shape;1001;p69"/>
              <p:cNvSpPr/>
              <p:nvPr/>
            </p:nvSpPr>
            <p:spPr>
              <a:xfrm>
                <a:off x="3566970" y="2407375"/>
                <a:ext cx="106401" cy="34732"/>
              </a:xfrm>
              <a:custGeom>
                <a:avLst/>
                <a:gdLst/>
                <a:ahLst/>
                <a:cxnLst/>
                <a:rect l="l" t="t" r="r" b="b"/>
                <a:pathLst>
                  <a:path w="106401" h="34732" extrusionOk="0">
                    <a:moveTo>
                      <a:pt x="0" y="34733"/>
                    </a:moveTo>
                    <a:cubicBezTo>
                      <a:pt x="33955" y="20088"/>
                      <a:pt x="69595" y="8554"/>
                      <a:pt x="106402"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2" name="Google Shape;1002;p69"/>
              <p:cNvSpPr/>
              <p:nvPr/>
            </p:nvSpPr>
            <p:spPr>
              <a:xfrm>
                <a:off x="3953826" y="2407505"/>
                <a:ext cx="106401" cy="34603"/>
              </a:xfrm>
              <a:custGeom>
                <a:avLst/>
                <a:gdLst/>
                <a:ahLst/>
                <a:cxnLst/>
                <a:rect l="l" t="t" r="r" b="b"/>
                <a:pathLst>
                  <a:path w="106401" h="34603" extrusionOk="0">
                    <a:moveTo>
                      <a:pt x="106402" y="34603"/>
                    </a:moveTo>
                    <a:cubicBezTo>
                      <a:pt x="72446" y="19958"/>
                      <a:pt x="36806" y="8424"/>
                      <a:pt x="0" y="0"/>
                    </a:cubicBez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3" name="Google Shape;1003;p69"/>
              <p:cNvSpPr/>
              <p:nvPr/>
            </p:nvSpPr>
            <p:spPr>
              <a:xfrm>
                <a:off x="3657172" y="1936927"/>
                <a:ext cx="313113" cy="465263"/>
              </a:xfrm>
              <a:custGeom>
                <a:avLst/>
                <a:gdLst/>
                <a:ahLst/>
                <a:cxnLst/>
                <a:rect l="l" t="t" r="r" b="b"/>
                <a:pathLst>
                  <a:path w="313113" h="465263" extrusionOk="0">
                    <a:moveTo>
                      <a:pt x="19829" y="465264"/>
                    </a:moveTo>
                    <a:cubicBezTo>
                      <a:pt x="7128" y="420163"/>
                      <a:pt x="0" y="368194"/>
                      <a:pt x="0" y="312854"/>
                    </a:cubicBezTo>
                    <a:cubicBezTo>
                      <a:pt x="0" y="257515"/>
                      <a:pt x="7387" y="203731"/>
                      <a:pt x="20477" y="157982"/>
                    </a:cubicBezTo>
                    <a:cubicBezTo>
                      <a:pt x="47174" y="64670"/>
                      <a:pt x="97070" y="1426"/>
                      <a:pt x="154483" y="0"/>
                    </a:cubicBezTo>
                    <a:cubicBezTo>
                      <a:pt x="155131" y="0"/>
                      <a:pt x="155779" y="0"/>
                      <a:pt x="156557" y="0"/>
                    </a:cubicBezTo>
                    <a:cubicBezTo>
                      <a:pt x="157334" y="0"/>
                      <a:pt x="157853" y="0"/>
                      <a:pt x="158630" y="0"/>
                    </a:cubicBezTo>
                    <a:cubicBezTo>
                      <a:pt x="216043" y="1426"/>
                      <a:pt x="265939" y="64670"/>
                      <a:pt x="292637" y="157982"/>
                    </a:cubicBezTo>
                    <a:cubicBezTo>
                      <a:pt x="305597" y="203602"/>
                      <a:pt x="313114" y="256478"/>
                      <a:pt x="313114" y="312854"/>
                    </a:cubicBezTo>
                    <a:cubicBezTo>
                      <a:pt x="313114" y="369230"/>
                      <a:pt x="305986" y="420163"/>
                      <a:pt x="293285" y="465264"/>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4" name="Google Shape;1004;p69"/>
              <p:cNvSpPr/>
              <p:nvPr/>
            </p:nvSpPr>
            <p:spPr>
              <a:xfrm>
                <a:off x="3661837" y="2371476"/>
                <a:ext cx="303393" cy="151891"/>
              </a:xfrm>
              <a:custGeom>
                <a:avLst/>
                <a:gdLst/>
                <a:ahLst/>
                <a:cxnLst/>
                <a:rect l="l" t="t" r="r" b="b"/>
                <a:pathLst>
                  <a:path w="303393" h="151891" extrusionOk="0">
                    <a:moveTo>
                      <a:pt x="0" y="151762"/>
                    </a:moveTo>
                    <a:lnTo>
                      <a:pt x="0" y="76464"/>
                    </a:lnTo>
                    <a:cubicBezTo>
                      <a:pt x="0" y="61560"/>
                      <a:pt x="4277" y="47693"/>
                      <a:pt x="11534" y="36029"/>
                    </a:cubicBezTo>
                    <a:cubicBezTo>
                      <a:pt x="12701" y="34214"/>
                      <a:pt x="13867" y="32400"/>
                      <a:pt x="15163" y="30715"/>
                    </a:cubicBezTo>
                    <a:cubicBezTo>
                      <a:pt x="29160" y="12053"/>
                      <a:pt x="51451" y="0"/>
                      <a:pt x="76464" y="0"/>
                    </a:cubicBezTo>
                    <a:lnTo>
                      <a:pt x="226930" y="0"/>
                    </a:lnTo>
                    <a:cubicBezTo>
                      <a:pt x="252072" y="0"/>
                      <a:pt x="274363" y="12053"/>
                      <a:pt x="288230" y="30715"/>
                    </a:cubicBezTo>
                    <a:cubicBezTo>
                      <a:pt x="289526" y="32400"/>
                      <a:pt x="290693" y="34214"/>
                      <a:pt x="291859" y="36158"/>
                    </a:cubicBezTo>
                    <a:lnTo>
                      <a:pt x="291859" y="36158"/>
                    </a:lnTo>
                    <a:cubicBezTo>
                      <a:pt x="299246" y="47952"/>
                      <a:pt x="303394" y="61819"/>
                      <a:pt x="303394" y="76594"/>
                    </a:cubicBezTo>
                    <a:lnTo>
                      <a:pt x="303394" y="151891"/>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5" name="Google Shape;1005;p69"/>
              <p:cNvSpPr/>
              <p:nvPr/>
            </p:nvSpPr>
            <p:spPr>
              <a:xfrm>
                <a:off x="3894210"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6" name="Google Shape;1006;p69"/>
              <p:cNvSpPr/>
              <p:nvPr/>
            </p:nvSpPr>
            <p:spPr>
              <a:xfrm>
                <a:off x="3733117"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7" name="Google Shape;1007;p69"/>
              <p:cNvSpPr/>
              <p:nvPr/>
            </p:nvSpPr>
            <p:spPr>
              <a:xfrm>
                <a:off x="3500745" y="1936798"/>
                <a:ext cx="625838" cy="625708"/>
              </a:xfrm>
              <a:custGeom>
                <a:avLst/>
                <a:gdLst/>
                <a:ahLst/>
                <a:cxnLst/>
                <a:rect l="l" t="t" r="r" b="b"/>
                <a:pathLst>
                  <a:path w="625838" h="625708" extrusionOk="0">
                    <a:moveTo>
                      <a:pt x="625709" y="312854"/>
                    </a:moveTo>
                    <a:cubicBezTo>
                      <a:pt x="625709" y="407203"/>
                      <a:pt x="583848" y="491832"/>
                      <a:pt x="517752" y="549245"/>
                    </a:cubicBezTo>
                    <a:cubicBezTo>
                      <a:pt x="462802" y="596938"/>
                      <a:pt x="391133" y="625709"/>
                      <a:pt x="312725" y="625709"/>
                    </a:cubicBezTo>
                    <a:cubicBezTo>
                      <a:pt x="234317" y="625709"/>
                      <a:pt x="162648" y="596938"/>
                      <a:pt x="107698" y="549245"/>
                    </a:cubicBezTo>
                    <a:cubicBezTo>
                      <a:pt x="41861" y="491832"/>
                      <a:pt x="0" y="407333"/>
                      <a:pt x="0" y="312854"/>
                    </a:cubicBezTo>
                    <a:cubicBezTo>
                      <a:pt x="0" y="227966"/>
                      <a:pt x="33826" y="150854"/>
                      <a:pt x="88776" y="94478"/>
                    </a:cubicBezTo>
                    <a:cubicBezTo>
                      <a:pt x="145152" y="36677"/>
                      <a:pt x="223819" y="518"/>
                      <a:pt x="310910" y="0"/>
                    </a:cubicBezTo>
                    <a:cubicBezTo>
                      <a:pt x="311558" y="0"/>
                      <a:pt x="312206" y="0"/>
                      <a:pt x="312984" y="0"/>
                    </a:cubicBezTo>
                    <a:cubicBezTo>
                      <a:pt x="313762" y="0"/>
                      <a:pt x="314280" y="0"/>
                      <a:pt x="315058" y="0"/>
                    </a:cubicBezTo>
                    <a:cubicBezTo>
                      <a:pt x="402149" y="518"/>
                      <a:pt x="480686" y="36677"/>
                      <a:pt x="537062" y="94478"/>
                    </a:cubicBezTo>
                    <a:cubicBezTo>
                      <a:pt x="592013" y="150854"/>
                      <a:pt x="625838" y="227837"/>
                      <a:pt x="625838" y="312854"/>
                    </a:cubicBezTo>
                    <a:close/>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8" name="Google Shape;1008;p69"/>
              <p:cNvSpPr/>
              <p:nvPr/>
            </p:nvSpPr>
            <p:spPr>
              <a:xfrm>
                <a:off x="3566970" y="2057196"/>
                <a:ext cx="493257" cy="50543"/>
              </a:xfrm>
              <a:custGeom>
                <a:avLst/>
                <a:gdLst/>
                <a:ahLst/>
                <a:cxnLst/>
                <a:rect l="l" t="t" r="r" b="b"/>
                <a:pathLst>
                  <a:path w="493257" h="50543" extrusionOk="0">
                    <a:moveTo>
                      <a:pt x="0" y="0"/>
                    </a:moveTo>
                    <a:cubicBezTo>
                      <a:pt x="75686" y="32530"/>
                      <a:pt x="159019" y="50544"/>
                      <a:pt x="246629" y="50544"/>
                    </a:cubicBezTo>
                    <a:cubicBezTo>
                      <a:pt x="334238" y="50544"/>
                      <a:pt x="417571" y="32530"/>
                      <a:pt x="493258"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9" name="Google Shape;1009;p69"/>
              <p:cNvSpPr/>
              <p:nvPr/>
            </p:nvSpPr>
            <p:spPr>
              <a:xfrm>
                <a:off x="3897450"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0" name="Google Shape;1010;p69"/>
              <p:cNvSpPr/>
              <p:nvPr/>
            </p:nvSpPr>
            <p:spPr>
              <a:xfrm>
                <a:off x="3500745"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1" name="Google Shape;1011;p69"/>
              <p:cNvSpPr/>
              <p:nvPr/>
            </p:nvSpPr>
            <p:spPr>
              <a:xfrm>
                <a:off x="3729748" y="2165412"/>
                <a:ext cx="167702" cy="167702"/>
              </a:xfrm>
              <a:custGeom>
                <a:avLst/>
                <a:gdLst/>
                <a:ahLst/>
                <a:cxnLst/>
                <a:rect l="l" t="t" r="r" b="b"/>
                <a:pathLst>
                  <a:path w="167702" h="167702" extrusionOk="0">
                    <a:moveTo>
                      <a:pt x="167702" y="83851"/>
                    </a:moveTo>
                    <a:cubicBezTo>
                      <a:pt x="167702" y="130118"/>
                      <a:pt x="130118" y="167702"/>
                      <a:pt x="83851" y="167702"/>
                    </a:cubicBezTo>
                    <a:cubicBezTo>
                      <a:pt x="37584" y="167702"/>
                      <a:pt x="0" y="130118"/>
                      <a:pt x="0" y="83851"/>
                    </a:cubicBezTo>
                    <a:cubicBezTo>
                      <a:pt x="0" y="37584"/>
                      <a:pt x="37584" y="0"/>
                      <a:pt x="83851" y="0"/>
                    </a:cubicBezTo>
                    <a:cubicBezTo>
                      <a:pt x="130118" y="0"/>
                      <a:pt x="167702" y="37584"/>
                      <a:pt x="167702" y="83851"/>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2" name="Group 1">
            <a:extLst>
              <a:ext uri="{FF2B5EF4-FFF2-40B4-BE49-F238E27FC236}">
                <a16:creationId xmlns:a16="http://schemas.microsoft.com/office/drawing/2014/main" id="{64EBFA5E-BCC3-649E-FD63-D8F806AAE419}"/>
              </a:ext>
            </a:extLst>
          </p:cNvPr>
          <p:cNvGrpSpPr/>
          <p:nvPr/>
        </p:nvGrpSpPr>
        <p:grpSpPr>
          <a:xfrm>
            <a:off x="1713820" y="2082759"/>
            <a:ext cx="1080000" cy="1080300"/>
            <a:chOff x="1533239" y="2082759"/>
            <a:chExt cx="1440300" cy="1080300"/>
          </a:xfrm>
        </p:grpSpPr>
        <p:sp>
          <p:nvSpPr>
            <p:cNvPr id="972" name="Google Shape;972;p69"/>
            <p:cNvSpPr/>
            <p:nvPr/>
          </p:nvSpPr>
          <p:spPr>
            <a:xfrm>
              <a:off x="1533239" y="2082759"/>
              <a:ext cx="1440300" cy="1080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12" name="Google Shape;1012;p69"/>
            <p:cNvGrpSpPr/>
            <p:nvPr/>
          </p:nvGrpSpPr>
          <p:grpSpPr>
            <a:xfrm>
              <a:off x="1902613" y="2360905"/>
              <a:ext cx="714304" cy="511208"/>
              <a:chOff x="4240905" y="5424892"/>
              <a:chExt cx="627518" cy="598814"/>
            </a:xfrm>
          </p:grpSpPr>
          <p:sp>
            <p:nvSpPr>
              <p:cNvPr id="1013" name="Google Shape;1013;p69"/>
              <p:cNvSpPr/>
              <p:nvPr/>
            </p:nvSpPr>
            <p:spPr>
              <a:xfrm>
                <a:off x="4687067" y="5523272"/>
                <a:ext cx="131135" cy="491056"/>
              </a:xfrm>
              <a:custGeom>
                <a:avLst/>
                <a:gdLst/>
                <a:ahLst/>
                <a:cxnLst/>
                <a:rect l="l" t="t" r="r" b="b"/>
                <a:pathLst>
                  <a:path w="131135" h="491056" extrusionOk="0">
                    <a:moveTo>
                      <a:pt x="0" y="0"/>
                    </a:moveTo>
                    <a:lnTo>
                      <a:pt x="131136" y="0"/>
                    </a:lnTo>
                    <a:lnTo>
                      <a:pt x="131136" y="491056"/>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4" name="Google Shape;1014;p69"/>
              <p:cNvSpPr/>
              <p:nvPr/>
            </p:nvSpPr>
            <p:spPr>
              <a:xfrm>
                <a:off x="4240905" y="6014328"/>
                <a:ext cx="627518" cy="9378"/>
              </a:xfrm>
              <a:custGeom>
                <a:avLst/>
                <a:gdLst/>
                <a:ahLst/>
                <a:cxnLst/>
                <a:rect l="l" t="t" r="r" b="b"/>
                <a:pathLst>
                  <a:path w="627518" h="9378" extrusionOk="0">
                    <a:moveTo>
                      <a:pt x="0" y="0"/>
                    </a:moveTo>
                    <a:lnTo>
                      <a:pt x="627518"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5" name="Google Shape;1015;p69"/>
              <p:cNvSpPr/>
              <p:nvPr/>
            </p:nvSpPr>
            <p:spPr>
              <a:xfrm>
                <a:off x="4300513" y="5424892"/>
                <a:ext cx="378575" cy="589436"/>
              </a:xfrm>
              <a:custGeom>
                <a:avLst/>
                <a:gdLst/>
                <a:ahLst/>
                <a:cxnLst/>
                <a:rect l="l" t="t" r="r" b="b"/>
                <a:pathLst>
                  <a:path w="378575" h="589436" extrusionOk="0">
                    <a:moveTo>
                      <a:pt x="0" y="589436"/>
                    </a:moveTo>
                    <a:lnTo>
                      <a:pt x="0" y="0"/>
                    </a:lnTo>
                    <a:lnTo>
                      <a:pt x="378576" y="0"/>
                    </a:lnTo>
                    <a:lnTo>
                      <a:pt x="378576" y="589436"/>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6" name="Google Shape;1016;p69"/>
              <p:cNvSpPr/>
              <p:nvPr/>
            </p:nvSpPr>
            <p:spPr>
              <a:xfrm>
                <a:off x="4456618" y="5895597"/>
                <a:ext cx="66365" cy="111322"/>
              </a:xfrm>
              <a:custGeom>
                <a:avLst/>
                <a:gdLst/>
                <a:ahLst/>
                <a:cxnLst/>
                <a:rect l="l" t="t" r="r" b="b"/>
                <a:pathLst>
                  <a:path w="66365" h="111322" extrusionOk="0">
                    <a:moveTo>
                      <a:pt x="0" y="111322"/>
                    </a:moveTo>
                    <a:lnTo>
                      <a:pt x="0" y="0"/>
                    </a:lnTo>
                    <a:lnTo>
                      <a:pt x="66366" y="0"/>
                    </a:lnTo>
                    <a:lnTo>
                      <a:pt x="66366" y="11132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7" name="Google Shape;1017;p69"/>
              <p:cNvSpPr/>
              <p:nvPr/>
            </p:nvSpPr>
            <p:spPr>
              <a:xfrm>
                <a:off x="4741700" y="5597174"/>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8" name="Google Shape;1018;p69"/>
              <p:cNvSpPr/>
              <p:nvPr/>
            </p:nvSpPr>
            <p:spPr>
              <a:xfrm>
                <a:off x="4741700" y="5699962"/>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9" name="Google Shape;1019;p69"/>
              <p:cNvSpPr/>
              <p:nvPr/>
            </p:nvSpPr>
            <p:spPr>
              <a:xfrm>
                <a:off x="4741700" y="5802750"/>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0" name="Google Shape;1020;p69"/>
              <p:cNvSpPr/>
              <p:nvPr/>
            </p:nvSpPr>
            <p:spPr>
              <a:xfrm>
                <a:off x="4741700" y="5905444"/>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1" name="Google Shape;1021;p69"/>
              <p:cNvSpPr/>
              <p:nvPr/>
            </p:nvSpPr>
            <p:spPr>
              <a:xfrm>
                <a:off x="4363781" y="5765049"/>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2" name="Google Shape;1022;p69"/>
              <p:cNvSpPr/>
              <p:nvPr/>
            </p:nvSpPr>
            <p:spPr>
              <a:xfrm>
                <a:off x="4555462" y="5765049"/>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3" name="Google Shape;1023;p69"/>
              <p:cNvSpPr/>
              <p:nvPr/>
            </p:nvSpPr>
            <p:spPr>
              <a:xfrm>
                <a:off x="4363781" y="5627654"/>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4" name="Google Shape;1024;p69"/>
              <p:cNvSpPr/>
              <p:nvPr/>
            </p:nvSpPr>
            <p:spPr>
              <a:xfrm>
                <a:off x="4555462" y="5627654"/>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5" name="Google Shape;1025;p69"/>
              <p:cNvSpPr/>
              <p:nvPr/>
            </p:nvSpPr>
            <p:spPr>
              <a:xfrm>
                <a:off x="4363781" y="5490354"/>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6" name="Google Shape;1026;p69"/>
              <p:cNvSpPr/>
              <p:nvPr/>
            </p:nvSpPr>
            <p:spPr>
              <a:xfrm>
                <a:off x="4555462" y="5490354"/>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5" name="Group 4">
            <a:extLst>
              <a:ext uri="{FF2B5EF4-FFF2-40B4-BE49-F238E27FC236}">
                <a16:creationId xmlns:a16="http://schemas.microsoft.com/office/drawing/2014/main" id="{7E31DA1A-AA1C-06AA-BB63-4B2DBA15C9A7}"/>
              </a:ext>
            </a:extLst>
          </p:cNvPr>
          <p:cNvGrpSpPr/>
          <p:nvPr/>
        </p:nvGrpSpPr>
        <p:grpSpPr>
          <a:xfrm>
            <a:off x="9711317" y="4339505"/>
            <a:ext cx="1080000" cy="1080000"/>
            <a:chOff x="9485608" y="4339505"/>
            <a:chExt cx="1447500" cy="1085700"/>
          </a:xfrm>
        </p:grpSpPr>
        <p:sp>
          <p:nvSpPr>
            <p:cNvPr id="982" name="Google Shape;982;p69"/>
            <p:cNvSpPr/>
            <p:nvPr/>
          </p:nvSpPr>
          <p:spPr>
            <a:xfrm>
              <a:off x="9485608" y="4339505"/>
              <a:ext cx="1447500" cy="10857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27" name="Google Shape;1027;p69"/>
            <p:cNvGrpSpPr/>
            <p:nvPr/>
          </p:nvGrpSpPr>
          <p:grpSpPr>
            <a:xfrm>
              <a:off x="9876672" y="4633456"/>
              <a:ext cx="654496" cy="473577"/>
              <a:chOff x="4328387" y="4620861"/>
              <a:chExt cx="490884" cy="473577"/>
            </a:xfrm>
          </p:grpSpPr>
          <p:grpSp>
            <p:nvGrpSpPr>
              <p:cNvPr id="1028" name="Google Shape;1028;p69"/>
              <p:cNvGrpSpPr/>
              <p:nvPr/>
            </p:nvGrpSpPr>
            <p:grpSpPr>
              <a:xfrm>
                <a:off x="4328387" y="4796248"/>
                <a:ext cx="296360" cy="298190"/>
                <a:chOff x="4328387" y="4796248"/>
                <a:chExt cx="296360" cy="298190"/>
              </a:xfrm>
            </p:grpSpPr>
            <p:sp>
              <p:nvSpPr>
                <p:cNvPr id="1029" name="Google Shape;1029;p69"/>
                <p:cNvSpPr/>
                <p:nvPr/>
              </p:nvSpPr>
              <p:spPr>
                <a:xfrm>
                  <a:off x="4328387" y="4796248"/>
                  <a:ext cx="296360" cy="298190"/>
                </a:xfrm>
                <a:custGeom>
                  <a:avLst/>
                  <a:gdLst/>
                  <a:ahLst/>
                  <a:cxnLst/>
                  <a:rect l="l" t="t" r="r" b="b"/>
                  <a:pathLst>
                    <a:path w="296360" h="298190" extrusionOk="0">
                      <a:moveTo>
                        <a:pt x="176635" y="2579"/>
                      </a:moveTo>
                      <a:cubicBezTo>
                        <a:pt x="167732" y="915"/>
                        <a:pt x="158497" y="0"/>
                        <a:pt x="149012" y="0"/>
                      </a:cubicBezTo>
                      <a:cubicBezTo>
                        <a:pt x="146350" y="0"/>
                        <a:pt x="143687" y="0"/>
                        <a:pt x="141108" y="250"/>
                      </a:cubicBezTo>
                      <a:cubicBezTo>
                        <a:pt x="62484" y="4410"/>
                        <a:pt x="0" y="69389"/>
                        <a:pt x="0" y="149095"/>
                      </a:cubicBezTo>
                      <a:cubicBezTo>
                        <a:pt x="0" y="190197"/>
                        <a:pt x="16640" y="227470"/>
                        <a:pt x="43680" y="254511"/>
                      </a:cubicBezTo>
                      <a:lnTo>
                        <a:pt x="0" y="298191"/>
                      </a:lnTo>
                      <a:lnTo>
                        <a:pt x="149012" y="298191"/>
                      </a:lnTo>
                      <a:cubicBezTo>
                        <a:pt x="223560" y="298191"/>
                        <a:pt x="285378" y="243445"/>
                        <a:pt x="296361" y="171892"/>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030" name="Google Shape;1030;p69"/>
                <p:cNvGrpSpPr/>
                <p:nvPr/>
              </p:nvGrpSpPr>
              <p:grpSpPr>
                <a:xfrm>
                  <a:off x="4433553" y="4892677"/>
                  <a:ext cx="87693" cy="105248"/>
                  <a:chOff x="4433553" y="4892677"/>
                  <a:chExt cx="87693" cy="105248"/>
                </a:xfrm>
              </p:grpSpPr>
              <p:sp>
                <p:nvSpPr>
                  <p:cNvPr id="1031" name="Google Shape;1031;p69"/>
                  <p:cNvSpPr/>
                  <p:nvPr/>
                </p:nvSpPr>
                <p:spPr>
                  <a:xfrm>
                    <a:off x="4433553" y="4892677"/>
                    <a:ext cx="87693" cy="105248"/>
                  </a:xfrm>
                  <a:custGeom>
                    <a:avLst/>
                    <a:gdLst/>
                    <a:ahLst/>
                    <a:cxnLst/>
                    <a:rect l="l" t="t" r="r" b="b"/>
                    <a:pathLst>
                      <a:path w="87693" h="105248" extrusionOk="0">
                        <a:moveTo>
                          <a:pt x="0" y="105249"/>
                        </a:moveTo>
                        <a:lnTo>
                          <a:pt x="43847" y="0"/>
                        </a:lnTo>
                        <a:lnTo>
                          <a:pt x="87693" y="105249"/>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2" name="Google Shape;1032;p69"/>
                  <p:cNvSpPr/>
                  <p:nvPr/>
                </p:nvSpPr>
                <p:spPr>
                  <a:xfrm>
                    <a:off x="4444535" y="4971635"/>
                    <a:ext cx="65728" cy="8320"/>
                  </a:xfrm>
                  <a:custGeom>
                    <a:avLst/>
                    <a:gdLst/>
                    <a:ahLst/>
                    <a:cxnLst/>
                    <a:rect l="l" t="t" r="r" b="b"/>
                    <a:pathLst>
                      <a:path w="65728" h="8320" extrusionOk="0">
                        <a:moveTo>
                          <a:pt x="65728" y="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1033" name="Google Shape;1033;p69"/>
              <p:cNvGrpSpPr/>
              <p:nvPr/>
            </p:nvGrpSpPr>
            <p:grpSpPr>
              <a:xfrm>
                <a:off x="4503608" y="4620861"/>
                <a:ext cx="315663" cy="315663"/>
                <a:chOff x="4503608" y="4620861"/>
                <a:chExt cx="315663" cy="315663"/>
              </a:xfrm>
            </p:grpSpPr>
            <p:sp>
              <p:nvSpPr>
                <p:cNvPr id="1034" name="Google Shape;1034;p69"/>
                <p:cNvSpPr/>
                <p:nvPr/>
              </p:nvSpPr>
              <p:spPr>
                <a:xfrm>
                  <a:off x="4503608" y="4620861"/>
                  <a:ext cx="315663" cy="315663"/>
                </a:xfrm>
                <a:custGeom>
                  <a:avLst/>
                  <a:gdLst/>
                  <a:ahLst/>
                  <a:cxnLst/>
                  <a:rect l="l" t="t" r="r" b="b"/>
                  <a:pathLst>
                    <a:path w="315663" h="315663" extrusionOk="0">
                      <a:moveTo>
                        <a:pt x="315663" y="157832"/>
                      </a:moveTo>
                      <a:cubicBezTo>
                        <a:pt x="315663" y="70721"/>
                        <a:pt x="245026" y="0"/>
                        <a:pt x="157832" y="0"/>
                      </a:cubicBezTo>
                      <a:cubicBezTo>
                        <a:pt x="70637" y="0"/>
                        <a:pt x="0" y="70637"/>
                        <a:pt x="0" y="157832"/>
                      </a:cubicBezTo>
                      <a:cubicBezTo>
                        <a:pt x="0" y="245026"/>
                        <a:pt x="70637" y="315663"/>
                        <a:pt x="157832" y="315663"/>
                      </a:cubicBezTo>
                      <a:lnTo>
                        <a:pt x="315663" y="315663"/>
                      </a:lnTo>
                      <a:lnTo>
                        <a:pt x="269404" y="269404"/>
                      </a:lnTo>
                      <a:cubicBezTo>
                        <a:pt x="297941" y="240866"/>
                        <a:pt x="315663" y="201429"/>
                        <a:pt x="315663" y="157832"/>
                      </a:cubicBezTo>
                      <a:close/>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035" name="Google Shape;1035;p69"/>
                <p:cNvGrpSpPr/>
                <p:nvPr/>
              </p:nvGrpSpPr>
              <p:grpSpPr>
                <a:xfrm>
                  <a:off x="4608856" y="4699818"/>
                  <a:ext cx="105248" cy="131540"/>
                  <a:chOff x="4608856" y="4699818"/>
                  <a:chExt cx="105248" cy="131540"/>
                </a:xfrm>
              </p:grpSpPr>
              <p:sp>
                <p:nvSpPr>
                  <p:cNvPr id="1036" name="Google Shape;1036;p69"/>
                  <p:cNvSpPr/>
                  <p:nvPr/>
                </p:nvSpPr>
                <p:spPr>
                  <a:xfrm>
                    <a:off x="4608856" y="4726110"/>
                    <a:ext cx="105248" cy="8320"/>
                  </a:xfrm>
                  <a:custGeom>
                    <a:avLst/>
                    <a:gdLst/>
                    <a:ahLst/>
                    <a:cxnLst/>
                    <a:rect l="l" t="t" r="r" b="b"/>
                    <a:pathLst>
                      <a:path w="105248" h="8320" extrusionOk="0">
                        <a:moveTo>
                          <a:pt x="0" y="0"/>
                        </a:moveTo>
                        <a:lnTo>
                          <a:pt x="105249" y="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7" name="Google Shape;1037;p69"/>
                  <p:cNvSpPr/>
                  <p:nvPr/>
                </p:nvSpPr>
                <p:spPr>
                  <a:xfrm>
                    <a:off x="4661439" y="4699818"/>
                    <a:ext cx="8320" cy="26291"/>
                  </a:xfrm>
                  <a:custGeom>
                    <a:avLst/>
                    <a:gdLst/>
                    <a:ahLst/>
                    <a:cxnLst/>
                    <a:rect l="l" t="t" r="r" b="b"/>
                    <a:pathLst>
                      <a:path w="8320" h="26291" extrusionOk="0">
                        <a:moveTo>
                          <a:pt x="0" y="0"/>
                        </a:moveTo>
                        <a:lnTo>
                          <a:pt x="0" y="26291"/>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8" name="Google Shape;1038;p69"/>
                  <p:cNvSpPr/>
                  <p:nvPr/>
                </p:nvSpPr>
                <p:spPr>
                  <a:xfrm>
                    <a:off x="4626412" y="4726110"/>
                    <a:ext cx="78874" cy="105165"/>
                  </a:xfrm>
                  <a:custGeom>
                    <a:avLst/>
                    <a:gdLst/>
                    <a:ahLst/>
                    <a:cxnLst/>
                    <a:rect l="l" t="t" r="r" b="b"/>
                    <a:pathLst>
                      <a:path w="78874" h="105165" extrusionOk="0">
                        <a:moveTo>
                          <a:pt x="78874" y="0"/>
                        </a:moveTo>
                        <a:cubicBezTo>
                          <a:pt x="70138" y="43847"/>
                          <a:pt x="35027" y="87693"/>
                          <a:pt x="0" y="105166"/>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9" name="Google Shape;1039;p69"/>
                  <p:cNvSpPr/>
                  <p:nvPr/>
                </p:nvSpPr>
                <p:spPr>
                  <a:xfrm>
                    <a:off x="4629989" y="4761220"/>
                    <a:ext cx="66560" cy="70138"/>
                  </a:xfrm>
                  <a:custGeom>
                    <a:avLst/>
                    <a:gdLst/>
                    <a:ahLst/>
                    <a:cxnLst/>
                    <a:rect l="l" t="t" r="r" b="b"/>
                    <a:pathLst>
                      <a:path w="66560" h="70138" extrusionOk="0">
                        <a:moveTo>
                          <a:pt x="0" y="0"/>
                        </a:moveTo>
                        <a:cubicBezTo>
                          <a:pt x="15392" y="30535"/>
                          <a:pt x="40935" y="57325"/>
                          <a:pt x="66560" y="70138"/>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grpSp>
        <p:nvGrpSpPr>
          <p:cNvPr id="3" name="Group 2">
            <a:extLst>
              <a:ext uri="{FF2B5EF4-FFF2-40B4-BE49-F238E27FC236}">
                <a16:creationId xmlns:a16="http://schemas.microsoft.com/office/drawing/2014/main" id="{E16BD759-F27A-E7E7-73EB-DF13F6085338}"/>
              </a:ext>
            </a:extLst>
          </p:cNvPr>
          <p:cNvGrpSpPr/>
          <p:nvPr/>
        </p:nvGrpSpPr>
        <p:grpSpPr>
          <a:xfrm>
            <a:off x="5578248" y="2077833"/>
            <a:ext cx="1080000" cy="1080000"/>
            <a:chOff x="5557009" y="2077833"/>
            <a:chExt cx="1453200" cy="1089900"/>
          </a:xfrm>
        </p:grpSpPr>
        <p:sp>
          <p:nvSpPr>
            <p:cNvPr id="979" name="Google Shape;979;p69"/>
            <p:cNvSpPr/>
            <p:nvPr/>
          </p:nvSpPr>
          <p:spPr>
            <a:xfrm>
              <a:off x="5557009" y="2077833"/>
              <a:ext cx="1453200" cy="10899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40" name="Google Shape;1040;p69"/>
            <p:cNvGrpSpPr/>
            <p:nvPr/>
          </p:nvGrpSpPr>
          <p:grpSpPr>
            <a:xfrm>
              <a:off x="5898395" y="2316890"/>
              <a:ext cx="738652" cy="612100"/>
              <a:chOff x="5399755" y="2316890"/>
              <a:chExt cx="554003" cy="612100"/>
            </a:xfrm>
          </p:grpSpPr>
          <p:sp>
            <p:nvSpPr>
              <p:cNvPr id="1041" name="Google Shape;1041;p69"/>
              <p:cNvSpPr/>
              <p:nvPr/>
            </p:nvSpPr>
            <p:spPr>
              <a:xfrm rot="-240851">
                <a:off x="5539024" y="2490713"/>
                <a:ext cx="275998" cy="276471"/>
              </a:xfrm>
              <a:custGeom>
                <a:avLst/>
                <a:gdLst/>
                <a:ahLst/>
                <a:cxnLst/>
                <a:rect l="l" t="t" r="r" b="b"/>
                <a:pathLst>
                  <a:path w="276011" h="276484" extrusionOk="0">
                    <a:moveTo>
                      <a:pt x="276012" y="138242"/>
                    </a:moveTo>
                    <a:cubicBezTo>
                      <a:pt x="276012" y="214592"/>
                      <a:pt x="214224" y="276485"/>
                      <a:pt x="138006" y="276485"/>
                    </a:cubicBezTo>
                    <a:cubicBezTo>
                      <a:pt x="61787" y="276485"/>
                      <a:pt x="0" y="214592"/>
                      <a:pt x="0" y="138242"/>
                    </a:cubicBezTo>
                    <a:cubicBezTo>
                      <a:pt x="0" y="61893"/>
                      <a:pt x="61787" y="0"/>
                      <a:pt x="138006" y="0"/>
                    </a:cubicBezTo>
                    <a:cubicBezTo>
                      <a:pt x="214224" y="0"/>
                      <a:pt x="276012" y="61893"/>
                      <a:pt x="276012" y="138242"/>
                    </a:cubicBezTo>
                    <a:close/>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2" name="Google Shape;1042;p69"/>
              <p:cNvSpPr/>
              <p:nvPr/>
            </p:nvSpPr>
            <p:spPr>
              <a:xfrm>
                <a:off x="5625194" y="2490576"/>
                <a:ext cx="104011" cy="276484"/>
              </a:xfrm>
              <a:custGeom>
                <a:avLst/>
                <a:gdLst/>
                <a:ahLst/>
                <a:cxnLst/>
                <a:rect l="l" t="t" r="r" b="b"/>
                <a:pathLst>
                  <a:path w="104011" h="276484" extrusionOk="0">
                    <a:moveTo>
                      <a:pt x="104012" y="138242"/>
                    </a:moveTo>
                    <a:cubicBezTo>
                      <a:pt x="104012" y="214592"/>
                      <a:pt x="80728" y="276485"/>
                      <a:pt x="52006" y="276485"/>
                    </a:cubicBezTo>
                    <a:cubicBezTo>
                      <a:pt x="23284" y="276485"/>
                      <a:pt x="0" y="214592"/>
                      <a:pt x="0" y="138242"/>
                    </a:cubicBezTo>
                    <a:cubicBezTo>
                      <a:pt x="0" y="61893"/>
                      <a:pt x="23284" y="0"/>
                      <a:pt x="52006" y="0"/>
                    </a:cubicBezTo>
                    <a:cubicBezTo>
                      <a:pt x="80728" y="0"/>
                      <a:pt x="104012" y="61893"/>
                      <a:pt x="104012" y="138242"/>
                    </a:cubicBezTo>
                    <a:close/>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3" name="Google Shape;1043;p69"/>
              <p:cNvSpPr/>
              <p:nvPr/>
            </p:nvSpPr>
            <p:spPr>
              <a:xfrm>
                <a:off x="5563633" y="2677017"/>
                <a:ext cx="227303" cy="30240"/>
              </a:xfrm>
              <a:custGeom>
                <a:avLst/>
                <a:gdLst/>
                <a:ahLst/>
                <a:cxnLst/>
                <a:rect l="l" t="t" r="r" b="b"/>
                <a:pathLst>
                  <a:path w="227303" h="30240" extrusionOk="0">
                    <a:moveTo>
                      <a:pt x="0" y="30241"/>
                    </a:moveTo>
                    <a:cubicBezTo>
                      <a:pt x="15306" y="18974"/>
                      <a:pt x="36869" y="10165"/>
                      <a:pt x="62153" y="4998"/>
                    </a:cubicBezTo>
                    <a:cubicBezTo>
                      <a:pt x="62238" y="4998"/>
                      <a:pt x="62407" y="4998"/>
                      <a:pt x="62576" y="4998"/>
                    </a:cubicBezTo>
                    <a:cubicBezTo>
                      <a:pt x="63084" y="4913"/>
                      <a:pt x="63506" y="4828"/>
                      <a:pt x="63929" y="4744"/>
                    </a:cubicBezTo>
                    <a:cubicBezTo>
                      <a:pt x="64437" y="4659"/>
                      <a:pt x="64944" y="4574"/>
                      <a:pt x="65536" y="4405"/>
                    </a:cubicBezTo>
                    <a:cubicBezTo>
                      <a:pt x="80503" y="1525"/>
                      <a:pt x="96739" y="0"/>
                      <a:pt x="113652" y="0"/>
                    </a:cubicBezTo>
                    <a:cubicBezTo>
                      <a:pt x="130564" y="0"/>
                      <a:pt x="146800" y="1525"/>
                      <a:pt x="161768" y="4405"/>
                    </a:cubicBezTo>
                    <a:cubicBezTo>
                      <a:pt x="162275" y="4489"/>
                      <a:pt x="162867" y="4574"/>
                      <a:pt x="163375" y="4744"/>
                    </a:cubicBezTo>
                    <a:cubicBezTo>
                      <a:pt x="163882" y="4744"/>
                      <a:pt x="164305" y="4913"/>
                      <a:pt x="164728" y="4998"/>
                    </a:cubicBezTo>
                    <a:cubicBezTo>
                      <a:pt x="164812" y="4998"/>
                      <a:pt x="164981" y="4998"/>
                      <a:pt x="165151" y="4998"/>
                    </a:cubicBezTo>
                    <a:cubicBezTo>
                      <a:pt x="190435" y="10165"/>
                      <a:pt x="211998" y="18974"/>
                      <a:pt x="227304" y="30241"/>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4" name="Google Shape;1044;p69"/>
              <p:cNvSpPr/>
              <p:nvPr/>
            </p:nvSpPr>
            <p:spPr>
              <a:xfrm>
                <a:off x="5565240" y="2547923"/>
                <a:ext cx="223836" cy="29054"/>
              </a:xfrm>
              <a:custGeom>
                <a:avLst/>
                <a:gdLst/>
                <a:ahLst/>
                <a:cxnLst/>
                <a:rect l="l" t="t" r="r" b="b"/>
                <a:pathLst>
                  <a:path w="223836" h="29054" extrusionOk="0">
                    <a:moveTo>
                      <a:pt x="223837" y="0"/>
                    </a:moveTo>
                    <a:cubicBezTo>
                      <a:pt x="208700" y="10673"/>
                      <a:pt x="187729" y="19059"/>
                      <a:pt x="163459" y="23972"/>
                    </a:cubicBezTo>
                    <a:cubicBezTo>
                      <a:pt x="163290" y="23972"/>
                      <a:pt x="163121" y="23972"/>
                      <a:pt x="162952" y="24057"/>
                    </a:cubicBezTo>
                    <a:cubicBezTo>
                      <a:pt x="162360" y="24142"/>
                      <a:pt x="161768" y="24311"/>
                      <a:pt x="161176" y="24396"/>
                    </a:cubicBezTo>
                    <a:cubicBezTo>
                      <a:pt x="160584" y="24480"/>
                      <a:pt x="160077" y="24650"/>
                      <a:pt x="159485" y="24735"/>
                    </a:cubicBezTo>
                    <a:cubicBezTo>
                      <a:pt x="144686" y="27530"/>
                      <a:pt x="128704" y="29055"/>
                      <a:pt x="111961" y="29055"/>
                    </a:cubicBezTo>
                    <a:cubicBezTo>
                      <a:pt x="95217" y="29055"/>
                      <a:pt x="79235" y="27530"/>
                      <a:pt x="64437" y="24735"/>
                    </a:cubicBezTo>
                    <a:cubicBezTo>
                      <a:pt x="63845" y="24650"/>
                      <a:pt x="63337" y="24480"/>
                      <a:pt x="62745" y="24396"/>
                    </a:cubicBezTo>
                    <a:cubicBezTo>
                      <a:pt x="62153" y="24396"/>
                      <a:pt x="61561" y="24142"/>
                      <a:pt x="60885" y="24057"/>
                    </a:cubicBezTo>
                    <a:cubicBezTo>
                      <a:pt x="60716" y="24057"/>
                      <a:pt x="60631" y="24057"/>
                      <a:pt x="60462" y="23972"/>
                    </a:cubicBezTo>
                    <a:cubicBezTo>
                      <a:pt x="36108" y="19059"/>
                      <a:pt x="15137" y="10588"/>
                      <a:pt x="0" y="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5" name="Google Shape;1045;p69"/>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6" name="Google Shape;1046;p69"/>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7" name="Google Shape;1047;p69"/>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8" name="Google Shape;1048;p69"/>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9" name="Google Shape;1049;p69"/>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0" name="Google Shape;1050;p69"/>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1" name="Google Shape;1051;p69"/>
              <p:cNvSpPr/>
              <p:nvPr/>
            </p:nvSpPr>
            <p:spPr>
              <a:xfrm rot="-4187783">
                <a:off x="5634935" y="232871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2" name="Google Shape;1052;p69"/>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3" name="Google Shape;1053;p69"/>
              <p:cNvSpPr/>
              <p:nvPr/>
            </p:nvSpPr>
            <p:spPr>
              <a:xfrm rot="-4187783">
                <a:off x="5858193" y="271596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4" name="Google Shape;1054;p69"/>
              <p:cNvSpPr/>
              <p:nvPr/>
            </p:nvSpPr>
            <p:spPr>
              <a:xfrm rot="-4187783">
                <a:off x="5411724" y="245775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5" name="Google Shape;1055;p69"/>
              <p:cNvSpPr/>
              <p:nvPr/>
            </p:nvSpPr>
            <p:spPr>
              <a:xfrm rot="-4187783">
                <a:off x="5411691" y="2715936"/>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6" name="Google Shape;1056;p69"/>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7" name="Group 6">
            <a:extLst>
              <a:ext uri="{FF2B5EF4-FFF2-40B4-BE49-F238E27FC236}">
                <a16:creationId xmlns:a16="http://schemas.microsoft.com/office/drawing/2014/main" id="{CFCB07C7-E81F-3983-4981-05DB9FDF95E3}"/>
              </a:ext>
            </a:extLst>
          </p:cNvPr>
          <p:cNvGrpSpPr/>
          <p:nvPr/>
        </p:nvGrpSpPr>
        <p:grpSpPr>
          <a:xfrm>
            <a:off x="1713820" y="4339507"/>
            <a:ext cx="1080000" cy="1089900"/>
            <a:chOff x="1527193" y="4339507"/>
            <a:chExt cx="1453200" cy="1089900"/>
          </a:xfrm>
        </p:grpSpPr>
        <p:sp>
          <p:nvSpPr>
            <p:cNvPr id="981" name="Google Shape;981;p69"/>
            <p:cNvSpPr/>
            <p:nvPr/>
          </p:nvSpPr>
          <p:spPr>
            <a:xfrm>
              <a:off x="1527193" y="4339507"/>
              <a:ext cx="1453200" cy="10899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57" name="Google Shape;1057;p69"/>
            <p:cNvGrpSpPr/>
            <p:nvPr/>
          </p:nvGrpSpPr>
          <p:grpSpPr>
            <a:xfrm>
              <a:off x="1910755" y="4629506"/>
              <a:ext cx="682354" cy="511777"/>
              <a:chOff x="2195121" y="4629506"/>
              <a:chExt cx="511778" cy="511777"/>
            </a:xfrm>
          </p:grpSpPr>
          <p:grpSp>
            <p:nvGrpSpPr>
              <p:cNvPr id="1058" name="Google Shape;1058;p69"/>
              <p:cNvGrpSpPr/>
              <p:nvPr/>
            </p:nvGrpSpPr>
            <p:grpSpPr>
              <a:xfrm>
                <a:off x="2195121" y="5075275"/>
                <a:ext cx="511777" cy="66008"/>
                <a:chOff x="2195121" y="5075275"/>
                <a:chExt cx="511777" cy="66008"/>
              </a:xfrm>
            </p:grpSpPr>
            <p:sp>
              <p:nvSpPr>
                <p:cNvPr id="1059" name="Google Shape;1059;p69"/>
                <p:cNvSpPr/>
                <p:nvPr/>
              </p:nvSpPr>
              <p:spPr>
                <a:xfrm>
                  <a:off x="2393240" y="5116519"/>
                  <a:ext cx="313658" cy="24764"/>
                </a:xfrm>
                <a:custGeom>
                  <a:avLst/>
                  <a:gdLst/>
                  <a:ahLst/>
                  <a:cxnLst/>
                  <a:rect l="l" t="t" r="r" b="b"/>
                  <a:pathLst>
                    <a:path w="313658" h="24764" extrusionOk="0">
                      <a:moveTo>
                        <a:pt x="0" y="0"/>
                      </a:moveTo>
                      <a:lnTo>
                        <a:pt x="313658" y="0"/>
                      </a:lnTo>
                      <a:lnTo>
                        <a:pt x="313658" y="24765"/>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0" name="Google Shape;1060;p69"/>
                <p:cNvSpPr/>
                <p:nvPr/>
              </p:nvSpPr>
              <p:spPr>
                <a:xfrm>
                  <a:off x="2195121" y="5116519"/>
                  <a:ext cx="90773" cy="24764"/>
                </a:xfrm>
                <a:custGeom>
                  <a:avLst/>
                  <a:gdLst/>
                  <a:ahLst/>
                  <a:cxnLst/>
                  <a:rect l="l" t="t" r="r" b="b"/>
                  <a:pathLst>
                    <a:path w="90773" h="24764" extrusionOk="0">
                      <a:moveTo>
                        <a:pt x="0" y="24765"/>
                      </a:moveTo>
                      <a:lnTo>
                        <a:pt x="0" y="0"/>
                      </a:lnTo>
                      <a:lnTo>
                        <a:pt x="90773"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1" name="Google Shape;1061;p69"/>
                <p:cNvSpPr/>
                <p:nvPr/>
              </p:nvSpPr>
              <p:spPr>
                <a:xfrm>
                  <a:off x="2219885" y="5075275"/>
                  <a:ext cx="462248" cy="41243"/>
                </a:xfrm>
                <a:custGeom>
                  <a:avLst/>
                  <a:gdLst/>
                  <a:ahLst/>
                  <a:cxnLst/>
                  <a:rect l="l" t="t" r="r" b="b"/>
                  <a:pathLst>
                    <a:path w="462248" h="41243" extrusionOk="0">
                      <a:moveTo>
                        <a:pt x="0" y="41243"/>
                      </a:moveTo>
                      <a:lnTo>
                        <a:pt x="0" y="0"/>
                      </a:lnTo>
                      <a:lnTo>
                        <a:pt x="462248" y="0"/>
                      </a:lnTo>
                      <a:lnTo>
                        <a:pt x="462248"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062" name="Google Shape;1062;p69"/>
              <p:cNvSpPr/>
              <p:nvPr/>
            </p:nvSpPr>
            <p:spPr>
              <a:xfrm>
                <a:off x="2393240" y="4860582"/>
                <a:ext cx="115633" cy="165163"/>
              </a:xfrm>
              <a:custGeom>
                <a:avLst/>
                <a:gdLst/>
                <a:ahLst/>
                <a:cxnLst/>
                <a:rect l="l" t="t" r="r" b="b"/>
                <a:pathLst>
                  <a:path w="115633" h="165163" extrusionOk="0">
                    <a:moveTo>
                      <a:pt x="0" y="165163"/>
                    </a:moveTo>
                    <a:lnTo>
                      <a:pt x="0" y="57817"/>
                    </a:lnTo>
                    <a:cubicBezTo>
                      <a:pt x="0" y="25908"/>
                      <a:pt x="25908" y="0"/>
                      <a:pt x="57817" y="0"/>
                    </a:cubicBezTo>
                    <a:lnTo>
                      <a:pt x="57817" y="0"/>
                    </a:lnTo>
                    <a:cubicBezTo>
                      <a:pt x="89726" y="0"/>
                      <a:pt x="115633" y="25908"/>
                      <a:pt x="115633" y="57817"/>
                    </a:cubicBezTo>
                    <a:lnTo>
                      <a:pt x="115633" y="165163"/>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063" name="Google Shape;1063;p69"/>
              <p:cNvGrpSpPr/>
              <p:nvPr/>
            </p:nvGrpSpPr>
            <p:grpSpPr>
              <a:xfrm>
                <a:off x="2244650" y="4811147"/>
                <a:ext cx="412718" cy="264128"/>
                <a:chOff x="2244650" y="4811147"/>
                <a:chExt cx="412718" cy="264128"/>
              </a:xfrm>
            </p:grpSpPr>
            <p:grpSp>
              <p:nvGrpSpPr>
                <p:cNvPr id="1064" name="Google Shape;1064;p69"/>
                <p:cNvGrpSpPr/>
                <p:nvPr/>
              </p:nvGrpSpPr>
              <p:grpSpPr>
                <a:xfrm>
                  <a:off x="2244650" y="4811147"/>
                  <a:ext cx="98965" cy="264128"/>
                  <a:chOff x="2244650" y="4811147"/>
                  <a:chExt cx="98965" cy="264128"/>
                </a:xfrm>
              </p:grpSpPr>
              <p:sp>
                <p:nvSpPr>
                  <p:cNvPr id="1065" name="Google Shape;1065;p69"/>
                  <p:cNvSpPr/>
                  <p:nvPr/>
                </p:nvSpPr>
                <p:spPr>
                  <a:xfrm>
                    <a:off x="2327232" y="4852390"/>
                    <a:ext cx="9048" cy="181641"/>
                  </a:xfrm>
                  <a:custGeom>
                    <a:avLst/>
                    <a:gdLst/>
                    <a:ahLst/>
                    <a:cxnLst/>
                    <a:rect l="l" t="t" r="r" b="b"/>
                    <a:pathLst>
                      <a:path w="9048" h="181641" extrusionOk="0">
                        <a:moveTo>
                          <a:pt x="0" y="0"/>
                        </a:moveTo>
                        <a:cubicBezTo>
                          <a:pt x="0" y="0"/>
                          <a:pt x="9049" y="61341"/>
                          <a:pt x="9049" y="99060"/>
                        </a:cubicBezTo>
                        <a:cubicBezTo>
                          <a:pt x="9049" y="136779"/>
                          <a:pt x="0" y="181642"/>
                          <a:pt x="0" y="181642"/>
                        </a:cubicBez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6" name="Google Shape;1066;p69"/>
                  <p:cNvSpPr/>
                  <p:nvPr/>
                </p:nvSpPr>
                <p:spPr>
                  <a:xfrm>
                    <a:off x="2310659" y="4811147"/>
                    <a:ext cx="32956" cy="41243"/>
                  </a:xfrm>
                  <a:custGeom>
                    <a:avLst/>
                    <a:gdLst/>
                    <a:ahLst/>
                    <a:cxnLst/>
                    <a:rect l="l" t="t" r="r" b="b"/>
                    <a:pathLst>
                      <a:path w="32956" h="41243" extrusionOk="0">
                        <a:moveTo>
                          <a:pt x="0" y="41243"/>
                        </a:moveTo>
                        <a:lnTo>
                          <a:pt x="16478" y="41243"/>
                        </a:lnTo>
                        <a:cubicBezTo>
                          <a:pt x="25622" y="41243"/>
                          <a:pt x="32957" y="33814"/>
                          <a:pt x="32957" y="24765"/>
                        </a:cubicBezTo>
                        <a:lnTo>
                          <a:pt x="32957"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7" name="Google Shape;1067;p69"/>
                  <p:cNvSpPr/>
                  <p:nvPr/>
                </p:nvSpPr>
                <p:spPr>
                  <a:xfrm>
                    <a:off x="2310659" y="5034032"/>
                    <a:ext cx="32956" cy="41243"/>
                  </a:xfrm>
                  <a:custGeom>
                    <a:avLst/>
                    <a:gdLst/>
                    <a:ahLst/>
                    <a:cxnLst/>
                    <a:rect l="l" t="t" r="r" b="b"/>
                    <a:pathLst>
                      <a:path w="32956" h="41243" extrusionOk="0">
                        <a:moveTo>
                          <a:pt x="0" y="0"/>
                        </a:moveTo>
                        <a:lnTo>
                          <a:pt x="16478" y="0"/>
                        </a:lnTo>
                        <a:cubicBezTo>
                          <a:pt x="25622" y="0"/>
                          <a:pt x="32957" y="7429"/>
                          <a:pt x="32957" y="16478"/>
                        </a:cubicBezTo>
                        <a:lnTo>
                          <a:pt x="32957"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8" name="Google Shape;1068;p69"/>
                  <p:cNvSpPr/>
                  <p:nvPr/>
                </p:nvSpPr>
                <p:spPr>
                  <a:xfrm>
                    <a:off x="2244650" y="4811147"/>
                    <a:ext cx="16478" cy="264128"/>
                  </a:xfrm>
                  <a:custGeom>
                    <a:avLst/>
                    <a:gdLst/>
                    <a:ahLst/>
                    <a:cxnLst/>
                    <a:rect l="l" t="t" r="r" b="b"/>
                    <a:pathLst>
                      <a:path w="16478" h="264128" extrusionOk="0">
                        <a:moveTo>
                          <a:pt x="0" y="264128"/>
                        </a:moveTo>
                        <a:lnTo>
                          <a:pt x="0" y="239363"/>
                        </a:lnTo>
                        <a:cubicBezTo>
                          <a:pt x="0" y="230219"/>
                          <a:pt x="7430" y="222885"/>
                          <a:pt x="16478" y="222885"/>
                        </a:cubicBezTo>
                        <a:cubicBezTo>
                          <a:pt x="16478" y="222885"/>
                          <a:pt x="7430" y="178118"/>
                          <a:pt x="7430" y="140303"/>
                        </a:cubicBezTo>
                        <a:cubicBezTo>
                          <a:pt x="7430" y="102489"/>
                          <a:pt x="16478" y="41243"/>
                          <a:pt x="16478" y="41243"/>
                        </a:cubicBezTo>
                        <a:cubicBezTo>
                          <a:pt x="7334" y="41243"/>
                          <a:pt x="0" y="33814"/>
                          <a:pt x="0" y="24765"/>
                        </a:cubicBez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069" name="Google Shape;1069;p69"/>
                <p:cNvGrpSpPr/>
                <p:nvPr/>
              </p:nvGrpSpPr>
              <p:grpSpPr>
                <a:xfrm>
                  <a:off x="2558309" y="4811147"/>
                  <a:ext cx="99059" cy="264128"/>
                  <a:chOff x="2558309" y="4811147"/>
                  <a:chExt cx="99059" cy="264128"/>
                </a:xfrm>
              </p:grpSpPr>
              <p:sp>
                <p:nvSpPr>
                  <p:cNvPr id="1070" name="Google Shape;1070;p69"/>
                  <p:cNvSpPr/>
                  <p:nvPr/>
                </p:nvSpPr>
                <p:spPr>
                  <a:xfrm>
                    <a:off x="2640890" y="4852390"/>
                    <a:ext cx="9048" cy="181641"/>
                  </a:xfrm>
                  <a:custGeom>
                    <a:avLst/>
                    <a:gdLst/>
                    <a:ahLst/>
                    <a:cxnLst/>
                    <a:rect l="l" t="t" r="r" b="b"/>
                    <a:pathLst>
                      <a:path w="9048" h="181641" extrusionOk="0">
                        <a:moveTo>
                          <a:pt x="0" y="0"/>
                        </a:moveTo>
                        <a:cubicBezTo>
                          <a:pt x="0" y="0"/>
                          <a:pt x="9049" y="61341"/>
                          <a:pt x="9049" y="99060"/>
                        </a:cubicBezTo>
                        <a:cubicBezTo>
                          <a:pt x="9049" y="136779"/>
                          <a:pt x="0" y="181642"/>
                          <a:pt x="0" y="181642"/>
                        </a:cubicBez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1" name="Google Shape;1071;p69"/>
                  <p:cNvSpPr/>
                  <p:nvPr/>
                </p:nvSpPr>
                <p:spPr>
                  <a:xfrm>
                    <a:off x="2624412" y="4811147"/>
                    <a:ext cx="32956" cy="41243"/>
                  </a:xfrm>
                  <a:custGeom>
                    <a:avLst/>
                    <a:gdLst/>
                    <a:ahLst/>
                    <a:cxnLst/>
                    <a:rect l="l" t="t" r="r" b="b"/>
                    <a:pathLst>
                      <a:path w="32956" h="41243" extrusionOk="0">
                        <a:moveTo>
                          <a:pt x="0" y="41243"/>
                        </a:moveTo>
                        <a:lnTo>
                          <a:pt x="16478" y="41243"/>
                        </a:lnTo>
                        <a:cubicBezTo>
                          <a:pt x="25622" y="41243"/>
                          <a:pt x="32956" y="33814"/>
                          <a:pt x="32956" y="24765"/>
                        </a:cubicBezTo>
                        <a:lnTo>
                          <a:pt x="32956"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2" name="Google Shape;1072;p69"/>
                  <p:cNvSpPr/>
                  <p:nvPr/>
                </p:nvSpPr>
                <p:spPr>
                  <a:xfrm>
                    <a:off x="2624412" y="5034032"/>
                    <a:ext cx="32956" cy="41243"/>
                  </a:xfrm>
                  <a:custGeom>
                    <a:avLst/>
                    <a:gdLst/>
                    <a:ahLst/>
                    <a:cxnLst/>
                    <a:rect l="l" t="t" r="r" b="b"/>
                    <a:pathLst>
                      <a:path w="32956" h="41243" extrusionOk="0">
                        <a:moveTo>
                          <a:pt x="0" y="0"/>
                        </a:moveTo>
                        <a:lnTo>
                          <a:pt x="16478" y="0"/>
                        </a:lnTo>
                        <a:cubicBezTo>
                          <a:pt x="25622" y="0"/>
                          <a:pt x="32956" y="7429"/>
                          <a:pt x="32956" y="16478"/>
                        </a:cubicBezTo>
                        <a:lnTo>
                          <a:pt x="32956"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3" name="Google Shape;1073;p69"/>
                  <p:cNvSpPr/>
                  <p:nvPr/>
                </p:nvSpPr>
                <p:spPr>
                  <a:xfrm>
                    <a:off x="2558309" y="4811147"/>
                    <a:ext cx="16478" cy="264128"/>
                  </a:xfrm>
                  <a:custGeom>
                    <a:avLst/>
                    <a:gdLst/>
                    <a:ahLst/>
                    <a:cxnLst/>
                    <a:rect l="l" t="t" r="r" b="b"/>
                    <a:pathLst>
                      <a:path w="16478" h="264128" extrusionOk="0">
                        <a:moveTo>
                          <a:pt x="0" y="264128"/>
                        </a:moveTo>
                        <a:lnTo>
                          <a:pt x="0" y="239363"/>
                        </a:lnTo>
                        <a:cubicBezTo>
                          <a:pt x="0" y="230219"/>
                          <a:pt x="7429" y="222885"/>
                          <a:pt x="16478" y="222885"/>
                        </a:cubicBezTo>
                        <a:cubicBezTo>
                          <a:pt x="16478" y="222885"/>
                          <a:pt x="7429" y="178118"/>
                          <a:pt x="7429" y="140303"/>
                        </a:cubicBezTo>
                        <a:cubicBezTo>
                          <a:pt x="7429" y="102489"/>
                          <a:pt x="16478" y="41243"/>
                          <a:pt x="16478" y="41243"/>
                        </a:cubicBezTo>
                        <a:cubicBezTo>
                          <a:pt x="7334" y="41243"/>
                          <a:pt x="0" y="33814"/>
                          <a:pt x="0" y="24765"/>
                        </a:cubicBez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1074" name="Google Shape;1074;p69"/>
              <p:cNvGrpSpPr/>
              <p:nvPr/>
            </p:nvGrpSpPr>
            <p:grpSpPr>
              <a:xfrm>
                <a:off x="2195121" y="4629506"/>
                <a:ext cx="511778" cy="181641"/>
                <a:chOff x="2195121" y="4629506"/>
                <a:chExt cx="511778" cy="181641"/>
              </a:xfrm>
            </p:grpSpPr>
            <p:sp>
              <p:nvSpPr>
                <p:cNvPr id="1075" name="Google Shape;1075;p69"/>
                <p:cNvSpPr/>
                <p:nvPr/>
              </p:nvSpPr>
              <p:spPr>
                <a:xfrm>
                  <a:off x="2302467" y="4687322"/>
                  <a:ext cx="305371" cy="74294"/>
                </a:xfrm>
                <a:custGeom>
                  <a:avLst/>
                  <a:gdLst/>
                  <a:ahLst/>
                  <a:cxnLst/>
                  <a:rect l="l" t="t" r="r" b="b"/>
                  <a:pathLst>
                    <a:path w="305371" h="74294" extrusionOk="0">
                      <a:moveTo>
                        <a:pt x="148590" y="0"/>
                      </a:moveTo>
                      <a:lnTo>
                        <a:pt x="0" y="74295"/>
                      </a:lnTo>
                      <a:lnTo>
                        <a:pt x="305372" y="74295"/>
                      </a:lnTo>
                      <a:lnTo>
                        <a:pt x="148590" y="0"/>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6" name="Google Shape;1076;p69"/>
                <p:cNvSpPr/>
                <p:nvPr/>
              </p:nvSpPr>
              <p:spPr>
                <a:xfrm>
                  <a:off x="2195121" y="4629506"/>
                  <a:ext cx="511778" cy="181641"/>
                </a:xfrm>
                <a:custGeom>
                  <a:avLst/>
                  <a:gdLst/>
                  <a:ahLst/>
                  <a:cxnLst/>
                  <a:rect l="l" t="t" r="r" b="b"/>
                  <a:pathLst>
                    <a:path w="511778" h="181641" extrusionOk="0">
                      <a:moveTo>
                        <a:pt x="487013" y="181642"/>
                      </a:moveTo>
                      <a:lnTo>
                        <a:pt x="24765" y="181642"/>
                      </a:lnTo>
                      <a:lnTo>
                        <a:pt x="24765" y="148590"/>
                      </a:lnTo>
                      <a:lnTo>
                        <a:pt x="0" y="132112"/>
                      </a:lnTo>
                      <a:lnTo>
                        <a:pt x="255937" y="0"/>
                      </a:lnTo>
                      <a:lnTo>
                        <a:pt x="511778" y="132112"/>
                      </a:lnTo>
                      <a:lnTo>
                        <a:pt x="487013" y="148590"/>
                      </a:lnTo>
                      <a:lnTo>
                        <a:pt x="487013" y="181642"/>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1119" name="Google Shape;1119;p71"/>
          <p:cNvSpPr/>
          <p:nvPr/>
        </p:nvSpPr>
        <p:spPr>
          <a:xfrm rot="10800000">
            <a:off x="4135522" y="2294590"/>
            <a:ext cx="3877200" cy="3877200"/>
          </a:xfrm>
          <a:custGeom>
            <a:avLst/>
            <a:gdLst/>
            <a:ahLst/>
            <a:cxnLst/>
            <a:rect l="l" t="t" r="r" b="b"/>
            <a:pathLst>
              <a:path w="3864641" h="3872294" extrusionOk="0">
                <a:moveTo>
                  <a:pt x="3864641" y="1936147"/>
                </a:moveTo>
                <a:cubicBezTo>
                  <a:pt x="3864641" y="3005452"/>
                  <a:pt x="2999512" y="3872294"/>
                  <a:pt x="1932321" y="3872294"/>
                </a:cubicBezTo>
                <a:cubicBezTo>
                  <a:pt x="865129" y="3872294"/>
                  <a:pt x="0" y="3005452"/>
                  <a:pt x="0" y="1936147"/>
                </a:cubicBezTo>
                <a:cubicBezTo>
                  <a:pt x="0" y="866843"/>
                  <a:pt x="865129" y="0"/>
                  <a:pt x="1932321" y="0"/>
                </a:cubicBezTo>
                <a:cubicBezTo>
                  <a:pt x="2999512" y="0"/>
                  <a:pt x="3864641" y="866843"/>
                  <a:pt x="3864641" y="1936147"/>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20" name="Google Shape;1120;p71"/>
          <p:cNvSpPr txBox="1">
            <a:spLocks noGrp="1"/>
          </p:cNvSpPr>
          <p:nvPr>
            <p:ph type="title"/>
          </p:nvPr>
        </p:nvSpPr>
        <p:spPr>
          <a:xfrm>
            <a:off x="575732" y="900112"/>
            <a:ext cx="6712500" cy="544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fr-FR"/>
              <a:t>Avantages de l’exploitation d’un gTLD</a:t>
            </a:r>
          </a:p>
        </p:txBody>
      </p:sp>
      <p:sp>
        <p:nvSpPr>
          <p:cNvPr id="1121" name="Google Shape;1121;p71"/>
          <p:cNvSpPr txBox="1"/>
          <p:nvPr/>
        </p:nvSpPr>
        <p:spPr>
          <a:xfrm>
            <a:off x="4437400" y="3576805"/>
            <a:ext cx="3170373" cy="1253402"/>
          </a:xfrm>
          <a:prstGeom prst="rect">
            <a:avLst/>
          </a:prstGeom>
          <a:noFill/>
          <a:ln>
            <a:noFill/>
          </a:ln>
        </p:spPr>
        <p:txBody>
          <a:bodyPr spcFirstLastPara="1" wrap="square" lIns="72000" tIns="72000" rIns="72000" bIns="72000" anchor="t" anchorCtr="0">
            <a:spAutoFit/>
          </a:bodyPr>
          <a:lstStyle/>
          <a:p>
            <a:pPr marL="0" marR="0" lvl="0" indent="0" algn="ctr" rtl="0">
              <a:spcBef>
                <a:spcPts val="0"/>
              </a:spcBef>
              <a:spcAft>
                <a:spcPts val="0"/>
              </a:spcAft>
              <a:buNone/>
            </a:pPr>
            <a:r>
              <a:rPr lang="fr-FR" sz="1800" b="1">
                <a:solidFill>
                  <a:srgbClr val="0B3458"/>
                </a:solidFill>
                <a:latin typeface="Arial"/>
                <a:ea typeface="Arial"/>
                <a:cs typeface="Arial"/>
                <a:sym typeface="Arial"/>
              </a:rPr>
              <a:t>Les gTLD permettent aux organisations d'avoir un impact à l'échelle mondiale</a:t>
            </a:r>
            <a:r>
              <a:rPr lang="fr-FR" sz="1800" b="1">
                <a:solidFill>
                  <a:srgbClr val="0B3458"/>
                </a:solidFill>
              </a:rPr>
              <a:t>.</a:t>
            </a:r>
          </a:p>
        </p:txBody>
      </p:sp>
      <p:sp>
        <p:nvSpPr>
          <p:cNvPr id="1122" name="Google Shape;1122;p71"/>
          <p:cNvSpPr/>
          <p:nvPr/>
        </p:nvSpPr>
        <p:spPr>
          <a:xfrm>
            <a:off x="1702859" y="4366511"/>
            <a:ext cx="2016300" cy="6204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fr-FR" sz="1800" dirty="0">
                <a:solidFill>
                  <a:srgbClr val="0B3458"/>
                </a:solidFill>
                <a:latin typeface="Arial"/>
                <a:ea typeface="Arial"/>
                <a:cs typeface="Arial"/>
                <a:sym typeface="Arial"/>
              </a:rPr>
              <a:t>Possibilités de monétisation</a:t>
            </a:r>
          </a:p>
        </p:txBody>
      </p:sp>
      <p:sp>
        <p:nvSpPr>
          <p:cNvPr id="1123" name="Google Shape;1123;p71"/>
          <p:cNvSpPr/>
          <p:nvPr/>
        </p:nvSpPr>
        <p:spPr>
          <a:xfrm>
            <a:off x="1930393" y="5605824"/>
            <a:ext cx="2524500" cy="3030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fr-FR" sz="1800" dirty="0">
                <a:solidFill>
                  <a:srgbClr val="0B3458"/>
                </a:solidFill>
              </a:rPr>
              <a:t>Renforcement de la sécurité</a:t>
            </a:r>
          </a:p>
        </p:txBody>
      </p:sp>
      <p:sp>
        <p:nvSpPr>
          <p:cNvPr id="1124" name="Google Shape;1124;p71"/>
          <p:cNvSpPr/>
          <p:nvPr/>
        </p:nvSpPr>
        <p:spPr>
          <a:xfrm>
            <a:off x="8227680" y="4372233"/>
            <a:ext cx="2016300" cy="6204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fr-FR" sz="1800" dirty="0">
                <a:solidFill>
                  <a:srgbClr val="0B3458"/>
                </a:solidFill>
                <a:latin typeface="Arial"/>
                <a:ea typeface="Arial"/>
                <a:cs typeface="Arial"/>
                <a:sym typeface="Arial"/>
              </a:rPr>
              <a:t>Souplesse et créativité</a:t>
            </a:r>
          </a:p>
        </p:txBody>
      </p:sp>
      <p:sp>
        <p:nvSpPr>
          <p:cNvPr id="1125" name="Google Shape;1125;p71"/>
          <p:cNvSpPr/>
          <p:nvPr/>
        </p:nvSpPr>
        <p:spPr>
          <a:xfrm>
            <a:off x="7949874" y="2670157"/>
            <a:ext cx="2016300" cy="6174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fr-FR" sz="1800" dirty="0">
                <a:solidFill>
                  <a:srgbClr val="0B3458"/>
                </a:solidFill>
                <a:latin typeface="Arial"/>
                <a:ea typeface="Arial"/>
                <a:cs typeface="Arial"/>
                <a:sym typeface="Arial"/>
              </a:rPr>
              <a:t>Contrôle sur des politiques</a:t>
            </a:r>
          </a:p>
        </p:txBody>
      </p:sp>
      <p:sp>
        <p:nvSpPr>
          <p:cNvPr id="1126" name="Google Shape;1126;p71"/>
          <p:cNvSpPr/>
          <p:nvPr/>
        </p:nvSpPr>
        <p:spPr>
          <a:xfrm>
            <a:off x="5087724" y="1559551"/>
            <a:ext cx="2016300" cy="310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fr-FR" sz="1800">
                <a:solidFill>
                  <a:srgbClr val="0B3458"/>
                </a:solidFill>
                <a:latin typeface="Arial"/>
                <a:ea typeface="Arial"/>
                <a:cs typeface="Arial"/>
                <a:sym typeface="Arial"/>
              </a:rPr>
              <a:t>Gestion de marque </a:t>
            </a:r>
          </a:p>
        </p:txBody>
      </p:sp>
      <p:sp>
        <p:nvSpPr>
          <p:cNvPr id="1127" name="Google Shape;1127;p71"/>
          <p:cNvSpPr/>
          <p:nvPr/>
        </p:nvSpPr>
        <p:spPr>
          <a:xfrm>
            <a:off x="2079401" y="2670157"/>
            <a:ext cx="2016300" cy="6204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fr-FR" sz="1800">
                <a:solidFill>
                  <a:srgbClr val="0B3458"/>
                </a:solidFill>
                <a:latin typeface="Arial"/>
                <a:ea typeface="Arial"/>
                <a:cs typeface="Arial"/>
                <a:sym typeface="Arial"/>
              </a:rPr>
              <a:t>Crédibilité accrue</a:t>
            </a:r>
          </a:p>
        </p:txBody>
      </p:sp>
      <p:sp>
        <p:nvSpPr>
          <p:cNvPr id="1128" name="Google Shape;1128;p71"/>
          <p:cNvSpPr/>
          <p:nvPr/>
        </p:nvSpPr>
        <p:spPr>
          <a:xfrm>
            <a:off x="8010725" y="5740876"/>
            <a:ext cx="1668000" cy="341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r-FR" sz="1800">
                <a:solidFill>
                  <a:srgbClr val="0B3458"/>
                </a:solidFill>
                <a:latin typeface="Arial"/>
                <a:ea typeface="Arial"/>
                <a:cs typeface="Arial"/>
                <a:sym typeface="Arial"/>
              </a:rPr>
              <a:t>Localisation</a:t>
            </a:r>
          </a:p>
        </p:txBody>
      </p:sp>
      <p:grpSp>
        <p:nvGrpSpPr>
          <p:cNvPr id="5" name="Group 4">
            <a:extLst>
              <a:ext uri="{FF2B5EF4-FFF2-40B4-BE49-F238E27FC236}">
                <a16:creationId xmlns:a16="http://schemas.microsoft.com/office/drawing/2014/main" id="{D0F40EEF-6729-0056-DE00-7673C2C1AD00}"/>
              </a:ext>
            </a:extLst>
          </p:cNvPr>
          <p:cNvGrpSpPr>
            <a:grpSpLocks noChangeAspect="1"/>
          </p:cNvGrpSpPr>
          <p:nvPr/>
        </p:nvGrpSpPr>
        <p:grpSpPr>
          <a:xfrm>
            <a:off x="3796799" y="4368672"/>
            <a:ext cx="723600" cy="721899"/>
            <a:chOff x="3225001" y="4433092"/>
            <a:chExt cx="719191" cy="538730"/>
          </a:xfrm>
        </p:grpSpPr>
        <p:sp>
          <p:nvSpPr>
            <p:cNvPr id="1131" name="Google Shape;1131;p71"/>
            <p:cNvSpPr/>
            <p:nvPr/>
          </p:nvSpPr>
          <p:spPr>
            <a:xfrm>
              <a:off x="3225001" y="4433092"/>
              <a:ext cx="719191" cy="538730"/>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36" name="Google Shape;1136;p71"/>
            <p:cNvGrpSpPr/>
            <p:nvPr/>
          </p:nvGrpSpPr>
          <p:grpSpPr>
            <a:xfrm>
              <a:off x="3396964" y="4582179"/>
              <a:ext cx="375572" cy="236621"/>
              <a:chOff x="4582472" y="2001793"/>
              <a:chExt cx="341181" cy="286605"/>
            </a:xfrm>
          </p:grpSpPr>
          <p:sp>
            <p:nvSpPr>
              <p:cNvPr id="1137" name="Google Shape;1137;p71"/>
              <p:cNvSpPr/>
              <p:nvPr/>
            </p:nvSpPr>
            <p:spPr>
              <a:xfrm>
                <a:off x="4582472" y="2075362"/>
                <a:ext cx="341181" cy="213036"/>
              </a:xfrm>
              <a:custGeom>
                <a:avLst/>
                <a:gdLst/>
                <a:ahLst/>
                <a:cxnLst/>
                <a:rect l="l" t="t" r="r" b="b"/>
                <a:pathLst>
                  <a:path w="341181" h="213036" extrusionOk="0">
                    <a:moveTo>
                      <a:pt x="0" y="0"/>
                    </a:moveTo>
                    <a:lnTo>
                      <a:pt x="341181" y="0"/>
                    </a:lnTo>
                    <a:lnTo>
                      <a:pt x="341181" y="213036"/>
                    </a:lnTo>
                    <a:lnTo>
                      <a:pt x="0" y="213036"/>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38" name="Google Shape;1138;p71"/>
              <p:cNvSpPr/>
              <p:nvPr/>
            </p:nvSpPr>
            <p:spPr>
              <a:xfrm>
                <a:off x="4688451" y="2104824"/>
                <a:ext cx="129223" cy="154111"/>
              </a:xfrm>
              <a:custGeom>
                <a:avLst/>
                <a:gdLst/>
                <a:ahLst/>
                <a:cxnLst/>
                <a:rect l="l" t="t" r="r" b="b"/>
                <a:pathLst>
                  <a:path w="129223" h="154111" extrusionOk="0">
                    <a:moveTo>
                      <a:pt x="129223" y="77056"/>
                    </a:moveTo>
                    <a:cubicBezTo>
                      <a:pt x="129223" y="119612"/>
                      <a:pt x="100295" y="154111"/>
                      <a:pt x="64612" y="154111"/>
                    </a:cubicBezTo>
                    <a:cubicBezTo>
                      <a:pt x="28928" y="154111"/>
                      <a:pt x="0" y="119612"/>
                      <a:pt x="0" y="77056"/>
                    </a:cubicBezTo>
                    <a:cubicBezTo>
                      <a:pt x="0" y="34499"/>
                      <a:pt x="28928" y="0"/>
                      <a:pt x="64612" y="0"/>
                    </a:cubicBezTo>
                    <a:cubicBezTo>
                      <a:pt x="100295" y="0"/>
                      <a:pt x="129223" y="34499"/>
                      <a:pt x="129223" y="77056"/>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39" name="Google Shape;1139;p71"/>
              <p:cNvSpPr/>
              <p:nvPr/>
            </p:nvSpPr>
            <p:spPr>
              <a:xfrm>
                <a:off x="4855935" y="2178277"/>
                <a:ext cx="7134" cy="7205"/>
              </a:xfrm>
              <a:custGeom>
                <a:avLst/>
                <a:gdLst/>
                <a:ahLst/>
                <a:cxnLst/>
                <a:rect l="l" t="t" r="r" b="b"/>
                <a:pathLst>
                  <a:path w="7134" h="7205" extrusionOk="0">
                    <a:moveTo>
                      <a:pt x="7134" y="3603"/>
                    </a:moveTo>
                    <a:cubicBezTo>
                      <a:pt x="7134" y="5579"/>
                      <a:pt x="5523" y="7206"/>
                      <a:pt x="3567" y="7206"/>
                    </a:cubicBezTo>
                    <a:cubicBezTo>
                      <a:pt x="1611" y="7206"/>
                      <a:pt x="0" y="5579"/>
                      <a:pt x="0" y="3603"/>
                    </a:cubicBezTo>
                    <a:cubicBezTo>
                      <a:pt x="0" y="1627"/>
                      <a:pt x="1611" y="0"/>
                      <a:pt x="3567" y="0"/>
                    </a:cubicBezTo>
                    <a:cubicBezTo>
                      <a:pt x="5523" y="0"/>
                      <a:pt x="7134" y="1627"/>
                      <a:pt x="7134" y="3603"/>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0" name="Google Shape;1140;p71"/>
              <p:cNvSpPr/>
              <p:nvPr/>
            </p:nvSpPr>
            <p:spPr>
              <a:xfrm>
                <a:off x="4645127" y="2178277"/>
                <a:ext cx="7134" cy="7205"/>
              </a:xfrm>
              <a:custGeom>
                <a:avLst/>
                <a:gdLst/>
                <a:ahLst/>
                <a:cxnLst/>
                <a:rect l="l" t="t" r="r" b="b"/>
                <a:pathLst>
                  <a:path w="7134" h="7205" extrusionOk="0">
                    <a:moveTo>
                      <a:pt x="0" y="3603"/>
                    </a:moveTo>
                    <a:cubicBezTo>
                      <a:pt x="0" y="5579"/>
                      <a:pt x="1611" y="7206"/>
                      <a:pt x="3567" y="7206"/>
                    </a:cubicBezTo>
                    <a:cubicBezTo>
                      <a:pt x="5523" y="7206"/>
                      <a:pt x="7134" y="5579"/>
                      <a:pt x="7134" y="3603"/>
                    </a:cubicBezTo>
                    <a:cubicBezTo>
                      <a:pt x="7134" y="1627"/>
                      <a:pt x="5523" y="0"/>
                      <a:pt x="3567" y="0"/>
                    </a:cubicBezTo>
                    <a:cubicBezTo>
                      <a:pt x="1611" y="0"/>
                      <a:pt x="0" y="1627"/>
                      <a:pt x="0" y="3603"/>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1" name="Google Shape;1141;p71"/>
              <p:cNvSpPr/>
              <p:nvPr/>
            </p:nvSpPr>
            <p:spPr>
              <a:xfrm>
                <a:off x="4859905" y="2099652"/>
                <a:ext cx="39641" cy="40038"/>
              </a:xfrm>
              <a:custGeom>
                <a:avLst/>
                <a:gdLst/>
                <a:ahLst/>
                <a:cxnLst/>
                <a:rect l="l" t="t" r="r" b="b"/>
                <a:pathLst>
                  <a:path w="39641" h="40038" extrusionOk="0">
                    <a:moveTo>
                      <a:pt x="39641" y="40039"/>
                    </a:moveTo>
                    <a:cubicBezTo>
                      <a:pt x="18526" y="38295"/>
                      <a:pt x="1726" y="21327"/>
                      <a:pt x="0" y="0"/>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2" name="Google Shape;1142;p71"/>
              <p:cNvSpPr/>
              <p:nvPr/>
            </p:nvSpPr>
            <p:spPr>
              <a:xfrm>
                <a:off x="4859905" y="2224011"/>
                <a:ext cx="39641" cy="40038"/>
              </a:xfrm>
              <a:custGeom>
                <a:avLst/>
                <a:gdLst/>
                <a:ahLst/>
                <a:cxnLst/>
                <a:rect l="l" t="t" r="r" b="b"/>
                <a:pathLst>
                  <a:path w="39641" h="40038" extrusionOk="0">
                    <a:moveTo>
                      <a:pt x="39641" y="0"/>
                    </a:moveTo>
                    <a:cubicBezTo>
                      <a:pt x="18526" y="1743"/>
                      <a:pt x="1726" y="18712"/>
                      <a:pt x="0" y="4003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3" name="Google Shape;1143;p71"/>
              <p:cNvSpPr/>
              <p:nvPr/>
            </p:nvSpPr>
            <p:spPr>
              <a:xfrm>
                <a:off x="4606579" y="2099652"/>
                <a:ext cx="39641" cy="40038"/>
              </a:xfrm>
              <a:custGeom>
                <a:avLst/>
                <a:gdLst/>
                <a:ahLst/>
                <a:cxnLst/>
                <a:rect l="l" t="t" r="r" b="b"/>
                <a:pathLst>
                  <a:path w="39641" h="40038" extrusionOk="0">
                    <a:moveTo>
                      <a:pt x="0" y="40039"/>
                    </a:moveTo>
                    <a:cubicBezTo>
                      <a:pt x="21115" y="38295"/>
                      <a:pt x="37915" y="21327"/>
                      <a:pt x="39641" y="0"/>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4" name="Google Shape;1144;p71"/>
              <p:cNvSpPr/>
              <p:nvPr/>
            </p:nvSpPr>
            <p:spPr>
              <a:xfrm>
                <a:off x="4606579" y="2224011"/>
                <a:ext cx="39641" cy="40038"/>
              </a:xfrm>
              <a:custGeom>
                <a:avLst/>
                <a:gdLst/>
                <a:ahLst/>
                <a:cxnLst/>
                <a:rect l="l" t="t" r="r" b="b"/>
                <a:pathLst>
                  <a:path w="39641" h="40038" extrusionOk="0">
                    <a:moveTo>
                      <a:pt x="0" y="0"/>
                    </a:moveTo>
                    <a:cubicBezTo>
                      <a:pt x="21115" y="1743"/>
                      <a:pt x="37915" y="18712"/>
                      <a:pt x="39641" y="4003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5" name="Google Shape;1145;p71"/>
              <p:cNvSpPr/>
              <p:nvPr/>
            </p:nvSpPr>
            <p:spPr>
              <a:xfrm>
                <a:off x="4614519" y="2039274"/>
                <a:ext cx="277029" cy="5811"/>
              </a:xfrm>
              <a:custGeom>
                <a:avLst/>
                <a:gdLst/>
                <a:ahLst/>
                <a:cxnLst/>
                <a:rect l="l" t="t" r="r" b="b"/>
                <a:pathLst>
                  <a:path w="277029" h="5811" extrusionOk="0">
                    <a:moveTo>
                      <a:pt x="277030" y="0"/>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6" name="Google Shape;1146;p71"/>
              <p:cNvSpPr/>
              <p:nvPr/>
            </p:nvSpPr>
            <p:spPr>
              <a:xfrm>
                <a:off x="4608650" y="2039274"/>
                <a:ext cx="288824" cy="5811"/>
              </a:xfrm>
              <a:custGeom>
                <a:avLst/>
                <a:gdLst/>
                <a:ahLst/>
                <a:cxnLst/>
                <a:rect l="l" t="t" r="r" b="b"/>
                <a:pathLst>
                  <a:path w="288824" h="5811" extrusionOk="0">
                    <a:moveTo>
                      <a:pt x="288824" y="0"/>
                    </a:moveTo>
                    <a:lnTo>
                      <a:pt x="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7" name="Google Shape;1147;p71"/>
              <p:cNvSpPr/>
              <p:nvPr/>
            </p:nvSpPr>
            <p:spPr>
              <a:xfrm>
                <a:off x="4634829" y="2001793"/>
                <a:ext cx="236467" cy="5811"/>
              </a:xfrm>
              <a:custGeom>
                <a:avLst/>
                <a:gdLst/>
                <a:ahLst/>
                <a:cxnLst/>
                <a:rect l="l" t="t" r="r" b="b"/>
                <a:pathLst>
                  <a:path w="236467" h="5811" extrusionOk="0">
                    <a:moveTo>
                      <a:pt x="0" y="0"/>
                    </a:moveTo>
                    <a:lnTo>
                      <a:pt x="23646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2" name="Group 1">
            <a:extLst>
              <a:ext uri="{FF2B5EF4-FFF2-40B4-BE49-F238E27FC236}">
                <a16:creationId xmlns:a16="http://schemas.microsoft.com/office/drawing/2014/main" id="{6E8BFB10-E6AD-5557-ED04-3C84001599C7}"/>
              </a:ext>
            </a:extLst>
          </p:cNvPr>
          <p:cNvGrpSpPr>
            <a:grpSpLocks noChangeAspect="1"/>
          </p:cNvGrpSpPr>
          <p:nvPr/>
        </p:nvGrpSpPr>
        <p:grpSpPr>
          <a:xfrm>
            <a:off x="7290725" y="2774957"/>
            <a:ext cx="720000" cy="720000"/>
            <a:chOff x="7790643" y="2774957"/>
            <a:chExt cx="720000" cy="540000"/>
          </a:xfrm>
        </p:grpSpPr>
        <p:sp>
          <p:nvSpPr>
            <p:cNvPr id="1132" name="Google Shape;1132;p71"/>
            <p:cNvSpPr/>
            <p:nvPr/>
          </p:nvSpPr>
          <p:spPr>
            <a:xfrm>
              <a:off x="7790643" y="2774957"/>
              <a:ext cx="720000" cy="540000"/>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48" name="Google Shape;1148;p71"/>
            <p:cNvGrpSpPr/>
            <p:nvPr/>
          </p:nvGrpSpPr>
          <p:grpSpPr>
            <a:xfrm>
              <a:off x="8006154" y="2903010"/>
              <a:ext cx="301806" cy="256116"/>
              <a:chOff x="10334203" y="3610289"/>
              <a:chExt cx="589811" cy="667317"/>
            </a:xfrm>
          </p:grpSpPr>
          <p:sp>
            <p:nvSpPr>
              <p:cNvPr id="1149" name="Google Shape;1149;p71"/>
              <p:cNvSpPr/>
              <p:nvPr/>
            </p:nvSpPr>
            <p:spPr>
              <a:xfrm>
                <a:off x="10424879" y="3671015"/>
                <a:ext cx="408458" cy="288114"/>
              </a:xfrm>
              <a:custGeom>
                <a:avLst/>
                <a:gdLst/>
                <a:ahLst/>
                <a:cxnLst/>
                <a:rect l="l" t="t" r="r" b="b"/>
                <a:pathLst>
                  <a:path w="408458" h="288114" extrusionOk="0">
                    <a:moveTo>
                      <a:pt x="408459" y="288114"/>
                    </a:moveTo>
                    <a:lnTo>
                      <a:pt x="408459" y="0"/>
                    </a:lnTo>
                    <a:lnTo>
                      <a:pt x="0" y="0"/>
                    </a:lnTo>
                    <a:lnTo>
                      <a:pt x="0" y="288114"/>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0" name="Google Shape;1150;p71"/>
              <p:cNvSpPr/>
              <p:nvPr/>
            </p:nvSpPr>
            <p:spPr>
              <a:xfrm>
                <a:off x="10455160" y="3610289"/>
                <a:ext cx="347897" cy="15181"/>
              </a:xfrm>
              <a:custGeom>
                <a:avLst/>
                <a:gdLst/>
                <a:ahLst/>
                <a:cxnLst/>
                <a:rect l="l" t="t" r="r" b="b"/>
                <a:pathLst>
                  <a:path w="347897" h="15181" extrusionOk="0">
                    <a:moveTo>
                      <a:pt x="347897" y="15181"/>
                    </a:moveTo>
                    <a:lnTo>
                      <a:pt x="347897" y="0"/>
                    </a:lnTo>
                    <a:lnTo>
                      <a:pt x="0" y="0"/>
                    </a:lnTo>
                    <a:lnTo>
                      <a:pt x="0" y="15181"/>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1" name="Google Shape;1151;p71"/>
              <p:cNvSpPr/>
              <p:nvPr/>
            </p:nvSpPr>
            <p:spPr>
              <a:xfrm>
                <a:off x="10515722" y="3883222"/>
                <a:ext cx="226940" cy="16682"/>
              </a:xfrm>
              <a:custGeom>
                <a:avLst/>
                <a:gdLst/>
                <a:ahLst/>
                <a:cxnLst/>
                <a:rect l="l" t="t" r="r" b="b"/>
                <a:pathLst>
                  <a:path w="226940" h="16682" extrusionOk="0">
                    <a:moveTo>
                      <a:pt x="0" y="0"/>
                    </a:moveTo>
                    <a:lnTo>
                      <a:pt x="22694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2" name="Google Shape;1152;p71"/>
              <p:cNvSpPr/>
              <p:nvPr/>
            </p:nvSpPr>
            <p:spPr>
              <a:xfrm>
                <a:off x="10515722" y="3822663"/>
                <a:ext cx="226940" cy="16682"/>
              </a:xfrm>
              <a:custGeom>
                <a:avLst/>
                <a:gdLst/>
                <a:ahLst/>
                <a:cxnLst/>
                <a:rect l="l" t="t" r="r" b="b"/>
                <a:pathLst>
                  <a:path w="226940" h="16682" extrusionOk="0">
                    <a:moveTo>
                      <a:pt x="0" y="0"/>
                    </a:moveTo>
                    <a:lnTo>
                      <a:pt x="22694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3" name="Google Shape;1153;p71"/>
              <p:cNvSpPr/>
              <p:nvPr/>
            </p:nvSpPr>
            <p:spPr>
              <a:xfrm>
                <a:off x="10515722" y="3761937"/>
                <a:ext cx="151237" cy="16682"/>
              </a:xfrm>
              <a:custGeom>
                <a:avLst/>
                <a:gdLst/>
                <a:ahLst/>
                <a:cxnLst/>
                <a:rect l="l" t="t" r="r" b="b"/>
                <a:pathLst>
                  <a:path w="151237" h="16682" extrusionOk="0">
                    <a:moveTo>
                      <a:pt x="0" y="0"/>
                    </a:moveTo>
                    <a:lnTo>
                      <a:pt x="15123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4" name="Google Shape;1154;p71"/>
              <p:cNvSpPr/>
              <p:nvPr/>
            </p:nvSpPr>
            <p:spPr>
              <a:xfrm>
                <a:off x="10334203" y="4004674"/>
                <a:ext cx="589811" cy="272932"/>
              </a:xfrm>
              <a:custGeom>
                <a:avLst/>
                <a:gdLst/>
                <a:ahLst/>
                <a:cxnLst/>
                <a:rect l="l" t="t" r="r" b="b"/>
                <a:pathLst>
                  <a:path w="589811" h="272932" extrusionOk="0">
                    <a:moveTo>
                      <a:pt x="589811" y="272933"/>
                    </a:moveTo>
                    <a:lnTo>
                      <a:pt x="0" y="272933"/>
                    </a:lnTo>
                    <a:lnTo>
                      <a:pt x="0" y="0"/>
                    </a:lnTo>
                    <a:lnTo>
                      <a:pt x="181519" y="0"/>
                    </a:lnTo>
                    <a:lnTo>
                      <a:pt x="211800" y="45378"/>
                    </a:lnTo>
                    <a:lnTo>
                      <a:pt x="378178" y="45378"/>
                    </a:lnTo>
                    <a:lnTo>
                      <a:pt x="410955" y="0"/>
                    </a:lnTo>
                    <a:lnTo>
                      <a:pt x="589811" y="0"/>
                    </a:lnTo>
                    <a:lnTo>
                      <a:pt x="589811" y="272933"/>
                    </a:lnTo>
                    <a:close/>
                  </a:path>
                </a:pathLst>
              </a:custGeom>
              <a:noFill/>
              <a:ln w="15875" cap="flat"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5" name="Google Shape;1155;p71"/>
              <p:cNvSpPr/>
              <p:nvPr/>
            </p:nvSpPr>
            <p:spPr>
              <a:xfrm>
                <a:off x="10334203" y="3928766"/>
                <a:ext cx="45421" cy="75907"/>
              </a:xfrm>
              <a:custGeom>
                <a:avLst/>
                <a:gdLst/>
                <a:ahLst/>
                <a:cxnLst/>
                <a:rect l="l" t="t" r="r" b="b"/>
                <a:pathLst>
                  <a:path w="45421" h="75907" extrusionOk="0">
                    <a:moveTo>
                      <a:pt x="45421" y="0"/>
                    </a:moveTo>
                    <a:lnTo>
                      <a:pt x="0" y="60726"/>
                    </a:lnTo>
                    <a:lnTo>
                      <a:pt x="0" y="75907"/>
                    </a:lnTo>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6" name="Google Shape;1156;p71"/>
              <p:cNvSpPr/>
              <p:nvPr/>
            </p:nvSpPr>
            <p:spPr>
              <a:xfrm>
                <a:off x="10878760" y="3928766"/>
                <a:ext cx="45254" cy="75907"/>
              </a:xfrm>
              <a:custGeom>
                <a:avLst/>
                <a:gdLst/>
                <a:ahLst/>
                <a:cxnLst/>
                <a:rect l="l" t="t" r="r" b="b"/>
                <a:pathLst>
                  <a:path w="45254" h="75907" extrusionOk="0">
                    <a:moveTo>
                      <a:pt x="0" y="0"/>
                    </a:moveTo>
                    <a:lnTo>
                      <a:pt x="45255" y="60726"/>
                    </a:lnTo>
                    <a:lnTo>
                      <a:pt x="45255" y="75907"/>
                    </a:lnTo>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7" name="Google Shape;1157;p71"/>
              <p:cNvSpPr/>
              <p:nvPr/>
            </p:nvSpPr>
            <p:spPr>
              <a:xfrm>
                <a:off x="10561143" y="4125959"/>
                <a:ext cx="136097" cy="75907"/>
              </a:xfrm>
              <a:custGeom>
                <a:avLst/>
                <a:gdLst/>
                <a:ahLst/>
                <a:cxnLst/>
                <a:rect l="l" t="t" r="r" b="b"/>
                <a:pathLst>
                  <a:path w="136097" h="75907" extrusionOk="0">
                    <a:moveTo>
                      <a:pt x="0" y="0"/>
                    </a:moveTo>
                    <a:lnTo>
                      <a:pt x="136098" y="0"/>
                    </a:lnTo>
                    <a:lnTo>
                      <a:pt x="136098" y="75907"/>
                    </a:lnTo>
                    <a:lnTo>
                      <a:pt x="0" y="75907"/>
                    </a:lnTo>
                    <a:close/>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4" name="Group 3">
            <a:extLst>
              <a:ext uri="{FF2B5EF4-FFF2-40B4-BE49-F238E27FC236}">
                <a16:creationId xmlns:a16="http://schemas.microsoft.com/office/drawing/2014/main" id="{4C84FDCA-4833-8687-22E4-F1436E8D30EE}"/>
              </a:ext>
            </a:extLst>
          </p:cNvPr>
          <p:cNvGrpSpPr>
            <a:grpSpLocks noChangeAspect="1"/>
          </p:cNvGrpSpPr>
          <p:nvPr/>
        </p:nvGrpSpPr>
        <p:grpSpPr>
          <a:xfrm>
            <a:off x="4115192" y="2771870"/>
            <a:ext cx="720000" cy="720000"/>
            <a:chOff x="3661089" y="2771870"/>
            <a:chExt cx="726018" cy="544034"/>
          </a:xfrm>
        </p:grpSpPr>
        <p:sp>
          <p:nvSpPr>
            <p:cNvPr id="1133" name="Google Shape;1133;p71"/>
            <p:cNvSpPr/>
            <p:nvPr/>
          </p:nvSpPr>
          <p:spPr>
            <a:xfrm>
              <a:off x="3661089" y="2771870"/>
              <a:ext cx="726018" cy="544034"/>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58" name="Google Shape;1158;p71"/>
            <p:cNvGrpSpPr/>
            <p:nvPr/>
          </p:nvGrpSpPr>
          <p:grpSpPr>
            <a:xfrm>
              <a:off x="3808650" y="2869295"/>
              <a:ext cx="411871" cy="313456"/>
              <a:chOff x="2856559" y="2869295"/>
              <a:chExt cx="308911" cy="313456"/>
            </a:xfrm>
          </p:grpSpPr>
          <p:grpSp>
            <p:nvGrpSpPr>
              <p:cNvPr id="1159" name="Google Shape;1159;p71"/>
              <p:cNvGrpSpPr/>
              <p:nvPr/>
            </p:nvGrpSpPr>
            <p:grpSpPr>
              <a:xfrm>
                <a:off x="2856559" y="3068804"/>
                <a:ext cx="308911" cy="113947"/>
                <a:chOff x="2856559" y="3068804"/>
                <a:chExt cx="308911" cy="113947"/>
              </a:xfrm>
            </p:grpSpPr>
            <p:grpSp>
              <p:nvGrpSpPr>
                <p:cNvPr id="1160" name="Google Shape;1160;p71"/>
                <p:cNvGrpSpPr/>
                <p:nvPr/>
              </p:nvGrpSpPr>
              <p:grpSpPr>
                <a:xfrm>
                  <a:off x="3062500" y="3074530"/>
                  <a:ext cx="102970" cy="108221"/>
                  <a:chOff x="3062500" y="3074530"/>
                  <a:chExt cx="102970" cy="108221"/>
                </a:xfrm>
              </p:grpSpPr>
              <p:sp>
                <p:nvSpPr>
                  <p:cNvPr id="1161" name="Google Shape;1161;p71"/>
                  <p:cNvSpPr/>
                  <p:nvPr/>
                </p:nvSpPr>
                <p:spPr>
                  <a:xfrm>
                    <a:off x="3085617" y="3074530"/>
                    <a:ext cx="56735" cy="56735"/>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62" name="Google Shape;1162;p71"/>
                  <p:cNvSpPr/>
                  <p:nvPr/>
                </p:nvSpPr>
                <p:spPr>
                  <a:xfrm>
                    <a:off x="3062500"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63" name="Google Shape;1163;p71"/>
                <p:cNvGrpSpPr/>
                <p:nvPr/>
              </p:nvGrpSpPr>
              <p:grpSpPr>
                <a:xfrm>
                  <a:off x="2959530" y="3068804"/>
                  <a:ext cx="102970" cy="113947"/>
                  <a:chOff x="2959530" y="3068804"/>
                  <a:chExt cx="102970" cy="113947"/>
                </a:xfrm>
              </p:grpSpPr>
              <p:sp>
                <p:nvSpPr>
                  <p:cNvPr id="1164" name="Google Shape;1164;p71"/>
                  <p:cNvSpPr/>
                  <p:nvPr/>
                </p:nvSpPr>
                <p:spPr>
                  <a:xfrm rot="-4601629">
                    <a:off x="2982592" y="3074568"/>
                    <a:ext cx="56697" cy="56697"/>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65" name="Google Shape;1165;p71"/>
                  <p:cNvSpPr/>
                  <p:nvPr/>
                </p:nvSpPr>
                <p:spPr>
                  <a:xfrm>
                    <a:off x="2959530"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66" name="Google Shape;1166;p71"/>
                <p:cNvGrpSpPr/>
                <p:nvPr/>
              </p:nvGrpSpPr>
              <p:grpSpPr>
                <a:xfrm>
                  <a:off x="2856559" y="3074530"/>
                  <a:ext cx="102970" cy="108221"/>
                  <a:chOff x="2856559" y="3074530"/>
                  <a:chExt cx="102970" cy="108221"/>
                </a:xfrm>
              </p:grpSpPr>
              <p:sp>
                <p:nvSpPr>
                  <p:cNvPr id="1167" name="Google Shape;1167;p71"/>
                  <p:cNvSpPr/>
                  <p:nvPr/>
                </p:nvSpPr>
                <p:spPr>
                  <a:xfrm>
                    <a:off x="2879677" y="3074530"/>
                    <a:ext cx="56735" cy="56735"/>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68" name="Google Shape;1168;p71"/>
                  <p:cNvSpPr/>
                  <p:nvPr/>
                </p:nvSpPr>
                <p:spPr>
                  <a:xfrm>
                    <a:off x="2856559"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1169" name="Google Shape;1169;p71"/>
              <p:cNvGrpSpPr/>
              <p:nvPr/>
            </p:nvGrpSpPr>
            <p:grpSpPr>
              <a:xfrm>
                <a:off x="2908044" y="2869295"/>
                <a:ext cx="205862" cy="179061"/>
                <a:chOff x="2908044" y="2869295"/>
                <a:chExt cx="205862" cy="179061"/>
              </a:xfrm>
            </p:grpSpPr>
            <p:sp>
              <p:nvSpPr>
                <p:cNvPr id="1170" name="Google Shape;1170;p71"/>
                <p:cNvSpPr/>
                <p:nvPr/>
              </p:nvSpPr>
              <p:spPr>
                <a:xfrm>
                  <a:off x="2908044" y="2910985"/>
                  <a:ext cx="125303" cy="107436"/>
                </a:xfrm>
                <a:custGeom>
                  <a:avLst/>
                  <a:gdLst/>
                  <a:ahLst/>
                  <a:cxnLst/>
                  <a:rect l="l" t="t" r="r" b="b"/>
                  <a:pathLst>
                    <a:path w="125303" h="107436" extrusionOk="0">
                      <a:moveTo>
                        <a:pt x="116370" y="0"/>
                      </a:moveTo>
                      <a:lnTo>
                        <a:pt x="8933" y="0"/>
                      </a:lnTo>
                      <a:cubicBezTo>
                        <a:pt x="3997" y="0"/>
                        <a:pt x="0" y="3997"/>
                        <a:pt x="0" y="8933"/>
                      </a:cubicBezTo>
                      <a:lnTo>
                        <a:pt x="0" y="80558"/>
                      </a:lnTo>
                      <a:cubicBezTo>
                        <a:pt x="0" y="85495"/>
                        <a:pt x="3997" y="89492"/>
                        <a:pt x="8933" y="89492"/>
                      </a:cubicBezTo>
                      <a:lnTo>
                        <a:pt x="22334" y="89492"/>
                      </a:lnTo>
                      <a:lnTo>
                        <a:pt x="22334" y="107437"/>
                      </a:lnTo>
                      <a:lnTo>
                        <a:pt x="40279" y="89492"/>
                      </a:lnTo>
                      <a:lnTo>
                        <a:pt x="116370" y="89492"/>
                      </a:lnTo>
                      <a:cubicBezTo>
                        <a:pt x="121307" y="89492"/>
                        <a:pt x="125304" y="85495"/>
                        <a:pt x="125304" y="80558"/>
                      </a:cubicBezTo>
                      <a:lnTo>
                        <a:pt x="125304" y="9012"/>
                      </a:lnTo>
                      <a:cubicBezTo>
                        <a:pt x="125304" y="4075"/>
                        <a:pt x="121307" y="78"/>
                        <a:pt x="116370" y="78"/>
                      </a:cubicBezTo>
                      <a:close/>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1" name="Google Shape;1171;p71"/>
                <p:cNvSpPr/>
                <p:nvPr/>
              </p:nvSpPr>
              <p:spPr>
                <a:xfrm>
                  <a:off x="2988603" y="2940920"/>
                  <a:ext cx="125303" cy="107436"/>
                </a:xfrm>
                <a:custGeom>
                  <a:avLst/>
                  <a:gdLst/>
                  <a:ahLst/>
                  <a:cxnLst/>
                  <a:rect l="l" t="t" r="r" b="b"/>
                  <a:pathLst>
                    <a:path w="125303" h="107436" extrusionOk="0">
                      <a:moveTo>
                        <a:pt x="0" y="70057"/>
                      </a:moveTo>
                      <a:lnTo>
                        <a:pt x="0" y="80558"/>
                      </a:lnTo>
                      <a:cubicBezTo>
                        <a:pt x="0" y="85495"/>
                        <a:pt x="3997" y="89492"/>
                        <a:pt x="8933" y="89492"/>
                      </a:cubicBezTo>
                      <a:lnTo>
                        <a:pt x="85025" y="89492"/>
                      </a:lnTo>
                      <a:lnTo>
                        <a:pt x="102970" y="107437"/>
                      </a:lnTo>
                      <a:lnTo>
                        <a:pt x="102970" y="89492"/>
                      </a:lnTo>
                      <a:lnTo>
                        <a:pt x="116370" y="89492"/>
                      </a:lnTo>
                      <a:cubicBezTo>
                        <a:pt x="121307" y="89492"/>
                        <a:pt x="125304" y="85495"/>
                        <a:pt x="125304" y="80558"/>
                      </a:cubicBezTo>
                      <a:lnTo>
                        <a:pt x="125304" y="8933"/>
                      </a:lnTo>
                      <a:cubicBezTo>
                        <a:pt x="125304" y="3997"/>
                        <a:pt x="121307" y="0"/>
                        <a:pt x="116370" y="0"/>
                      </a:cubicBezTo>
                      <a:lnTo>
                        <a:pt x="58146" y="0"/>
                      </a:lnTo>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2" name="Google Shape;1172;p71"/>
                <p:cNvSpPr/>
                <p:nvPr/>
              </p:nvSpPr>
              <p:spPr>
                <a:xfrm>
                  <a:off x="2952790" y="2869295"/>
                  <a:ext cx="125303" cy="61594"/>
                </a:xfrm>
                <a:custGeom>
                  <a:avLst/>
                  <a:gdLst/>
                  <a:ahLst/>
                  <a:cxnLst/>
                  <a:rect l="l" t="t" r="r" b="b"/>
                  <a:pathLst>
                    <a:path w="125303" h="61594" extrusionOk="0">
                      <a:moveTo>
                        <a:pt x="0" y="31346"/>
                      </a:moveTo>
                      <a:lnTo>
                        <a:pt x="0" y="8933"/>
                      </a:lnTo>
                      <a:cubicBezTo>
                        <a:pt x="0" y="3997"/>
                        <a:pt x="3997" y="0"/>
                        <a:pt x="8933" y="0"/>
                      </a:cubicBezTo>
                      <a:lnTo>
                        <a:pt x="116370" y="0"/>
                      </a:lnTo>
                      <a:cubicBezTo>
                        <a:pt x="121307" y="0"/>
                        <a:pt x="125304" y="3997"/>
                        <a:pt x="125304" y="8933"/>
                      </a:cubicBezTo>
                      <a:lnTo>
                        <a:pt x="125304" y="61594"/>
                      </a:lnTo>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nvGrpSpPr>
          <p:cNvPr id="7" name="Group 6">
            <a:extLst>
              <a:ext uri="{FF2B5EF4-FFF2-40B4-BE49-F238E27FC236}">
                <a16:creationId xmlns:a16="http://schemas.microsoft.com/office/drawing/2014/main" id="{CD964439-56B4-34E5-1609-ABBEBF004E7F}"/>
              </a:ext>
            </a:extLst>
          </p:cNvPr>
          <p:cNvGrpSpPr>
            <a:grpSpLocks noChangeAspect="1"/>
          </p:cNvGrpSpPr>
          <p:nvPr/>
        </p:nvGrpSpPr>
        <p:grpSpPr>
          <a:xfrm>
            <a:off x="6965896" y="5478055"/>
            <a:ext cx="720000" cy="720000"/>
            <a:chOff x="6965896" y="5675776"/>
            <a:chExt cx="722225" cy="541003"/>
          </a:xfrm>
        </p:grpSpPr>
        <p:sp>
          <p:nvSpPr>
            <p:cNvPr id="1135" name="Google Shape;1135;p71"/>
            <p:cNvSpPr/>
            <p:nvPr/>
          </p:nvSpPr>
          <p:spPr>
            <a:xfrm>
              <a:off x="6965896" y="5675776"/>
              <a:ext cx="722225" cy="541003"/>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73" name="Google Shape;1173;p71"/>
            <p:cNvGrpSpPr/>
            <p:nvPr/>
          </p:nvGrpSpPr>
          <p:grpSpPr>
            <a:xfrm>
              <a:off x="7151835" y="5790225"/>
              <a:ext cx="347899" cy="305180"/>
              <a:chOff x="5364010" y="5790225"/>
              <a:chExt cx="260931" cy="305180"/>
            </a:xfrm>
          </p:grpSpPr>
          <p:sp>
            <p:nvSpPr>
              <p:cNvPr id="1174" name="Google Shape;1174;p71"/>
              <p:cNvSpPr/>
              <p:nvPr/>
            </p:nvSpPr>
            <p:spPr>
              <a:xfrm>
                <a:off x="5499819" y="5790225"/>
                <a:ext cx="125122" cy="175981"/>
              </a:xfrm>
              <a:custGeom>
                <a:avLst/>
                <a:gdLst/>
                <a:ahLst/>
                <a:cxnLst/>
                <a:rect l="l" t="t" r="r" b="b"/>
                <a:pathLst>
                  <a:path w="125122" h="175981" extrusionOk="0">
                    <a:moveTo>
                      <a:pt x="62588" y="0"/>
                    </a:moveTo>
                    <a:cubicBezTo>
                      <a:pt x="28006" y="0"/>
                      <a:pt x="0" y="26960"/>
                      <a:pt x="0" y="60179"/>
                    </a:cubicBezTo>
                    <a:cubicBezTo>
                      <a:pt x="0" y="65945"/>
                      <a:pt x="1644" y="73248"/>
                      <a:pt x="4330" y="81374"/>
                    </a:cubicBezTo>
                    <a:cubicBezTo>
                      <a:pt x="11783" y="103557"/>
                      <a:pt x="27403" y="131835"/>
                      <a:pt x="40776" y="151931"/>
                    </a:cubicBezTo>
                    <a:lnTo>
                      <a:pt x="40776" y="151931"/>
                    </a:lnTo>
                    <a:cubicBezTo>
                      <a:pt x="50696" y="166811"/>
                      <a:pt x="59355" y="175981"/>
                      <a:pt x="62534" y="175981"/>
                    </a:cubicBezTo>
                    <a:cubicBezTo>
                      <a:pt x="65438" y="175981"/>
                      <a:pt x="73878" y="166976"/>
                      <a:pt x="83689" y="152370"/>
                    </a:cubicBezTo>
                    <a:cubicBezTo>
                      <a:pt x="102049" y="124971"/>
                      <a:pt x="125122" y="81813"/>
                      <a:pt x="125122" y="60179"/>
                    </a:cubicBezTo>
                    <a:cubicBezTo>
                      <a:pt x="125122" y="26960"/>
                      <a:pt x="97116" y="0"/>
                      <a:pt x="62534" y="0"/>
                    </a:cubicBezTo>
                    <a:close/>
                    <a:moveTo>
                      <a:pt x="62588" y="90489"/>
                    </a:moveTo>
                    <a:cubicBezTo>
                      <a:pt x="47024" y="90489"/>
                      <a:pt x="34363" y="77860"/>
                      <a:pt x="34363" y="62211"/>
                    </a:cubicBezTo>
                    <a:cubicBezTo>
                      <a:pt x="34363" y="46562"/>
                      <a:pt x="46969" y="33933"/>
                      <a:pt x="62588" y="33933"/>
                    </a:cubicBezTo>
                    <a:cubicBezTo>
                      <a:pt x="78208" y="33933"/>
                      <a:pt x="90814" y="46562"/>
                      <a:pt x="90814" y="62211"/>
                    </a:cubicBezTo>
                    <a:cubicBezTo>
                      <a:pt x="90814" y="77860"/>
                      <a:pt x="78208" y="90489"/>
                      <a:pt x="62588" y="90489"/>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5" name="Google Shape;1175;p71"/>
              <p:cNvSpPr/>
              <p:nvPr/>
            </p:nvSpPr>
            <p:spPr>
              <a:xfrm>
                <a:off x="5534182" y="5824159"/>
                <a:ext cx="56450" cy="56555"/>
              </a:xfrm>
              <a:custGeom>
                <a:avLst/>
                <a:gdLst/>
                <a:ahLst/>
                <a:cxnLst/>
                <a:rect l="l" t="t" r="r" b="b"/>
                <a:pathLst>
                  <a:path w="56450" h="56555" extrusionOk="0">
                    <a:moveTo>
                      <a:pt x="56450" y="28278"/>
                    </a:moveTo>
                    <a:cubicBezTo>
                      <a:pt x="56450" y="43895"/>
                      <a:pt x="43813" y="56556"/>
                      <a:pt x="28225" y="56556"/>
                    </a:cubicBezTo>
                    <a:cubicBezTo>
                      <a:pt x="12637" y="56556"/>
                      <a:pt x="0" y="43895"/>
                      <a:pt x="0" y="28278"/>
                    </a:cubicBezTo>
                    <a:cubicBezTo>
                      <a:pt x="0" y="12660"/>
                      <a:pt x="12637" y="0"/>
                      <a:pt x="28225" y="0"/>
                    </a:cubicBezTo>
                    <a:cubicBezTo>
                      <a:pt x="43813" y="0"/>
                      <a:pt x="56450" y="12660"/>
                      <a:pt x="56450" y="28278"/>
                    </a:cubicBezTo>
                    <a:close/>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6" name="Google Shape;1176;p71"/>
              <p:cNvSpPr/>
              <p:nvPr/>
            </p:nvSpPr>
            <p:spPr>
              <a:xfrm>
                <a:off x="5534182" y="5824159"/>
                <a:ext cx="56450" cy="56555"/>
              </a:xfrm>
              <a:custGeom>
                <a:avLst/>
                <a:gdLst/>
                <a:ahLst/>
                <a:cxnLst/>
                <a:rect l="l" t="t" r="r" b="b"/>
                <a:pathLst>
                  <a:path w="56450" h="56555" extrusionOk="0">
                    <a:moveTo>
                      <a:pt x="56450" y="28278"/>
                    </a:moveTo>
                    <a:cubicBezTo>
                      <a:pt x="56450" y="43895"/>
                      <a:pt x="43813" y="56556"/>
                      <a:pt x="28225" y="56556"/>
                    </a:cubicBezTo>
                    <a:cubicBezTo>
                      <a:pt x="12637" y="56556"/>
                      <a:pt x="0" y="43895"/>
                      <a:pt x="0" y="28278"/>
                    </a:cubicBezTo>
                    <a:cubicBezTo>
                      <a:pt x="0" y="12660"/>
                      <a:pt x="12637" y="0"/>
                      <a:pt x="28225" y="0"/>
                    </a:cubicBezTo>
                    <a:cubicBezTo>
                      <a:pt x="43813" y="0"/>
                      <a:pt x="56450" y="12660"/>
                      <a:pt x="56450" y="28278"/>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7" name="Google Shape;1177;p71"/>
              <p:cNvSpPr/>
              <p:nvPr/>
            </p:nvSpPr>
            <p:spPr>
              <a:xfrm>
                <a:off x="5364010" y="5868579"/>
                <a:ext cx="226458" cy="226606"/>
              </a:xfrm>
              <a:custGeom>
                <a:avLst/>
                <a:gdLst/>
                <a:ahLst/>
                <a:cxnLst/>
                <a:rect l="l" t="t" r="r" b="b"/>
                <a:pathLst>
                  <a:path w="226458" h="226606" extrusionOk="0">
                    <a:moveTo>
                      <a:pt x="226020" y="103173"/>
                    </a:moveTo>
                    <a:cubicBezTo>
                      <a:pt x="226294" y="106522"/>
                      <a:pt x="226458" y="109871"/>
                      <a:pt x="226458" y="113331"/>
                    </a:cubicBezTo>
                    <a:cubicBezTo>
                      <a:pt x="226458" y="136886"/>
                      <a:pt x="219279" y="158740"/>
                      <a:pt x="207057" y="176860"/>
                    </a:cubicBezTo>
                    <a:cubicBezTo>
                      <a:pt x="205523" y="179111"/>
                      <a:pt x="203933" y="181362"/>
                      <a:pt x="202234" y="183503"/>
                    </a:cubicBezTo>
                    <a:cubicBezTo>
                      <a:pt x="201960" y="183833"/>
                      <a:pt x="201686" y="184217"/>
                      <a:pt x="201412" y="184547"/>
                    </a:cubicBezTo>
                    <a:cubicBezTo>
                      <a:pt x="201412" y="184547"/>
                      <a:pt x="201357" y="184657"/>
                      <a:pt x="201302" y="184657"/>
                    </a:cubicBezTo>
                    <a:cubicBezTo>
                      <a:pt x="201028" y="184986"/>
                      <a:pt x="200754" y="185370"/>
                      <a:pt x="200426" y="185700"/>
                    </a:cubicBezTo>
                    <a:cubicBezTo>
                      <a:pt x="199001" y="187402"/>
                      <a:pt x="197576" y="189049"/>
                      <a:pt x="196096" y="190642"/>
                    </a:cubicBezTo>
                    <a:cubicBezTo>
                      <a:pt x="195603" y="191191"/>
                      <a:pt x="195109" y="191740"/>
                      <a:pt x="194561" y="192234"/>
                    </a:cubicBezTo>
                    <a:cubicBezTo>
                      <a:pt x="194452" y="192344"/>
                      <a:pt x="194287" y="192508"/>
                      <a:pt x="194178" y="192618"/>
                    </a:cubicBezTo>
                    <a:cubicBezTo>
                      <a:pt x="193904" y="192893"/>
                      <a:pt x="193630" y="193167"/>
                      <a:pt x="193356" y="193497"/>
                    </a:cubicBezTo>
                    <a:cubicBezTo>
                      <a:pt x="193246" y="193607"/>
                      <a:pt x="193191" y="193716"/>
                      <a:pt x="193082" y="193771"/>
                    </a:cubicBezTo>
                    <a:cubicBezTo>
                      <a:pt x="192808" y="194046"/>
                      <a:pt x="192588" y="194265"/>
                      <a:pt x="192369" y="194485"/>
                    </a:cubicBezTo>
                    <a:cubicBezTo>
                      <a:pt x="192040" y="194815"/>
                      <a:pt x="191711" y="195144"/>
                      <a:pt x="191383" y="195419"/>
                    </a:cubicBezTo>
                    <a:cubicBezTo>
                      <a:pt x="189903" y="196846"/>
                      <a:pt x="188368" y="198219"/>
                      <a:pt x="186834" y="199592"/>
                    </a:cubicBezTo>
                    <a:cubicBezTo>
                      <a:pt x="186450" y="199921"/>
                      <a:pt x="186066" y="200250"/>
                      <a:pt x="185683" y="200580"/>
                    </a:cubicBezTo>
                    <a:cubicBezTo>
                      <a:pt x="185189" y="200964"/>
                      <a:pt x="184751" y="201349"/>
                      <a:pt x="184258" y="201788"/>
                    </a:cubicBezTo>
                    <a:cubicBezTo>
                      <a:pt x="183819" y="202172"/>
                      <a:pt x="183381" y="202502"/>
                      <a:pt x="182942" y="202831"/>
                    </a:cubicBezTo>
                    <a:cubicBezTo>
                      <a:pt x="182504" y="203216"/>
                      <a:pt x="182066" y="203545"/>
                      <a:pt x="181572" y="203874"/>
                    </a:cubicBezTo>
                    <a:cubicBezTo>
                      <a:pt x="181134" y="204204"/>
                      <a:pt x="180695" y="204588"/>
                      <a:pt x="180202" y="204918"/>
                    </a:cubicBezTo>
                    <a:cubicBezTo>
                      <a:pt x="179764" y="205247"/>
                      <a:pt x="179270" y="205577"/>
                      <a:pt x="178832" y="205906"/>
                    </a:cubicBezTo>
                    <a:cubicBezTo>
                      <a:pt x="178394" y="206235"/>
                      <a:pt x="177900" y="206565"/>
                      <a:pt x="177407" y="206894"/>
                    </a:cubicBezTo>
                    <a:cubicBezTo>
                      <a:pt x="176640" y="207389"/>
                      <a:pt x="175872" y="207938"/>
                      <a:pt x="175105" y="208432"/>
                    </a:cubicBezTo>
                    <a:cubicBezTo>
                      <a:pt x="174776" y="208651"/>
                      <a:pt x="174502" y="208816"/>
                      <a:pt x="174173" y="209036"/>
                    </a:cubicBezTo>
                    <a:cubicBezTo>
                      <a:pt x="173845" y="209255"/>
                      <a:pt x="173461" y="209475"/>
                      <a:pt x="173132" y="209695"/>
                    </a:cubicBezTo>
                    <a:cubicBezTo>
                      <a:pt x="172803" y="209914"/>
                      <a:pt x="172420" y="210134"/>
                      <a:pt x="172091" y="210354"/>
                    </a:cubicBezTo>
                    <a:cubicBezTo>
                      <a:pt x="171214" y="210848"/>
                      <a:pt x="170392" y="211397"/>
                      <a:pt x="169460" y="211891"/>
                    </a:cubicBezTo>
                    <a:cubicBezTo>
                      <a:pt x="169077" y="212111"/>
                      <a:pt x="168693" y="212330"/>
                      <a:pt x="168309" y="212550"/>
                    </a:cubicBezTo>
                    <a:cubicBezTo>
                      <a:pt x="167432" y="213044"/>
                      <a:pt x="166555" y="213483"/>
                      <a:pt x="165679" y="213978"/>
                    </a:cubicBezTo>
                    <a:cubicBezTo>
                      <a:pt x="164692" y="214527"/>
                      <a:pt x="163651" y="215021"/>
                      <a:pt x="162609" y="215515"/>
                    </a:cubicBezTo>
                    <a:cubicBezTo>
                      <a:pt x="162116" y="215790"/>
                      <a:pt x="161568" y="216009"/>
                      <a:pt x="161075" y="216229"/>
                    </a:cubicBezTo>
                    <a:cubicBezTo>
                      <a:pt x="160691" y="216394"/>
                      <a:pt x="160308" y="216558"/>
                      <a:pt x="159979" y="216723"/>
                    </a:cubicBezTo>
                    <a:cubicBezTo>
                      <a:pt x="159705" y="216833"/>
                      <a:pt x="159431" y="216998"/>
                      <a:pt x="159157" y="217107"/>
                    </a:cubicBezTo>
                    <a:cubicBezTo>
                      <a:pt x="158609" y="217382"/>
                      <a:pt x="158006" y="217602"/>
                      <a:pt x="157403" y="217876"/>
                    </a:cubicBezTo>
                    <a:cubicBezTo>
                      <a:pt x="156800" y="218151"/>
                      <a:pt x="156142" y="218425"/>
                      <a:pt x="155485" y="218645"/>
                    </a:cubicBezTo>
                    <a:cubicBezTo>
                      <a:pt x="155375" y="218700"/>
                      <a:pt x="155211" y="218755"/>
                      <a:pt x="155101" y="218809"/>
                    </a:cubicBezTo>
                    <a:cubicBezTo>
                      <a:pt x="154443" y="219084"/>
                      <a:pt x="153731" y="219359"/>
                      <a:pt x="153073" y="219633"/>
                    </a:cubicBezTo>
                    <a:cubicBezTo>
                      <a:pt x="152415" y="219853"/>
                      <a:pt x="151758" y="220127"/>
                      <a:pt x="151155" y="220347"/>
                    </a:cubicBezTo>
                    <a:cubicBezTo>
                      <a:pt x="150936" y="220402"/>
                      <a:pt x="150717" y="220512"/>
                      <a:pt x="150497" y="220567"/>
                    </a:cubicBezTo>
                    <a:cubicBezTo>
                      <a:pt x="149894" y="220786"/>
                      <a:pt x="149292" y="221006"/>
                      <a:pt x="148634" y="221171"/>
                    </a:cubicBezTo>
                    <a:cubicBezTo>
                      <a:pt x="148415" y="221225"/>
                      <a:pt x="148250" y="221280"/>
                      <a:pt x="148031" y="221335"/>
                    </a:cubicBezTo>
                    <a:cubicBezTo>
                      <a:pt x="147867" y="221390"/>
                      <a:pt x="147647" y="221445"/>
                      <a:pt x="147428" y="221500"/>
                    </a:cubicBezTo>
                    <a:cubicBezTo>
                      <a:pt x="146990" y="221665"/>
                      <a:pt x="146496" y="221775"/>
                      <a:pt x="146058" y="221939"/>
                    </a:cubicBezTo>
                    <a:cubicBezTo>
                      <a:pt x="144140" y="222488"/>
                      <a:pt x="142222" y="223037"/>
                      <a:pt x="140303" y="223532"/>
                    </a:cubicBezTo>
                    <a:cubicBezTo>
                      <a:pt x="139975" y="223587"/>
                      <a:pt x="139646" y="223696"/>
                      <a:pt x="139372" y="223751"/>
                    </a:cubicBezTo>
                    <a:cubicBezTo>
                      <a:pt x="137289" y="224245"/>
                      <a:pt x="135152" y="224685"/>
                      <a:pt x="133014" y="225069"/>
                    </a:cubicBezTo>
                    <a:cubicBezTo>
                      <a:pt x="132411" y="225179"/>
                      <a:pt x="131863" y="225289"/>
                      <a:pt x="131260" y="225344"/>
                    </a:cubicBezTo>
                    <a:cubicBezTo>
                      <a:pt x="130767" y="225398"/>
                      <a:pt x="130329" y="225508"/>
                      <a:pt x="129835" y="225563"/>
                    </a:cubicBezTo>
                    <a:cubicBezTo>
                      <a:pt x="129342" y="225618"/>
                      <a:pt x="128794" y="225728"/>
                      <a:pt x="128246" y="225783"/>
                    </a:cubicBezTo>
                    <a:cubicBezTo>
                      <a:pt x="127917" y="225783"/>
                      <a:pt x="127588" y="225893"/>
                      <a:pt x="127314" y="225893"/>
                    </a:cubicBezTo>
                    <a:cubicBezTo>
                      <a:pt x="126383" y="226002"/>
                      <a:pt x="125396" y="226112"/>
                      <a:pt x="124464" y="226222"/>
                    </a:cubicBezTo>
                    <a:cubicBezTo>
                      <a:pt x="123971" y="226277"/>
                      <a:pt x="123478" y="226332"/>
                      <a:pt x="122985" y="226332"/>
                    </a:cubicBezTo>
                    <a:cubicBezTo>
                      <a:pt x="122546" y="226332"/>
                      <a:pt x="122053" y="226387"/>
                      <a:pt x="121615" y="226442"/>
                    </a:cubicBezTo>
                    <a:cubicBezTo>
                      <a:pt x="121450" y="226442"/>
                      <a:pt x="121286" y="226442"/>
                      <a:pt x="121066" y="226442"/>
                    </a:cubicBezTo>
                    <a:cubicBezTo>
                      <a:pt x="120628" y="226442"/>
                      <a:pt x="120190" y="226497"/>
                      <a:pt x="119696" y="226497"/>
                    </a:cubicBezTo>
                    <a:cubicBezTo>
                      <a:pt x="119587" y="226497"/>
                      <a:pt x="119477" y="226497"/>
                      <a:pt x="119367" y="226497"/>
                    </a:cubicBezTo>
                    <a:cubicBezTo>
                      <a:pt x="118765" y="226497"/>
                      <a:pt x="118162" y="226552"/>
                      <a:pt x="117559" y="226552"/>
                    </a:cubicBezTo>
                    <a:cubicBezTo>
                      <a:pt x="116353" y="226552"/>
                      <a:pt x="115147" y="226606"/>
                      <a:pt x="113942" y="226606"/>
                    </a:cubicBezTo>
                    <a:cubicBezTo>
                      <a:pt x="113722" y="226606"/>
                      <a:pt x="113558" y="226606"/>
                      <a:pt x="113339" y="226606"/>
                    </a:cubicBezTo>
                    <a:cubicBezTo>
                      <a:pt x="113120" y="226606"/>
                      <a:pt x="112955" y="226606"/>
                      <a:pt x="112736" y="226606"/>
                    </a:cubicBezTo>
                    <a:cubicBezTo>
                      <a:pt x="111530" y="226606"/>
                      <a:pt x="110324" y="226606"/>
                      <a:pt x="109119" y="226552"/>
                    </a:cubicBezTo>
                    <a:cubicBezTo>
                      <a:pt x="108516" y="226552"/>
                      <a:pt x="107913" y="226552"/>
                      <a:pt x="107310" y="226497"/>
                    </a:cubicBezTo>
                    <a:cubicBezTo>
                      <a:pt x="107201" y="226497"/>
                      <a:pt x="107091" y="226497"/>
                      <a:pt x="106981" y="226497"/>
                    </a:cubicBezTo>
                    <a:cubicBezTo>
                      <a:pt x="106543" y="226497"/>
                      <a:pt x="106050" y="226497"/>
                      <a:pt x="105611" y="226442"/>
                    </a:cubicBezTo>
                    <a:cubicBezTo>
                      <a:pt x="105447" y="226442"/>
                      <a:pt x="105282" y="226442"/>
                      <a:pt x="105063" y="226442"/>
                    </a:cubicBezTo>
                    <a:cubicBezTo>
                      <a:pt x="104625" y="226442"/>
                      <a:pt x="104131" y="226387"/>
                      <a:pt x="103693" y="226332"/>
                    </a:cubicBezTo>
                    <a:cubicBezTo>
                      <a:pt x="103200" y="226332"/>
                      <a:pt x="102706" y="226277"/>
                      <a:pt x="102213" y="226222"/>
                    </a:cubicBezTo>
                    <a:cubicBezTo>
                      <a:pt x="101281" y="226112"/>
                      <a:pt x="100295" y="226057"/>
                      <a:pt x="99363" y="225893"/>
                    </a:cubicBezTo>
                    <a:cubicBezTo>
                      <a:pt x="99034" y="225893"/>
                      <a:pt x="98706" y="225838"/>
                      <a:pt x="98377" y="225783"/>
                    </a:cubicBezTo>
                    <a:cubicBezTo>
                      <a:pt x="97829" y="225728"/>
                      <a:pt x="97335" y="225673"/>
                      <a:pt x="96787" y="225563"/>
                    </a:cubicBezTo>
                    <a:cubicBezTo>
                      <a:pt x="96294" y="225508"/>
                      <a:pt x="95801" y="225398"/>
                      <a:pt x="95362" y="225344"/>
                    </a:cubicBezTo>
                    <a:cubicBezTo>
                      <a:pt x="94760" y="225234"/>
                      <a:pt x="94212" y="225179"/>
                      <a:pt x="93609" y="225069"/>
                    </a:cubicBezTo>
                    <a:cubicBezTo>
                      <a:pt x="91471" y="224685"/>
                      <a:pt x="89334" y="224245"/>
                      <a:pt x="87251" y="223751"/>
                    </a:cubicBezTo>
                    <a:cubicBezTo>
                      <a:pt x="86922" y="223696"/>
                      <a:pt x="86593" y="223587"/>
                      <a:pt x="86319" y="223532"/>
                    </a:cubicBezTo>
                    <a:cubicBezTo>
                      <a:pt x="84401" y="223037"/>
                      <a:pt x="82483" y="222543"/>
                      <a:pt x="80565" y="221939"/>
                    </a:cubicBezTo>
                    <a:cubicBezTo>
                      <a:pt x="80126" y="221829"/>
                      <a:pt x="79633" y="221665"/>
                      <a:pt x="79195" y="221500"/>
                    </a:cubicBezTo>
                    <a:cubicBezTo>
                      <a:pt x="78975" y="221445"/>
                      <a:pt x="78811" y="221390"/>
                      <a:pt x="78592" y="221335"/>
                    </a:cubicBezTo>
                    <a:cubicBezTo>
                      <a:pt x="78373" y="221280"/>
                      <a:pt x="78208" y="221225"/>
                      <a:pt x="77989" y="221171"/>
                    </a:cubicBezTo>
                    <a:cubicBezTo>
                      <a:pt x="77386" y="220951"/>
                      <a:pt x="76783" y="220786"/>
                      <a:pt x="76126" y="220567"/>
                    </a:cubicBezTo>
                    <a:cubicBezTo>
                      <a:pt x="75906" y="220512"/>
                      <a:pt x="75687" y="220402"/>
                      <a:pt x="75468" y="220347"/>
                    </a:cubicBezTo>
                    <a:cubicBezTo>
                      <a:pt x="74810" y="220127"/>
                      <a:pt x="74207" y="219853"/>
                      <a:pt x="73550" y="219633"/>
                    </a:cubicBezTo>
                    <a:cubicBezTo>
                      <a:pt x="72837" y="219359"/>
                      <a:pt x="72180" y="219084"/>
                      <a:pt x="71522" y="218809"/>
                    </a:cubicBezTo>
                    <a:cubicBezTo>
                      <a:pt x="71412" y="218809"/>
                      <a:pt x="71248" y="218700"/>
                      <a:pt x="71138" y="218645"/>
                    </a:cubicBezTo>
                    <a:cubicBezTo>
                      <a:pt x="70481" y="218370"/>
                      <a:pt x="69878" y="218151"/>
                      <a:pt x="69220" y="217876"/>
                    </a:cubicBezTo>
                    <a:cubicBezTo>
                      <a:pt x="68617" y="217602"/>
                      <a:pt x="68069" y="217382"/>
                      <a:pt x="67466" y="217107"/>
                    </a:cubicBezTo>
                    <a:cubicBezTo>
                      <a:pt x="67192" y="216998"/>
                      <a:pt x="66918" y="216833"/>
                      <a:pt x="66644" y="216723"/>
                    </a:cubicBezTo>
                    <a:cubicBezTo>
                      <a:pt x="66260" y="216558"/>
                      <a:pt x="65877" y="216394"/>
                      <a:pt x="65493" y="216229"/>
                    </a:cubicBezTo>
                    <a:cubicBezTo>
                      <a:pt x="65000" y="216009"/>
                      <a:pt x="64452" y="215735"/>
                      <a:pt x="63959" y="215515"/>
                    </a:cubicBezTo>
                    <a:cubicBezTo>
                      <a:pt x="62917" y="215021"/>
                      <a:pt x="61931" y="214527"/>
                      <a:pt x="60889" y="213978"/>
                    </a:cubicBezTo>
                    <a:cubicBezTo>
                      <a:pt x="60013" y="213538"/>
                      <a:pt x="59136" y="213044"/>
                      <a:pt x="58259" y="212550"/>
                    </a:cubicBezTo>
                    <a:cubicBezTo>
                      <a:pt x="57875" y="212330"/>
                      <a:pt x="57491" y="212111"/>
                      <a:pt x="57108" y="211891"/>
                    </a:cubicBezTo>
                    <a:cubicBezTo>
                      <a:pt x="56231" y="211397"/>
                      <a:pt x="55354" y="210848"/>
                      <a:pt x="54477" y="210354"/>
                    </a:cubicBezTo>
                    <a:cubicBezTo>
                      <a:pt x="54094" y="210134"/>
                      <a:pt x="53765" y="209914"/>
                      <a:pt x="53436" y="209695"/>
                    </a:cubicBezTo>
                    <a:cubicBezTo>
                      <a:pt x="52504" y="209091"/>
                      <a:pt x="51518" y="208487"/>
                      <a:pt x="50586" y="207828"/>
                    </a:cubicBezTo>
                    <a:cubicBezTo>
                      <a:pt x="50093" y="207498"/>
                      <a:pt x="49654" y="207224"/>
                      <a:pt x="49161" y="206894"/>
                    </a:cubicBezTo>
                    <a:cubicBezTo>
                      <a:pt x="48229" y="206235"/>
                      <a:pt x="47298" y="205577"/>
                      <a:pt x="46366" y="204918"/>
                    </a:cubicBezTo>
                    <a:cubicBezTo>
                      <a:pt x="45927" y="204588"/>
                      <a:pt x="45434" y="204259"/>
                      <a:pt x="44996" y="203874"/>
                    </a:cubicBezTo>
                    <a:cubicBezTo>
                      <a:pt x="44393" y="203435"/>
                      <a:pt x="43790" y="202996"/>
                      <a:pt x="43242" y="202502"/>
                    </a:cubicBezTo>
                    <a:cubicBezTo>
                      <a:pt x="42803" y="202172"/>
                      <a:pt x="42420" y="201843"/>
                      <a:pt x="41981" y="201513"/>
                    </a:cubicBezTo>
                    <a:cubicBezTo>
                      <a:pt x="41433" y="201074"/>
                      <a:pt x="40940" y="200635"/>
                      <a:pt x="40392" y="200196"/>
                    </a:cubicBezTo>
                    <a:cubicBezTo>
                      <a:pt x="39954" y="199811"/>
                      <a:pt x="39460" y="199427"/>
                      <a:pt x="39022" y="199043"/>
                    </a:cubicBezTo>
                    <a:cubicBezTo>
                      <a:pt x="38693" y="198768"/>
                      <a:pt x="38364" y="198493"/>
                      <a:pt x="38035" y="198164"/>
                    </a:cubicBezTo>
                    <a:cubicBezTo>
                      <a:pt x="37378" y="197615"/>
                      <a:pt x="36775" y="197066"/>
                      <a:pt x="36172" y="196462"/>
                    </a:cubicBezTo>
                    <a:cubicBezTo>
                      <a:pt x="35843" y="196132"/>
                      <a:pt x="35514" y="195858"/>
                      <a:pt x="35185" y="195528"/>
                    </a:cubicBezTo>
                    <a:lnTo>
                      <a:pt x="34309" y="194705"/>
                    </a:lnTo>
                    <a:cubicBezTo>
                      <a:pt x="33267" y="193716"/>
                      <a:pt x="32281" y="192728"/>
                      <a:pt x="31349" y="191685"/>
                    </a:cubicBezTo>
                    <a:cubicBezTo>
                      <a:pt x="30856" y="191191"/>
                      <a:pt x="30417" y="190696"/>
                      <a:pt x="29924" y="190202"/>
                    </a:cubicBezTo>
                    <a:cubicBezTo>
                      <a:pt x="29212" y="189434"/>
                      <a:pt x="28554" y="188720"/>
                      <a:pt x="27896" y="187951"/>
                    </a:cubicBezTo>
                    <a:cubicBezTo>
                      <a:pt x="27458" y="187457"/>
                      <a:pt x="27019" y="186963"/>
                      <a:pt x="26581" y="186414"/>
                    </a:cubicBezTo>
                    <a:lnTo>
                      <a:pt x="26581" y="186414"/>
                    </a:lnTo>
                    <a:cubicBezTo>
                      <a:pt x="26142" y="185865"/>
                      <a:pt x="25759" y="185370"/>
                      <a:pt x="25320" y="184876"/>
                    </a:cubicBezTo>
                    <a:cubicBezTo>
                      <a:pt x="25101" y="184602"/>
                      <a:pt x="24882" y="184382"/>
                      <a:pt x="24663" y="184107"/>
                    </a:cubicBezTo>
                    <a:cubicBezTo>
                      <a:pt x="24279" y="183668"/>
                      <a:pt x="23895" y="183174"/>
                      <a:pt x="23567" y="182680"/>
                    </a:cubicBezTo>
                    <a:cubicBezTo>
                      <a:pt x="22909" y="181801"/>
                      <a:pt x="22251" y="180923"/>
                      <a:pt x="21594" y="180044"/>
                    </a:cubicBezTo>
                    <a:cubicBezTo>
                      <a:pt x="21429" y="179825"/>
                      <a:pt x="21265" y="179605"/>
                      <a:pt x="21100" y="179330"/>
                    </a:cubicBezTo>
                    <a:cubicBezTo>
                      <a:pt x="20552" y="178507"/>
                      <a:pt x="19949" y="177683"/>
                      <a:pt x="19401" y="176914"/>
                    </a:cubicBezTo>
                    <a:cubicBezTo>
                      <a:pt x="7125" y="158795"/>
                      <a:pt x="0" y="136941"/>
                      <a:pt x="0" y="113386"/>
                    </a:cubicBezTo>
                    <a:cubicBezTo>
                      <a:pt x="0" y="91807"/>
                      <a:pt x="6029" y="71600"/>
                      <a:pt x="16442" y="54414"/>
                    </a:cubicBezTo>
                    <a:cubicBezTo>
                      <a:pt x="17209" y="53151"/>
                      <a:pt x="18031" y="51888"/>
                      <a:pt x="18853" y="50625"/>
                    </a:cubicBezTo>
                    <a:cubicBezTo>
                      <a:pt x="19072" y="50241"/>
                      <a:pt x="19347" y="49912"/>
                      <a:pt x="19566" y="49527"/>
                    </a:cubicBezTo>
                    <a:cubicBezTo>
                      <a:pt x="20114" y="48704"/>
                      <a:pt x="20662" y="47935"/>
                      <a:pt x="21210" y="47166"/>
                    </a:cubicBezTo>
                    <a:cubicBezTo>
                      <a:pt x="21484" y="46782"/>
                      <a:pt x="21758" y="46397"/>
                      <a:pt x="22032" y="46013"/>
                    </a:cubicBezTo>
                    <a:cubicBezTo>
                      <a:pt x="22306" y="45629"/>
                      <a:pt x="22580" y="45244"/>
                      <a:pt x="22909" y="44860"/>
                    </a:cubicBezTo>
                    <a:cubicBezTo>
                      <a:pt x="23183" y="44531"/>
                      <a:pt x="23457" y="44146"/>
                      <a:pt x="23731" y="43817"/>
                    </a:cubicBezTo>
                    <a:cubicBezTo>
                      <a:pt x="24115" y="43323"/>
                      <a:pt x="24553" y="42774"/>
                      <a:pt x="24937" y="42279"/>
                    </a:cubicBezTo>
                    <a:cubicBezTo>
                      <a:pt x="25430" y="41620"/>
                      <a:pt x="25978" y="40962"/>
                      <a:pt x="26526" y="40358"/>
                    </a:cubicBezTo>
                    <a:cubicBezTo>
                      <a:pt x="26745" y="40083"/>
                      <a:pt x="26965" y="39809"/>
                      <a:pt x="27239" y="39534"/>
                    </a:cubicBezTo>
                    <a:cubicBezTo>
                      <a:pt x="29047" y="37393"/>
                      <a:pt x="30965" y="35361"/>
                      <a:pt x="32938" y="33384"/>
                    </a:cubicBezTo>
                    <a:cubicBezTo>
                      <a:pt x="33651" y="32670"/>
                      <a:pt x="34363" y="31957"/>
                      <a:pt x="35131" y="31243"/>
                    </a:cubicBezTo>
                    <a:cubicBezTo>
                      <a:pt x="35898" y="30474"/>
                      <a:pt x="36720" y="29705"/>
                      <a:pt x="37542" y="28992"/>
                    </a:cubicBezTo>
                    <a:cubicBezTo>
                      <a:pt x="38035" y="28552"/>
                      <a:pt x="38529" y="28113"/>
                      <a:pt x="39022" y="27674"/>
                    </a:cubicBezTo>
                    <a:cubicBezTo>
                      <a:pt x="41324" y="25642"/>
                      <a:pt x="43790" y="23720"/>
                      <a:pt x="46256" y="21853"/>
                    </a:cubicBezTo>
                    <a:cubicBezTo>
                      <a:pt x="46750" y="21469"/>
                      <a:pt x="47188" y="21140"/>
                      <a:pt x="47681" y="20810"/>
                    </a:cubicBezTo>
                    <a:cubicBezTo>
                      <a:pt x="48613" y="20151"/>
                      <a:pt x="49599" y="19438"/>
                      <a:pt x="50641" y="18779"/>
                    </a:cubicBezTo>
                    <a:cubicBezTo>
                      <a:pt x="51134" y="18449"/>
                      <a:pt x="51627" y="18120"/>
                      <a:pt x="52121" y="17790"/>
                    </a:cubicBezTo>
                    <a:cubicBezTo>
                      <a:pt x="52997" y="17241"/>
                      <a:pt x="53874" y="16692"/>
                      <a:pt x="54806" y="16143"/>
                    </a:cubicBezTo>
                    <a:cubicBezTo>
                      <a:pt x="54970" y="16033"/>
                      <a:pt x="55135" y="15923"/>
                      <a:pt x="55354" y="15814"/>
                    </a:cubicBezTo>
                    <a:cubicBezTo>
                      <a:pt x="55793" y="15539"/>
                      <a:pt x="56286" y="15264"/>
                      <a:pt x="56724" y="14990"/>
                    </a:cubicBezTo>
                    <a:cubicBezTo>
                      <a:pt x="57217" y="14715"/>
                      <a:pt x="57766" y="14386"/>
                      <a:pt x="58259" y="14111"/>
                    </a:cubicBezTo>
                    <a:cubicBezTo>
                      <a:pt x="58752" y="13837"/>
                      <a:pt x="59300" y="13562"/>
                      <a:pt x="59848" y="13233"/>
                    </a:cubicBezTo>
                    <a:cubicBezTo>
                      <a:pt x="60396" y="12958"/>
                      <a:pt x="60889" y="12684"/>
                      <a:pt x="61438" y="12409"/>
                    </a:cubicBezTo>
                    <a:cubicBezTo>
                      <a:pt x="61931" y="12135"/>
                      <a:pt x="62479" y="11860"/>
                      <a:pt x="63027" y="11586"/>
                    </a:cubicBezTo>
                    <a:cubicBezTo>
                      <a:pt x="63575" y="11311"/>
                      <a:pt x="64123" y="11091"/>
                      <a:pt x="64616" y="10817"/>
                    </a:cubicBezTo>
                    <a:cubicBezTo>
                      <a:pt x="65164" y="10542"/>
                      <a:pt x="65712" y="10323"/>
                      <a:pt x="66260" y="10048"/>
                    </a:cubicBezTo>
                    <a:cubicBezTo>
                      <a:pt x="66809" y="9774"/>
                      <a:pt x="67357" y="9554"/>
                      <a:pt x="67905" y="9279"/>
                    </a:cubicBezTo>
                    <a:cubicBezTo>
                      <a:pt x="69001" y="8785"/>
                      <a:pt x="70097" y="8346"/>
                      <a:pt x="71248" y="7907"/>
                    </a:cubicBezTo>
                    <a:cubicBezTo>
                      <a:pt x="72344" y="7468"/>
                      <a:pt x="73495" y="7028"/>
                      <a:pt x="74646" y="6644"/>
                    </a:cubicBezTo>
                    <a:cubicBezTo>
                      <a:pt x="75139" y="6479"/>
                      <a:pt x="75632" y="6260"/>
                      <a:pt x="76126" y="6095"/>
                    </a:cubicBezTo>
                    <a:cubicBezTo>
                      <a:pt x="76783" y="5875"/>
                      <a:pt x="77386" y="5656"/>
                      <a:pt x="78044" y="5436"/>
                    </a:cubicBezTo>
                    <a:cubicBezTo>
                      <a:pt x="78592" y="5271"/>
                      <a:pt x="79195" y="5052"/>
                      <a:pt x="79798" y="4887"/>
                    </a:cubicBezTo>
                    <a:cubicBezTo>
                      <a:pt x="80455" y="4667"/>
                      <a:pt x="81168" y="4448"/>
                      <a:pt x="81825" y="4283"/>
                    </a:cubicBezTo>
                    <a:cubicBezTo>
                      <a:pt x="82319" y="4173"/>
                      <a:pt x="82757" y="4008"/>
                      <a:pt x="83250" y="3898"/>
                    </a:cubicBezTo>
                    <a:cubicBezTo>
                      <a:pt x="83853" y="3734"/>
                      <a:pt x="84401" y="3569"/>
                      <a:pt x="85004" y="3459"/>
                    </a:cubicBezTo>
                    <a:cubicBezTo>
                      <a:pt x="85607" y="3294"/>
                      <a:pt x="86155" y="3130"/>
                      <a:pt x="86758" y="3020"/>
                    </a:cubicBezTo>
                    <a:cubicBezTo>
                      <a:pt x="87361" y="2910"/>
                      <a:pt x="87964" y="2745"/>
                      <a:pt x="88567" y="2636"/>
                    </a:cubicBezTo>
                    <a:cubicBezTo>
                      <a:pt x="89169" y="2471"/>
                      <a:pt x="89772" y="2361"/>
                      <a:pt x="90375" y="2251"/>
                    </a:cubicBezTo>
                    <a:cubicBezTo>
                      <a:pt x="90978" y="2141"/>
                      <a:pt x="91581" y="2032"/>
                      <a:pt x="92184" y="1922"/>
                    </a:cubicBezTo>
                    <a:cubicBezTo>
                      <a:pt x="92787" y="1812"/>
                      <a:pt x="93389" y="1702"/>
                      <a:pt x="93992" y="1592"/>
                    </a:cubicBezTo>
                    <a:cubicBezTo>
                      <a:pt x="95198" y="1373"/>
                      <a:pt x="96404" y="1208"/>
                      <a:pt x="97664" y="1043"/>
                    </a:cubicBezTo>
                    <a:cubicBezTo>
                      <a:pt x="98267" y="933"/>
                      <a:pt x="98870" y="879"/>
                      <a:pt x="99528" y="824"/>
                    </a:cubicBezTo>
                    <a:cubicBezTo>
                      <a:pt x="100733" y="659"/>
                      <a:pt x="101994" y="549"/>
                      <a:pt x="103255" y="439"/>
                    </a:cubicBezTo>
                    <a:cubicBezTo>
                      <a:pt x="103857" y="384"/>
                      <a:pt x="104515" y="329"/>
                      <a:pt x="105118" y="275"/>
                    </a:cubicBezTo>
                    <a:cubicBezTo>
                      <a:pt x="105721" y="220"/>
                      <a:pt x="106378" y="165"/>
                      <a:pt x="106981" y="165"/>
                    </a:cubicBezTo>
                    <a:cubicBezTo>
                      <a:pt x="107584" y="165"/>
                      <a:pt x="108242" y="110"/>
                      <a:pt x="108845" y="55"/>
                    </a:cubicBezTo>
                    <a:cubicBezTo>
                      <a:pt x="109338" y="55"/>
                      <a:pt x="109831" y="55"/>
                      <a:pt x="110324" y="0"/>
                    </a:cubicBezTo>
                    <a:lnTo>
                      <a:pt x="110434" y="0"/>
                    </a:lnTo>
                    <a:cubicBezTo>
                      <a:pt x="110434" y="0"/>
                      <a:pt x="110873" y="0"/>
                      <a:pt x="111092" y="0"/>
                    </a:cubicBezTo>
                    <a:cubicBezTo>
                      <a:pt x="111585" y="0"/>
                      <a:pt x="112133" y="0"/>
                      <a:pt x="112626" y="0"/>
                    </a:cubicBez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8" name="Google Shape;1178;p71"/>
              <p:cNvSpPr/>
              <p:nvPr/>
            </p:nvSpPr>
            <p:spPr>
              <a:xfrm>
                <a:off x="5380397" y="5868415"/>
                <a:ext cx="143536" cy="226990"/>
              </a:xfrm>
              <a:custGeom>
                <a:avLst/>
                <a:gdLst/>
                <a:ahLst/>
                <a:cxnLst/>
                <a:rect l="l" t="t" r="r" b="b"/>
                <a:pathLst>
                  <a:path w="143536" h="226990" extrusionOk="0">
                    <a:moveTo>
                      <a:pt x="90375" y="165"/>
                    </a:moveTo>
                    <a:cubicBezTo>
                      <a:pt x="90978" y="165"/>
                      <a:pt x="91636" y="110"/>
                      <a:pt x="92239" y="55"/>
                    </a:cubicBezTo>
                    <a:cubicBezTo>
                      <a:pt x="92732" y="55"/>
                      <a:pt x="93225" y="55"/>
                      <a:pt x="93718" y="0"/>
                    </a:cubicBezTo>
                    <a:lnTo>
                      <a:pt x="93828" y="0"/>
                    </a:lnTo>
                    <a:cubicBezTo>
                      <a:pt x="93828" y="0"/>
                      <a:pt x="94266" y="0"/>
                      <a:pt x="94486" y="0"/>
                    </a:cubicBezTo>
                    <a:cubicBezTo>
                      <a:pt x="94979" y="0"/>
                      <a:pt x="95527" y="0"/>
                      <a:pt x="96020" y="0"/>
                    </a:cubicBezTo>
                    <a:cubicBezTo>
                      <a:pt x="75413" y="769"/>
                      <a:pt x="58040" y="33933"/>
                      <a:pt x="52121" y="79397"/>
                    </a:cubicBezTo>
                    <a:cubicBezTo>
                      <a:pt x="50750" y="90159"/>
                      <a:pt x="49983" y="101635"/>
                      <a:pt x="49983" y="113495"/>
                    </a:cubicBezTo>
                    <a:cubicBezTo>
                      <a:pt x="49983" y="175707"/>
                      <a:pt x="70590" y="226222"/>
                      <a:pt x="96185" y="226991"/>
                    </a:cubicBezTo>
                    <a:cubicBezTo>
                      <a:pt x="96404" y="226991"/>
                      <a:pt x="96568" y="226991"/>
                      <a:pt x="96787" y="226991"/>
                    </a:cubicBezTo>
                    <a:cubicBezTo>
                      <a:pt x="97007" y="226991"/>
                      <a:pt x="97171" y="226991"/>
                      <a:pt x="97390" y="226991"/>
                    </a:cubicBezTo>
                    <a:cubicBezTo>
                      <a:pt x="122930" y="226222"/>
                      <a:pt x="143537" y="175707"/>
                      <a:pt x="143537" y="113495"/>
                    </a:cubicBezTo>
                    <a:cubicBezTo>
                      <a:pt x="143537" y="105479"/>
                      <a:pt x="143208" y="97682"/>
                      <a:pt x="142550" y="90104"/>
                    </a:cubicBezTo>
                    <a:cubicBezTo>
                      <a:pt x="142441" y="88512"/>
                      <a:pt x="141893" y="86975"/>
                      <a:pt x="141016" y="85657"/>
                    </a:cubicBezTo>
                    <a:cubicBezTo>
                      <a:pt x="139207" y="82912"/>
                      <a:pt x="136138" y="81319"/>
                      <a:pt x="132905" y="81319"/>
                    </a:cubicBezTo>
                    <a:cubicBezTo>
                      <a:pt x="132356" y="81319"/>
                      <a:pt x="131754" y="81319"/>
                      <a:pt x="131206" y="81484"/>
                    </a:cubicBezTo>
                    <a:cubicBezTo>
                      <a:pt x="120354" y="83406"/>
                      <a:pt x="108790" y="84394"/>
                      <a:pt x="96787" y="84394"/>
                    </a:cubicBezTo>
                    <a:cubicBezTo>
                      <a:pt x="88895" y="84394"/>
                      <a:pt x="81113" y="83955"/>
                      <a:pt x="73659" y="83076"/>
                    </a:cubicBezTo>
                    <a:cubicBezTo>
                      <a:pt x="66206" y="82253"/>
                      <a:pt x="59026" y="80990"/>
                      <a:pt x="52175" y="79342"/>
                    </a:cubicBezTo>
                    <a:lnTo>
                      <a:pt x="52175" y="79342"/>
                    </a:lnTo>
                    <a:cubicBezTo>
                      <a:pt x="30417" y="74236"/>
                      <a:pt x="12167" y="65506"/>
                      <a:pt x="0" y="54524"/>
                    </a:cubicBezTo>
                    <a:cubicBezTo>
                      <a:pt x="767" y="53261"/>
                      <a:pt x="1589" y="51998"/>
                      <a:pt x="2411" y="50735"/>
                    </a:cubicBezTo>
                    <a:cubicBezTo>
                      <a:pt x="2631" y="50351"/>
                      <a:pt x="2905" y="50021"/>
                      <a:pt x="3124" y="49637"/>
                    </a:cubicBezTo>
                    <a:cubicBezTo>
                      <a:pt x="3672" y="48813"/>
                      <a:pt x="4220" y="48045"/>
                      <a:pt x="4768" y="47276"/>
                    </a:cubicBezTo>
                    <a:cubicBezTo>
                      <a:pt x="5042" y="46892"/>
                      <a:pt x="5316" y="46507"/>
                      <a:pt x="5590" y="46123"/>
                    </a:cubicBezTo>
                    <a:cubicBezTo>
                      <a:pt x="5864" y="45739"/>
                      <a:pt x="6138" y="45354"/>
                      <a:pt x="6467" y="44970"/>
                    </a:cubicBezTo>
                    <a:cubicBezTo>
                      <a:pt x="6741" y="44640"/>
                      <a:pt x="7015" y="44256"/>
                      <a:pt x="7289" y="43927"/>
                    </a:cubicBezTo>
                    <a:cubicBezTo>
                      <a:pt x="7673" y="43432"/>
                      <a:pt x="8111" y="42883"/>
                      <a:pt x="8495" y="42389"/>
                    </a:cubicBezTo>
                    <a:cubicBezTo>
                      <a:pt x="8988" y="41730"/>
                      <a:pt x="9536" y="41071"/>
                      <a:pt x="10084" y="40467"/>
                    </a:cubicBezTo>
                    <a:cubicBezTo>
                      <a:pt x="10304" y="40193"/>
                      <a:pt x="10523" y="39918"/>
                      <a:pt x="10797" y="39644"/>
                    </a:cubicBezTo>
                    <a:cubicBezTo>
                      <a:pt x="12605" y="37502"/>
                      <a:pt x="14524" y="35471"/>
                      <a:pt x="16497" y="33494"/>
                    </a:cubicBezTo>
                    <a:cubicBezTo>
                      <a:pt x="17209" y="32780"/>
                      <a:pt x="17922" y="32066"/>
                      <a:pt x="18689" y="31353"/>
                    </a:cubicBezTo>
                    <a:cubicBezTo>
                      <a:pt x="19456" y="30584"/>
                      <a:pt x="20278" y="29815"/>
                      <a:pt x="21100" y="29101"/>
                    </a:cubicBezTo>
                    <a:cubicBezTo>
                      <a:pt x="21594" y="28662"/>
                      <a:pt x="22087" y="28223"/>
                      <a:pt x="22580" y="27784"/>
                    </a:cubicBezTo>
                    <a:cubicBezTo>
                      <a:pt x="24882" y="25752"/>
                      <a:pt x="27348" y="23830"/>
                      <a:pt x="29814" y="21963"/>
                    </a:cubicBezTo>
                    <a:cubicBezTo>
                      <a:pt x="30308" y="21634"/>
                      <a:pt x="30746" y="21250"/>
                      <a:pt x="31239" y="20920"/>
                    </a:cubicBezTo>
                    <a:cubicBezTo>
                      <a:pt x="32171" y="20261"/>
                      <a:pt x="33158" y="19547"/>
                      <a:pt x="34199" y="18888"/>
                    </a:cubicBezTo>
                    <a:cubicBezTo>
                      <a:pt x="34692" y="18559"/>
                      <a:pt x="35185" y="18230"/>
                      <a:pt x="35679" y="17900"/>
                    </a:cubicBezTo>
                    <a:cubicBezTo>
                      <a:pt x="36556" y="17351"/>
                      <a:pt x="37432" y="16802"/>
                      <a:pt x="38364" y="16253"/>
                    </a:cubicBezTo>
                    <a:cubicBezTo>
                      <a:pt x="38529" y="16143"/>
                      <a:pt x="38693" y="16033"/>
                      <a:pt x="38912" y="15923"/>
                    </a:cubicBezTo>
                    <a:cubicBezTo>
                      <a:pt x="39351" y="15649"/>
                      <a:pt x="39844" y="15374"/>
                      <a:pt x="40282" y="15100"/>
                    </a:cubicBezTo>
                    <a:cubicBezTo>
                      <a:pt x="40776" y="14825"/>
                      <a:pt x="41324" y="14496"/>
                      <a:pt x="41817" y="14221"/>
                    </a:cubicBezTo>
                    <a:cubicBezTo>
                      <a:pt x="42310" y="13947"/>
                      <a:pt x="42858" y="13672"/>
                      <a:pt x="43406" y="13343"/>
                    </a:cubicBezTo>
                    <a:cubicBezTo>
                      <a:pt x="43954" y="13068"/>
                      <a:pt x="44448" y="12794"/>
                      <a:pt x="44996" y="12519"/>
                    </a:cubicBezTo>
                    <a:cubicBezTo>
                      <a:pt x="45489" y="12245"/>
                      <a:pt x="46037" y="11970"/>
                      <a:pt x="46585" y="11695"/>
                    </a:cubicBezTo>
                    <a:cubicBezTo>
                      <a:pt x="47133" y="11421"/>
                      <a:pt x="47681" y="11201"/>
                      <a:pt x="48174" y="10927"/>
                    </a:cubicBezTo>
                    <a:cubicBezTo>
                      <a:pt x="48723" y="10652"/>
                      <a:pt x="49271" y="10433"/>
                      <a:pt x="49819" y="10158"/>
                    </a:cubicBezTo>
                    <a:cubicBezTo>
                      <a:pt x="50367" y="9883"/>
                      <a:pt x="50915" y="9664"/>
                      <a:pt x="51463" y="9389"/>
                    </a:cubicBezTo>
                    <a:cubicBezTo>
                      <a:pt x="52559" y="8895"/>
                      <a:pt x="53655" y="8456"/>
                      <a:pt x="54806" y="8017"/>
                    </a:cubicBezTo>
                    <a:cubicBezTo>
                      <a:pt x="55902" y="7577"/>
                      <a:pt x="57053" y="7138"/>
                      <a:pt x="58204" y="6754"/>
                    </a:cubicBezTo>
                    <a:cubicBezTo>
                      <a:pt x="58697" y="6589"/>
                      <a:pt x="59190" y="6369"/>
                      <a:pt x="59684" y="6205"/>
                    </a:cubicBezTo>
                    <a:cubicBezTo>
                      <a:pt x="60341" y="5985"/>
                      <a:pt x="60944" y="5765"/>
                      <a:pt x="61602" y="5546"/>
                    </a:cubicBezTo>
                    <a:cubicBezTo>
                      <a:pt x="62150" y="5381"/>
                      <a:pt x="62753" y="5161"/>
                      <a:pt x="63356" y="4997"/>
                    </a:cubicBezTo>
                    <a:cubicBezTo>
                      <a:pt x="64013" y="4777"/>
                      <a:pt x="64726" y="4557"/>
                      <a:pt x="65384" y="4393"/>
                    </a:cubicBezTo>
                    <a:cubicBezTo>
                      <a:pt x="65877" y="4283"/>
                      <a:pt x="66315" y="4118"/>
                      <a:pt x="66809" y="4008"/>
                    </a:cubicBezTo>
                    <a:cubicBezTo>
                      <a:pt x="67411" y="3844"/>
                      <a:pt x="67959" y="3679"/>
                      <a:pt x="68562" y="3569"/>
                    </a:cubicBezTo>
                    <a:cubicBezTo>
                      <a:pt x="69165" y="3404"/>
                      <a:pt x="69713" y="3240"/>
                      <a:pt x="70316" y="3130"/>
                    </a:cubicBezTo>
                    <a:cubicBezTo>
                      <a:pt x="70919" y="3020"/>
                      <a:pt x="71522" y="2855"/>
                      <a:pt x="72125" y="2745"/>
                    </a:cubicBezTo>
                    <a:cubicBezTo>
                      <a:pt x="72728" y="2636"/>
                      <a:pt x="73330" y="2471"/>
                      <a:pt x="73933" y="2361"/>
                    </a:cubicBezTo>
                    <a:cubicBezTo>
                      <a:pt x="74536" y="2251"/>
                      <a:pt x="75139" y="2141"/>
                      <a:pt x="75742" y="2032"/>
                    </a:cubicBezTo>
                    <a:cubicBezTo>
                      <a:pt x="76345" y="1922"/>
                      <a:pt x="76948" y="1812"/>
                      <a:pt x="77550" y="1702"/>
                    </a:cubicBezTo>
                    <a:cubicBezTo>
                      <a:pt x="78756" y="1483"/>
                      <a:pt x="79962" y="1318"/>
                      <a:pt x="81222" y="1153"/>
                    </a:cubicBezTo>
                    <a:cubicBezTo>
                      <a:pt x="81825" y="1043"/>
                      <a:pt x="82428" y="988"/>
                      <a:pt x="83086" y="933"/>
                    </a:cubicBezTo>
                    <a:cubicBezTo>
                      <a:pt x="84292" y="769"/>
                      <a:pt x="85552" y="659"/>
                      <a:pt x="86813" y="549"/>
                    </a:cubicBezTo>
                    <a:cubicBezTo>
                      <a:pt x="87416" y="494"/>
                      <a:pt x="88073" y="439"/>
                      <a:pt x="88676" y="384"/>
                    </a:cubicBezTo>
                    <a:cubicBezTo>
                      <a:pt x="89279" y="329"/>
                      <a:pt x="89937" y="329"/>
                      <a:pt x="90540" y="275"/>
                    </a:cubicBez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9" name="Google Shape;1179;p71"/>
              <p:cNvSpPr/>
              <p:nvPr/>
            </p:nvSpPr>
            <p:spPr>
              <a:xfrm>
                <a:off x="5383301" y="6018095"/>
                <a:ext cx="187765" cy="77310"/>
              </a:xfrm>
              <a:custGeom>
                <a:avLst/>
                <a:gdLst/>
                <a:ahLst/>
                <a:cxnLst/>
                <a:rect l="l" t="t" r="r" b="b"/>
                <a:pathLst>
                  <a:path w="187765" h="77310" extrusionOk="0">
                    <a:moveTo>
                      <a:pt x="187765" y="27344"/>
                    </a:moveTo>
                    <a:cubicBezTo>
                      <a:pt x="167378" y="57489"/>
                      <a:pt x="132959" y="77311"/>
                      <a:pt x="93883" y="77311"/>
                    </a:cubicBezTo>
                    <a:cubicBezTo>
                      <a:pt x="54806" y="77311"/>
                      <a:pt x="20333" y="57489"/>
                      <a:pt x="0" y="27344"/>
                    </a:cubicBezTo>
                    <a:cubicBezTo>
                      <a:pt x="12277" y="17351"/>
                      <a:pt x="29760" y="9499"/>
                      <a:pt x="50257" y="4777"/>
                    </a:cubicBezTo>
                    <a:cubicBezTo>
                      <a:pt x="63685" y="1702"/>
                      <a:pt x="78427" y="0"/>
                      <a:pt x="93883" y="0"/>
                    </a:cubicBezTo>
                    <a:cubicBezTo>
                      <a:pt x="109338" y="0"/>
                      <a:pt x="124081" y="1702"/>
                      <a:pt x="137508" y="4777"/>
                    </a:cubicBezTo>
                    <a:cubicBezTo>
                      <a:pt x="158006" y="9444"/>
                      <a:pt x="175434" y="17351"/>
                      <a:pt x="187765" y="27344"/>
                    </a:cubicBezTo>
                    <a:close/>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3" name="Group 2">
            <a:extLst>
              <a:ext uri="{FF2B5EF4-FFF2-40B4-BE49-F238E27FC236}">
                <a16:creationId xmlns:a16="http://schemas.microsoft.com/office/drawing/2014/main" id="{C2591D56-A8B6-CBA9-3E4B-F52CFFADB90A}"/>
              </a:ext>
            </a:extLst>
          </p:cNvPr>
          <p:cNvGrpSpPr>
            <a:grpSpLocks noChangeAspect="1"/>
          </p:cNvGrpSpPr>
          <p:nvPr/>
        </p:nvGrpSpPr>
        <p:grpSpPr>
          <a:xfrm>
            <a:off x="5733116" y="2041955"/>
            <a:ext cx="720000" cy="720000"/>
            <a:chOff x="5733116" y="2041955"/>
            <a:chExt cx="722225" cy="540000"/>
          </a:xfrm>
        </p:grpSpPr>
        <p:sp>
          <p:nvSpPr>
            <p:cNvPr id="1134" name="Google Shape;1134;p71"/>
            <p:cNvSpPr/>
            <p:nvPr/>
          </p:nvSpPr>
          <p:spPr>
            <a:xfrm>
              <a:off x="5733116" y="2041955"/>
              <a:ext cx="722225" cy="540000"/>
            </a:xfrm>
            <a:custGeom>
              <a:avLst/>
              <a:gdLst/>
              <a:ahLst/>
              <a:cxnLst/>
              <a:rect l="l" t="t" r="r" b="b"/>
              <a:pathLst>
                <a:path w="303456" h="303083" extrusionOk="0">
                  <a:moveTo>
                    <a:pt x="0" y="151542"/>
                  </a:moveTo>
                  <a:cubicBezTo>
                    <a:pt x="0" y="67891"/>
                    <a:pt x="67974" y="0"/>
                    <a:pt x="151728" y="0"/>
                  </a:cubicBezTo>
                  <a:cubicBezTo>
                    <a:pt x="235482" y="0"/>
                    <a:pt x="303457" y="67891"/>
                    <a:pt x="303457" y="151542"/>
                  </a:cubicBezTo>
                  <a:cubicBezTo>
                    <a:pt x="303457" y="235193"/>
                    <a:pt x="235482"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80" name="Google Shape;1180;p71"/>
            <p:cNvGrpSpPr/>
            <p:nvPr/>
          </p:nvGrpSpPr>
          <p:grpSpPr>
            <a:xfrm>
              <a:off x="5998760" y="2223952"/>
              <a:ext cx="312632" cy="212845"/>
              <a:chOff x="5477493" y="2045584"/>
              <a:chExt cx="234480" cy="212845"/>
            </a:xfrm>
          </p:grpSpPr>
          <p:sp>
            <p:nvSpPr>
              <p:cNvPr id="1181" name="Google Shape;1181;p71"/>
              <p:cNvSpPr/>
              <p:nvPr/>
            </p:nvSpPr>
            <p:spPr>
              <a:xfrm>
                <a:off x="5477493" y="2045584"/>
                <a:ext cx="234480" cy="212845"/>
              </a:xfrm>
              <a:custGeom>
                <a:avLst/>
                <a:gdLst/>
                <a:ahLst/>
                <a:cxnLst/>
                <a:rect l="l" t="t" r="r" b="b"/>
                <a:pathLst>
                  <a:path w="234480" h="212845" extrusionOk="0">
                    <a:moveTo>
                      <a:pt x="23729" y="131755"/>
                    </a:moveTo>
                    <a:lnTo>
                      <a:pt x="23729" y="115774"/>
                    </a:lnTo>
                    <a:lnTo>
                      <a:pt x="9594" y="115774"/>
                    </a:lnTo>
                    <a:cubicBezTo>
                      <a:pt x="2775" y="115774"/>
                      <a:pt x="-1842" y="109005"/>
                      <a:pt x="715" y="102864"/>
                    </a:cubicBezTo>
                    <a:lnTo>
                      <a:pt x="14140" y="70204"/>
                    </a:lnTo>
                    <a:lnTo>
                      <a:pt x="14140" y="18842"/>
                    </a:lnTo>
                    <a:cubicBezTo>
                      <a:pt x="14140" y="8444"/>
                      <a:pt x="22735" y="0"/>
                      <a:pt x="33318" y="0"/>
                    </a:cubicBezTo>
                    <a:lnTo>
                      <a:pt x="215302" y="0"/>
                    </a:lnTo>
                    <a:cubicBezTo>
                      <a:pt x="225886" y="0"/>
                      <a:pt x="234481" y="8444"/>
                      <a:pt x="234481" y="18842"/>
                    </a:cubicBezTo>
                    <a:lnTo>
                      <a:pt x="234481" y="212846"/>
                    </a:lnTo>
                    <a:lnTo>
                      <a:pt x="190938" y="179488"/>
                    </a:lnTo>
                    <a:lnTo>
                      <a:pt x="42197" y="179488"/>
                    </a:lnTo>
                    <a:cubicBezTo>
                      <a:pt x="31472" y="179488"/>
                      <a:pt x="23587" y="170556"/>
                      <a:pt x="23800" y="160018"/>
                    </a:cubicBezTo>
                    <a:lnTo>
                      <a:pt x="23800" y="157227"/>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2" name="Google Shape;1182;p71"/>
              <p:cNvSpPr/>
              <p:nvPr/>
            </p:nvSpPr>
            <p:spPr>
              <a:xfrm>
                <a:off x="5659268" y="2076150"/>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3" name="Google Shape;1183;p71"/>
              <p:cNvSpPr/>
              <p:nvPr/>
            </p:nvSpPr>
            <p:spPr>
              <a:xfrm>
                <a:off x="5659268" y="2096109"/>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4" name="Google Shape;1184;p71"/>
              <p:cNvSpPr/>
              <p:nvPr/>
            </p:nvSpPr>
            <p:spPr>
              <a:xfrm>
                <a:off x="5659268" y="2116137"/>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85" name="Google Shape;1185;p71"/>
            <p:cNvGrpSpPr/>
            <p:nvPr/>
          </p:nvGrpSpPr>
          <p:grpSpPr>
            <a:xfrm>
              <a:off x="5878772" y="2183267"/>
              <a:ext cx="312538" cy="212845"/>
              <a:chOff x="5387500" y="2004899"/>
              <a:chExt cx="234409" cy="212845"/>
            </a:xfrm>
          </p:grpSpPr>
          <p:sp>
            <p:nvSpPr>
              <p:cNvPr id="1186" name="Google Shape;1186;p71"/>
              <p:cNvSpPr/>
              <p:nvPr/>
            </p:nvSpPr>
            <p:spPr>
              <a:xfrm>
                <a:off x="5410301" y="2035535"/>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7" name="Google Shape;1187;p71"/>
              <p:cNvSpPr/>
              <p:nvPr/>
            </p:nvSpPr>
            <p:spPr>
              <a:xfrm>
                <a:off x="5410301" y="2055494"/>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8" name="Google Shape;1188;p71"/>
              <p:cNvSpPr/>
              <p:nvPr/>
            </p:nvSpPr>
            <p:spPr>
              <a:xfrm>
                <a:off x="5410301" y="2075522"/>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9" name="Google Shape;1189;p71"/>
              <p:cNvSpPr/>
              <p:nvPr/>
            </p:nvSpPr>
            <p:spPr>
              <a:xfrm>
                <a:off x="5387500" y="2004899"/>
                <a:ext cx="234409" cy="212845"/>
              </a:xfrm>
              <a:custGeom>
                <a:avLst/>
                <a:gdLst/>
                <a:ahLst/>
                <a:cxnLst/>
                <a:rect l="l" t="t" r="r" b="b"/>
                <a:pathLst>
                  <a:path w="234409" h="212845" extrusionOk="0">
                    <a:moveTo>
                      <a:pt x="210681" y="131964"/>
                    </a:moveTo>
                    <a:lnTo>
                      <a:pt x="210681" y="115774"/>
                    </a:lnTo>
                    <a:lnTo>
                      <a:pt x="224816" y="115774"/>
                    </a:lnTo>
                    <a:cubicBezTo>
                      <a:pt x="231635" y="115774"/>
                      <a:pt x="236252" y="109005"/>
                      <a:pt x="233695" y="102864"/>
                    </a:cubicBezTo>
                    <a:lnTo>
                      <a:pt x="220270" y="70204"/>
                    </a:lnTo>
                    <a:lnTo>
                      <a:pt x="220270" y="18842"/>
                    </a:lnTo>
                    <a:cubicBezTo>
                      <a:pt x="220270" y="8444"/>
                      <a:pt x="211675" y="0"/>
                      <a:pt x="201091" y="0"/>
                    </a:cubicBezTo>
                    <a:lnTo>
                      <a:pt x="19179" y="0"/>
                    </a:lnTo>
                    <a:cubicBezTo>
                      <a:pt x="8595" y="0"/>
                      <a:pt x="0" y="8444"/>
                      <a:pt x="0" y="18842"/>
                    </a:cubicBezTo>
                    <a:lnTo>
                      <a:pt x="0" y="212846"/>
                    </a:lnTo>
                    <a:lnTo>
                      <a:pt x="43543" y="179488"/>
                    </a:lnTo>
                    <a:lnTo>
                      <a:pt x="192283" y="179488"/>
                    </a:lnTo>
                    <a:cubicBezTo>
                      <a:pt x="203009" y="179488"/>
                      <a:pt x="210894" y="170556"/>
                      <a:pt x="210681" y="160018"/>
                    </a:cubicBezTo>
                    <a:lnTo>
                      <a:pt x="210681" y="154505"/>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8" name="Group 7">
            <a:extLst>
              <a:ext uri="{FF2B5EF4-FFF2-40B4-BE49-F238E27FC236}">
                <a16:creationId xmlns:a16="http://schemas.microsoft.com/office/drawing/2014/main" id="{AAD52FB0-1612-7F83-F5F5-C1A665B66482}"/>
              </a:ext>
            </a:extLst>
          </p:cNvPr>
          <p:cNvGrpSpPr>
            <a:grpSpLocks noChangeAspect="1"/>
          </p:cNvGrpSpPr>
          <p:nvPr/>
        </p:nvGrpSpPr>
        <p:grpSpPr>
          <a:xfrm>
            <a:off x="7709084" y="4344635"/>
            <a:ext cx="720000" cy="720000"/>
            <a:chOff x="8226729" y="4431096"/>
            <a:chExt cx="724501" cy="542519"/>
          </a:xfrm>
        </p:grpSpPr>
        <p:sp>
          <p:nvSpPr>
            <p:cNvPr id="1130" name="Google Shape;1130;p71"/>
            <p:cNvSpPr/>
            <p:nvPr/>
          </p:nvSpPr>
          <p:spPr>
            <a:xfrm>
              <a:off x="8226729" y="4431096"/>
              <a:ext cx="724501" cy="542519"/>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90" name="Google Shape;1190;p71"/>
            <p:cNvGrpSpPr/>
            <p:nvPr/>
          </p:nvGrpSpPr>
          <p:grpSpPr>
            <a:xfrm>
              <a:off x="8395952" y="4539762"/>
              <a:ext cx="395229" cy="325400"/>
              <a:chOff x="4362504" y="3177511"/>
              <a:chExt cx="420591" cy="461691"/>
            </a:xfrm>
          </p:grpSpPr>
          <p:grpSp>
            <p:nvGrpSpPr>
              <p:cNvPr id="1191" name="Google Shape;1191;p71"/>
              <p:cNvGrpSpPr/>
              <p:nvPr/>
            </p:nvGrpSpPr>
            <p:grpSpPr>
              <a:xfrm>
                <a:off x="4429861" y="3244655"/>
                <a:ext cx="286007" cy="394547"/>
                <a:chOff x="4429861" y="3244655"/>
                <a:chExt cx="286007" cy="394547"/>
              </a:xfrm>
            </p:grpSpPr>
            <p:sp>
              <p:nvSpPr>
                <p:cNvPr id="1192" name="Google Shape;1192;p71"/>
                <p:cNvSpPr/>
                <p:nvPr/>
              </p:nvSpPr>
              <p:spPr>
                <a:xfrm>
                  <a:off x="4539234" y="3597209"/>
                  <a:ext cx="67226" cy="41993"/>
                </a:xfrm>
                <a:custGeom>
                  <a:avLst/>
                  <a:gdLst/>
                  <a:ahLst/>
                  <a:cxnLst/>
                  <a:rect l="l" t="t" r="r" b="b"/>
                  <a:pathLst>
                    <a:path w="67226" h="41993" extrusionOk="0">
                      <a:moveTo>
                        <a:pt x="0" y="0"/>
                      </a:moveTo>
                      <a:lnTo>
                        <a:pt x="0" y="8380"/>
                      </a:lnTo>
                      <a:cubicBezTo>
                        <a:pt x="0" y="26928"/>
                        <a:pt x="15065" y="41993"/>
                        <a:pt x="33613" y="41993"/>
                      </a:cubicBezTo>
                      <a:cubicBezTo>
                        <a:pt x="52162" y="41993"/>
                        <a:pt x="67227" y="26928"/>
                        <a:pt x="67227" y="8380"/>
                      </a:cubicBezTo>
                      <a:lnTo>
                        <a:pt x="67227"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93" name="Google Shape;1193;p71"/>
                <p:cNvSpPr/>
                <p:nvPr/>
              </p:nvSpPr>
              <p:spPr>
                <a:xfrm>
                  <a:off x="4429861" y="3244655"/>
                  <a:ext cx="286007" cy="344973"/>
                </a:xfrm>
                <a:custGeom>
                  <a:avLst/>
                  <a:gdLst/>
                  <a:ahLst/>
                  <a:cxnLst/>
                  <a:rect l="l" t="t" r="r" b="b"/>
                  <a:pathLst>
                    <a:path w="286007" h="344973" extrusionOk="0">
                      <a:moveTo>
                        <a:pt x="134606" y="344973"/>
                      </a:moveTo>
                      <a:lnTo>
                        <a:pt x="210306" y="344973"/>
                      </a:lnTo>
                      <a:lnTo>
                        <a:pt x="210306" y="295824"/>
                      </a:lnTo>
                      <a:cubicBezTo>
                        <a:pt x="210306" y="280289"/>
                        <a:pt x="217839" y="265883"/>
                        <a:pt x="230173" y="256373"/>
                      </a:cubicBezTo>
                      <a:cubicBezTo>
                        <a:pt x="264163" y="230198"/>
                        <a:pt x="286007" y="189241"/>
                        <a:pt x="286007" y="143010"/>
                      </a:cubicBezTo>
                      <a:cubicBezTo>
                        <a:pt x="286007" y="58647"/>
                        <a:pt x="212849" y="-8768"/>
                        <a:pt x="126508" y="930"/>
                      </a:cubicBezTo>
                      <a:cubicBezTo>
                        <a:pt x="61635" y="8180"/>
                        <a:pt x="9003" y="60154"/>
                        <a:pt x="1094" y="125027"/>
                      </a:cubicBezTo>
                      <a:cubicBezTo>
                        <a:pt x="-5403" y="178507"/>
                        <a:pt x="17571" y="226997"/>
                        <a:pt x="56080" y="256467"/>
                      </a:cubicBezTo>
                      <a:cubicBezTo>
                        <a:pt x="68320" y="265883"/>
                        <a:pt x="75759" y="280289"/>
                        <a:pt x="75759" y="295730"/>
                      </a:cubicBezTo>
                      <a:lnTo>
                        <a:pt x="75759" y="344879"/>
                      </a:lnTo>
                      <a:lnTo>
                        <a:pt x="100992" y="344879"/>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94" name="Google Shape;1194;p71"/>
                <p:cNvSpPr/>
                <p:nvPr/>
              </p:nvSpPr>
              <p:spPr>
                <a:xfrm>
                  <a:off x="4505526" y="3547635"/>
                  <a:ext cx="134641" cy="9415"/>
                </a:xfrm>
                <a:custGeom>
                  <a:avLst/>
                  <a:gdLst/>
                  <a:ahLst/>
                  <a:cxnLst/>
                  <a:rect l="l" t="t" r="r" b="b"/>
                  <a:pathLst>
                    <a:path w="134641" h="9415" extrusionOk="0">
                      <a:moveTo>
                        <a:pt x="134642" y="0"/>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95" name="Google Shape;1195;p71"/>
              <p:cNvGrpSpPr/>
              <p:nvPr/>
            </p:nvGrpSpPr>
            <p:grpSpPr>
              <a:xfrm>
                <a:off x="4362504" y="3177511"/>
                <a:ext cx="420591" cy="358919"/>
                <a:chOff x="4362504" y="3177511"/>
                <a:chExt cx="420591" cy="358919"/>
              </a:xfrm>
            </p:grpSpPr>
            <p:grpSp>
              <p:nvGrpSpPr>
                <p:cNvPr id="1196" name="Google Shape;1196;p71"/>
                <p:cNvGrpSpPr/>
                <p:nvPr/>
              </p:nvGrpSpPr>
              <p:grpSpPr>
                <a:xfrm>
                  <a:off x="4362504" y="3387760"/>
                  <a:ext cx="420591" cy="9415"/>
                  <a:chOff x="4362504" y="3387760"/>
                  <a:chExt cx="420591" cy="9415"/>
                </a:xfrm>
              </p:grpSpPr>
              <p:sp>
                <p:nvSpPr>
                  <p:cNvPr id="1197" name="Google Shape;1197;p71"/>
                  <p:cNvSpPr/>
                  <p:nvPr/>
                </p:nvSpPr>
                <p:spPr>
                  <a:xfrm>
                    <a:off x="4749482" y="3387760"/>
                    <a:ext cx="33613" cy="9415"/>
                  </a:xfrm>
                  <a:custGeom>
                    <a:avLst/>
                    <a:gdLst/>
                    <a:ahLst/>
                    <a:cxnLst/>
                    <a:rect l="l" t="t" r="r" b="b"/>
                    <a:pathLst>
                      <a:path w="33613" h="9415" extrusionOk="0">
                        <a:moveTo>
                          <a:pt x="0" y="0"/>
                        </a:moveTo>
                        <a:lnTo>
                          <a:pt x="33613"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98" name="Google Shape;1198;p71"/>
                  <p:cNvSpPr/>
                  <p:nvPr/>
                </p:nvSpPr>
                <p:spPr>
                  <a:xfrm>
                    <a:off x="4362504" y="3387760"/>
                    <a:ext cx="33707" cy="9415"/>
                  </a:xfrm>
                  <a:custGeom>
                    <a:avLst/>
                    <a:gdLst/>
                    <a:ahLst/>
                    <a:cxnLst/>
                    <a:rect l="l" t="t" r="r" b="b"/>
                    <a:pathLst>
                      <a:path w="33707" h="9415" extrusionOk="0">
                        <a:moveTo>
                          <a:pt x="0" y="0"/>
                        </a:moveTo>
                        <a:lnTo>
                          <a:pt x="3370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99" name="Google Shape;1199;p71"/>
                <p:cNvGrpSpPr/>
                <p:nvPr/>
              </p:nvGrpSpPr>
              <p:grpSpPr>
                <a:xfrm>
                  <a:off x="4424176" y="3239089"/>
                  <a:ext cx="297342" cy="297341"/>
                  <a:chOff x="4424176" y="3239089"/>
                  <a:chExt cx="297342" cy="297341"/>
                </a:xfrm>
              </p:grpSpPr>
              <p:sp>
                <p:nvSpPr>
                  <p:cNvPr id="1200" name="Google Shape;1200;p71"/>
                  <p:cNvSpPr/>
                  <p:nvPr/>
                </p:nvSpPr>
                <p:spPr>
                  <a:xfrm>
                    <a:off x="4697697" y="3512703"/>
                    <a:ext cx="23821" cy="23727"/>
                  </a:xfrm>
                  <a:custGeom>
                    <a:avLst/>
                    <a:gdLst/>
                    <a:ahLst/>
                    <a:cxnLst/>
                    <a:rect l="l" t="t" r="r" b="b"/>
                    <a:pathLst>
                      <a:path w="23821" h="23727" extrusionOk="0">
                        <a:moveTo>
                          <a:pt x="0" y="0"/>
                        </a:moveTo>
                        <a:lnTo>
                          <a:pt x="23821" y="23727"/>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1" name="Google Shape;1201;p71"/>
                  <p:cNvSpPr/>
                  <p:nvPr/>
                </p:nvSpPr>
                <p:spPr>
                  <a:xfrm>
                    <a:off x="4424176" y="3239089"/>
                    <a:ext cx="23727" cy="23821"/>
                  </a:xfrm>
                  <a:custGeom>
                    <a:avLst/>
                    <a:gdLst/>
                    <a:ahLst/>
                    <a:cxnLst/>
                    <a:rect l="l" t="t" r="r" b="b"/>
                    <a:pathLst>
                      <a:path w="23727" h="23821" extrusionOk="0">
                        <a:moveTo>
                          <a:pt x="0" y="0"/>
                        </a:moveTo>
                        <a:lnTo>
                          <a:pt x="23727" y="23821"/>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202" name="Google Shape;1202;p71"/>
                <p:cNvGrpSpPr/>
                <p:nvPr/>
              </p:nvGrpSpPr>
              <p:grpSpPr>
                <a:xfrm>
                  <a:off x="4424176" y="3239089"/>
                  <a:ext cx="297342" cy="297341"/>
                  <a:chOff x="4424176" y="3239089"/>
                  <a:chExt cx="297342" cy="297341"/>
                </a:xfrm>
              </p:grpSpPr>
              <p:sp>
                <p:nvSpPr>
                  <p:cNvPr id="1203" name="Google Shape;1203;p71"/>
                  <p:cNvSpPr/>
                  <p:nvPr/>
                </p:nvSpPr>
                <p:spPr>
                  <a:xfrm>
                    <a:off x="4697697" y="3239089"/>
                    <a:ext cx="23821" cy="23821"/>
                  </a:xfrm>
                  <a:custGeom>
                    <a:avLst/>
                    <a:gdLst/>
                    <a:ahLst/>
                    <a:cxnLst/>
                    <a:rect l="l" t="t" r="r" b="b"/>
                    <a:pathLst>
                      <a:path w="23821" h="23821" extrusionOk="0">
                        <a:moveTo>
                          <a:pt x="0" y="23821"/>
                        </a:moveTo>
                        <a:lnTo>
                          <a:pt x="23821"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4" name="Google Shape;1204;p71"/>
                  <p:cNvSpPr/>
                  <p:nvPr/>
                </p:nvSpPr>
                <p:spPr>
                  <a:xfrm>
                    <a:off x="4424176" y="3512703"/>
                    <a:ext cx="23727" cy="23727"/>
                  </a:xfrm>
                  <a:custGeom>
                    <a:avLst/>
                    <a:gdLst/>
                    <a:ahLst/>
                    <a:cxnLst/>
                    <a:rect l="l" t="t" r="r" b="b"/>
                    <a:pathLst>
                      <a:path w="23727" h="23727" extrusionOk="0">
                        <a:moveTo>
                          <a:pt x="0" y="23727"/>
                        </a:moveTo>
                        <a:lnTo>
                          <a:pt x="23727"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205" name="Google Shape;1205;p71"/>
                <p:cNvSpPr/>
                <p:nvPr/>
              </p:nvSpPr>
              <p:spPr>
                <a:xfrm>
                  <a:off x="4572847" y="3177511"/>
                  <a:ext cx="9415" cy="33613"/>
                </a:xfrm>
                <a:custGeom>
                  <a:avLst/>
                  <a:gdLst/>
                  <a:ahLst/>
                  <a:cxnLst/>
                  <a:rect l="l" t="t" r="r" b="b"/>
                  <a:pathLst>
                    <a:path w="9415" h="33613" extrusionOk="0">
                      <a:moveTo>
                        <a:pt x="0" y="33613"/>
                      </a:moveTo>
                      <a:lnTo>
                        <a:pt x="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206" name="Google Shape;1206;p71"/>
              <p:cNvGrpSpPr/>
              <p:nvPr/>
            </p:nvGrpSpPr>
            <p:grpSpPr>
              <a:xfrm>
                <a:off x="4497146" y="3379380"/>
                <a:ext cx="151401" cy="168255"/>
                <a:chOff x="4497146" y="3379380"/>
                <a:chExt cx="151401" cy="168255"/>
              </a:xfrm>
            </p:grpSpPr>
            <p:sp>
              <p:nvSpPr>
                <p:cNvPr id="1207" name="Google Shape;1207;p71"/>
                <p:cNvSpPr/>
                <p:nvPr/>
              </p:nvSpPr>
              <p:spPr>
                <a:xfrm>
                  <a:off x="4497146" y="3379380"/>
                  <a:ext cx="50467" cy="50467"/>
                </a:xfrm>
                <a:custGeom>
                  <a:avLst/>
                  <a:gdLst/>
                  <a:ahLst/>
                  <a:cxnLst/>
                  <a:rect l="l" t="t" r="r" b="b"/>
                  <a:pathLst>
                    <a:path w="50467" h="50467" extrusionOk="0">
                      <a:moveTo>
                        <a:pt x="25234" y="0"/>
                      </a:moveTo>
                      <a:lnTo>
                        <a:pt x="25234" y="0"/>
                      </a:lnTo>
                      <a:cubicBezTo>
                        <a:pt x="39169" y="0"/>
                        <a:pt x="50467" y="11299"/>
                        <a:pt x="50467" y="25234"/>
                      </a:cubicBezTo>
                      <a:lnTo>
                        <a:pt x="50467" y="50467"/>
                      </a:lnTo>
                      <a:lnTo>
                        <a:pt x="25234" y="50467"/>
                      </a:lnTo>
                      <a:cubicBezTo>
                        <a:pt x="11299" y="50467"/>
                        <a:pt x="0" y="39169"/>
                        <a:pt x="0" y="25234"/>
                      </a:cubicBezTo>
                      <a:lnTo>
                        <a:pt x="0" y="25234"/>
                      </a:lnTo>
                      <a:cubicBezTo>
                        <a:pt x="0" y="11299"/>
                        <a:pt x="11299" y="0"/>
                        <a:pt x="25234"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8" name="Google Shape;1208;p71"/>
                <p:cNvSpPr/>
                <p:nvPr/>
              </p:nvSpPr>
              <p:spPr>
                <a:xfrm rot="10800000">
                  <a:off x="4598080" y="3379380"/>
                  <a:ext cx="50467" cy="50467"/>
                </a:xfrm>
                <a:custGeom>
                  <a:avLst/>
                  <a:gdLst/>
                  <a:ahLst/>
                  <a:cxnLst/>
                  <a:rect l="l" t="t" r="r" b="b"/>
                  <a:pathLst>
                    <a:path w="50467" h="50467" extrusionOk="0">
                      <a:moveTo>
                        <a:pt x="25234" y="0"/>
                      </a:moveTo>
                      <a:lnTo>
                        <a:pt x="50467" y="0"/>
                      </a:lnTo>
                      <a:lnTo>
                        <a:pt x="50467" y="25234"/>
                      </a:lnTo>
                      <a:cubicBezTo>
                        <a:pt x="50467" y="39169"/>
                        <a:pt x="39169" y="50467"/>
                        <a:pt x="25234" y="50467"/>
                      </a:cubicBezTo>
                      <a:lnTo>
                        <a:pt x="25234" y="50467"/>
                      </a:lnTo>
                      <a:cubicBezTo>
                        <a:pt x="11299" y="50467"/>
                        <a:pt x="0" y="39169"/>
                        <a:pt x="0" y="25234"/>
                      </a:cubicBezTo>
                      <a:lnTo>
                        <a:pt x="0" y="25234"/>
                      </a:lnTo>
                      <a:cubicBezTo>
                        <a:pt x="0" y="11299"/>
                        <a:pt x="11299" y="0"/>
                        <a:pt x="25234"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9" name="Google Shape;1209;p71"/>
                <p:cNvSpPr/>
                <p:nvPr/>
              </p:nvSpPr>
              <p:spPr>
                <a:xfrm>
                  <a:off x="4547613" y="3429847"/>
                  <a:ext cx="50467" cy="117788"/>
                </a:xfrm>
                <a:custGeom>
                  <a:avLst/>
                  <a:gdLst/>
                  <a:ahLst/>
                  <a:cxnLst/>
                  <a:rect l="l" t="t" r="r" b="b"/>
                  <a:pathLst>
                    <a:path w="50467" h="117788" extrusionOk="0">
                      <a:moveTo>
                        <a:pt x="0" y="117788"/>
                      </a:moveTo>
                      <a:lnTo>
                        <a:pt x="0" y="0"/>
                      </a:lnTo>
                      <a:lnTo>
                        <a:pt x="50467" y="0"/>
                      </a:lnTo>
                      <a:lnTo>
                        <a:pt x="50467" y="117788"/>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nvGrpSpPr>
          <p:cNvPr id="6" name="Group 5">
            <a:extLst>
              <a:ext uri="{FF2B5EF4-FFF2-40B4-BE49-F238E27FC236}">
                <a16:creationId xmlns:a16="http://schemas.microsoft.com/office/drawing/2014/main" id="{802F2DE5-9E68-8AE5-D0D4-2FC716F4AF6C}"/>
              </a:ext>
            </a:extLst>
          </p:cNvPr>
          <p:cNvGrpSpPr>
            <a:grpSpLocks noChangeAspect="1"/>
          </p:cNvGrpSpPr>
          <p:nvPr/>
        </p:nvGrpSpPr>
        <p:grpSpPr>
          <a:xfrm>
            <a:off x="4525741" y="5476746"/>
            <a:ext cx="720000" cy="720000"/>
            <a:chOff x="4525741" y="5674467"/>
            <a:chExt cx="726018" cy="544034"/>
          </a:xfrm>
        </p:grpSpPr>
        <p:sp>
          <p:nvSpPr>
            <p:cNvPr id="1129" name="Google Shape;1129;p71"/>
            <p:cNvSpPr/>
            <p:nvPr/>
          </p:nvSpPr>
          <p:spPr>
            <a:xfrm>
              <a:off x="4525741" y="5674467"/>
              <a:ext cx="726018" cy="544034"/>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210" name="Google Shape;1210;p71"/>
            <p:cNvGrpSpPr/>
            <p:nvPr/>
          </p:nvGrpSpPr>
          <p:grpSpPr>
            <a:xfrm>
              <a:off x="4709266" y="5794042"/>
              <a:ext cx="353413" cy="325398"/>
              <a:chOff x="3532038" y="5801158"/>
              <a:chExt cx="265066" cy="325398"/>
            </a:xfrm>
          </p:grpSpPr>
          <p:grpSp>
            <p:nvGrpSpPr>
              <p:cNvPr id="1211" name="Google Shape;1211;p71"/>
              <p:cNvGrpSpPr/>
              <p:nvPr/>
            </p:nvGrpSpPr>
            <p:grpSpPr>
              <a:xfrm>
                <a:off x="3608928" y="5882879"/>
                <a:ext cx="111418" cy="149514"/>
                <a:chOff x="3608928" y="5882879"/>
                <a:chExt cx="111418" cy="149514"/>
              </a:xfrm>
            </p:grpSpPr>
            <p:sp>
              <p:nvSpPr>
                <p:cNvPr id="1212" name="Google Shape;1212;p71"/>
                <p:cNvSpPr/>
                <p:nvPr/>
              </p:nvSpPr>
              <p:spPr>
                <a:xfrm>
                  <a:off x="3628424" y="5882879"/>
                  <a:ext cx="72477" cy="59000"/>
                </a:xfrm>
                <a:custGeom>
                  <a:avLst/>
                  <a:gdLst/>
                  <a:ahLst/>
                  <a:cxnLst/>
                  <a:rect l="l" t="t" r="r" b="b"/>
                  <a:pathLst>
                    <a:path w="72477" h="59000" extrusionOk="0">
                      <a:moveTo>
                        <a:pt x="72478" y="59000"/>
                      </a:moveTo>
                      <a:lnTo>
                        <a:pt x="72478" y="31463"/>
                      </a:lnTo>
                      <a:cubicBezTo>
                        <a:pt x="72478" y="16462"/>
                        <a:pt x="63386" y="6897"/>
                        <a:pt x="51770" y="2668"/>
                      </a:cubicBezTo>
                      <a:cubicBezTo>
                        <a:pt x="46870" y="906"/>
                        <a:pt x="41567" y="0"/>
                        <a:pt x="36264" y="0"/>
                      </a:cubicBezTo>
                      <a:cubicBezTo>
                        <a:pt x="30961" y="0"/>
                        <a:pt x="25658" y="906"/>
                        <a:pt x="20758" y="2668"/>
                      </a:cubicBezTo>
                      <a:cubicBezTo>
                        <a:pt x="9091" y="6897"/>
                        <a:pt x="0" y="16512"/>
                        <a:pt x="0" y="31463"/>
                      </a:cubicBezTo>
                      <a:lnTo>
                        <a:pt x="0" y="5900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13" name="Google Shape;1213;p71"/>
                <p:cNvSpPr/>
                <p:nvPr/>
              </p:nvSpPr>
              <p:spPr>
                <a:xfrm>
                  <a:off x="3608928" y="5941879"/>
                  <a:ext cx="111418" cy="90514"/>
                </a:xfrm>
                <a:custGeom>
                  <a:avLst/>
                  <a:gdLst/>
                  <a:ahLst/>
                  <a:cxnLst/>
                  <a:rect l="l" t="t" r="r" b="b"/>
                  <a:pathLst>
                    <a:path w="111418" h="90514" extrusionOk="0">
                      <a:moveTo>
                        <a:pt x="81973" y="0"/>
                      </a:moveTo>
                      <a:cubicBezTo>
                        <a:pt x="98235" y="0"/>
                        <a:pt x="111418" y="13140"/>
                        <a:pt x="111418" y="29349"/>
                      </a:cubicBezTo>
                      <a:lnTo>
                        <a:pt x="111418" y="61165"/>
                      </a:lnTo>
                      <a:cubicBezTo>
                        <a:pt x="111418" y="77374"/>
                        <a:pt x="98235" y="90514"/>
                        <a:pt x="81973" y="90514"/>
                      </a:cubicBezTo>
                      <a:lnTo>
                        <a:pt x="29446" y="90514"/>
                      </a:lnTo>
                      <a:cubicBezTo>
                        <a:pt x="13183" y="90514"/>
                        <a:pt x="0" y="77374"/>
                        <a:pt x="0" y="61165"/>
                      </a:cubicBezTo>
                      <a:lnTo>
                        <a:pt x="0" y="29349"/>
                      </a:lnTo>
                      <a:cubicBezTo>
                        <a:pt x="0" y="13140"/>
                        <a:pt x="13183" y="0"/>
                        <a:pt x="29446"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14" name="Google Shape;1214;p71"/>
                <p:cNvSpPr/>
                <p:nvPr/>
              </p:nvSpPr>
              <p:spPr>
                <a:xfrm>
                  <a:off x="3655698" y="5968560"/>
                  <a:ext cx="17879" cy="17820"/>
                </a:xfrm>
                <a:custGeom>
                  <a:avLst/>
                  <a:gdLst/>
                  <a:ahLst/>
                  <a:cxnLst/>
                  <a:rect l="l" t="t" r="r" b="b"/>
                  <a:pathLst>
                    <a:path w="17879" h="17820" extrusionOk="0">
                      <a:moveTo>
                        <a:pt x="17879" y="8910"/>
                      </a:moveTo>
                      <a:cubicBezTo>
                        <a:pt x="17879" y="13832"/>
                        <a:pt x="13877" y="17821"/>
                        <a:pt x="8940" y="17821"/>
                      </a:cubicBezTo>
                      <a:cubicBezTo>
                        <a:pt x="4002" y="17821"/>
                        <a:pt x="0" y="13832"/>
                        <a:pt x="0" y="8910"/>
                      </a:cubicBezTo>
                      <a:cubicBezTo>
                        <a:pt x="0" y="3989"/>
                        <a:pt x="4002" y="0"/>
                        <a:pt x="8940" y="0"/>
                      </a:cubicBezTo>
                      <a:cubicBezTo>
                        <a:pt x="13877" y="0"/>
                        <a:pt x="17879" y="3989"/>
                        <a:pt x="17879" y="891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15" name="Google Shape;1215;p71"/>
                <p:cNvSpPr/>
                <p:nvPr/>
              </p:nvSpPr>
              <p:spPr>
                <a:xfrm>
                  <a:off x="3664638" y="5988848"/>
                  <a:ext cx="5050" cy="21294"/>
                </a:xfrm>
                <a:custGeom>
                  <a:avLst/>
                  <a:gdLst/>
                  <a:ahLst/>
                  <a:cxnLst/>
                  <a:rect l="l" t="t" r="r" b="b"/>
                  <a:pathLst>
                    <a:path w="5050" h="21294" extrusionOk="0">
                      <a:moveTo>
                        <a:pt x="0" y="21294"/>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216" name="Google Shape;1216;p71"/>
              <p:cNvSpPr/>
              <p:nvPr/>
            </p:nvSpPr>
            <p:spPr>
              <a:xfrm>
                <a:off x="3532038" y="5801158"/>
                <a:ext cx="265066" cy="325398"/>
              </a:xfrm>
              <a:custGeom>
                <a:avLst/>
                <a:gdLst/>
                <a:ahLst/>
                <a:cxnLst/>
                <a:rect l="l" t="t" r="r" b="b"/>
                <a:pathLst>
                  <a:path w="310019" h="380582" extrusionOk="0">
                    <a:moveTo>
                      <a:pt x="159054" y="380582"/>
                    </a:moveTo>
                    <a:lnTo>
                      <a:pt x="157236" y="379877"/>
                    </a:lnTo>
                    <a:cubicBezTo>
                      <a:pt x="94152" y="355965"/>
                      <a:pt x="45312" y="313527"/>
                      <a:pt x="23240" y="263488"/>
                    </a:cubicBezTo>
                    <a:cubicBezTo>
                      <a:pt x="10210" y="233887"/>
                      <a:pt x="2533" y="192204"/>
                      <a:pt x="512" y="139547"/>
                    </a:cubicBezTo>
                    <a:cubicBezTo>
                      <a:pt x="-1003" y="100582"/>
                      <a:pt x="1320" y="69723"/>
                      <a:pt x="1371" y="69421"/>
                    </a:cubicBezTo>
                    <a:lnTo>
                      <a:pt x="1775" y="64236"/>
                    </a:lnTo>
                    <a:lnTo>
                      <a:pt x="6725" y="64236"/>
                    </a:lnTo>
                    <a:cubicBezTo>
                      <a:pt x="95667" y="64236"/>
                      <a:pt x="154357" y="4782"/>
                      <a:pt x="154963" y="4178"/>
                    </a:cubicBezTo>
                    <a:lnTo>
                      <a:pt x="159003" y="0"/>
                    </a:lnTo>
                    <a:lnTo>
                      <a:pt x="162791" y="4430"/>
                    </a:lnTo>
                    <a:cubicBezTo>
                      <a:pt x="162791" y="4430"/>
                      <a:pt x="175822" y="19583"/>
                      <a:pt x="199560" y="34383"/>
                    </a:cubicBezTo>
                    <a:cubicBezTo>
                      <a:pt x="221379" y="47975"/>
                      <a:pt x="257037" y="64185"/>
                      <a:pt x="303251" y="64185"/>
                    </a:cubicBezTo>
                    <a:lnTo>
                      <a:pt x="308251" y="64185"/>
                    </a:lnTo>
                    <a:lnTo>
                      <a:pt x="308655" y="69371"/>
                    </a:lnTo>
                    <a:cubicBezTo>
                      <a:pt x="308655" y="69673"/>
                      <a:pt x="311029" y="101035"/>
                      <a:pt x="309514" y="140453"/>
                    </a:cubicBezTo>
                    <a:cubicBezTo>
                      <a:pt x="307494" y="193714"/>
                      <a:pt x="299867" y="235749"/>
                      <a:pt x="286836" y="265350"/>
                    </a:cubicBezTo>
                    <a:cubicBezTo>
                      <a:pt x="263351" y="318561"/>
                      <a:pt x="220975" y="357073"/>
                      <a:pt x="160923" y="379827"/>
                    </a:cubicBezTo>
                    <a:lnTo>
                      <a:pt x="159104" y="380532"/>
                    </a:lnTo>
                    <a:close/>
                  </a:path>
                </a:pathLst>
              </a:custGeom>
              <a:noFill/>
              <a:ln w="15875"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21"/>
        <p:cNvGrpSpPr/>
        <p:nvPr/>
      </p:nvGrpSpPr>
      <p:grpSpPr>
        <a:xfrm>
          <a:off x="0" y="0"/>
          <a:ext cx="0" cy="0"/>
          <a:chOff x="0" y="0"/>
          <a:chExt cx="0" cy="0"/>
        </a:xfrm>
      </p:grpSpPr>
      <p:sp>
        <p:nvSpPr>
          <p:cNvPr id="1222" name="Google Shape;1222;p72"/>
          <p:cNvSpPr txBox="1">
            <a:spLocks noGrp="1"/>
          </p:cNvSpPr>
          <p:nvPr>
            <p:ph type="title"/>
          </p:nvPr>
        </p:nvSpPr>
        <p:spPr>
          <a:xfrm>
            <a:off x="575732" y="900113"/>
            <a:ext cx="6871500" cy="477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fr-FR"/>
              <a:t>Devenir un opérateur de registre</a:t>
            </a:r>
          </a:p>
        </p:txBody>
      </p:sp>
      <p:sp>
        <p:nvSpPr>
          <p:cNvPr id="1223" name="Google Shape;1223;p72"/>
          <p:cNvSpPr/>
          <p:nvPr/>
        </p:nvSpPr>
        <p:spPr>
          <a:xfrm>
            <a:off x="911732" y="2079547"/>
            <a:ext cx="5031300" cy="20310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fr-FR" sz="2000" b="0" i="0" u="none" strike="noStrike" cap="none">
                <a:solidFill>
                  <a:srgbClr val="0B3458"/>
                </a:solidFill>
                <a:latin typeface="Arial"/>
                <a:ea typeface="Arial"/>
                <a:cs typeface="Arial"/>
                <a:sym typeface="Arial"/>
              </a:rPr>
              <a:t>En déposant une candidature pour un gTLD, vous demandez à exploiter une partie de l'In</a:t>
            </a:r>
            <a:r>
              <a:rPr lang="fr-FR" sz="2000">
                <a:solidFill>
                  <a:srgbClr val="0B3458"/>
                </a:solidFill>
              </a:rPr>
              <a:t>ternet (un</a:t>
            </a:r>
            <a:r>
              <a:rPr lang="fr-FR" sz="2000" b="0" i="0" u="none" strike="noStrike" cap="none">
                <a:solidFill>
                  <a:srgbClr val="0B3458"/>
                </a:solidFill>
                <a:latin typeface="Arial"/>
                <a:ea typeface="Arial"/>
                <a:cs typeface="Arial"/>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 registre).</a:t>
            </a:r>
          </a:p>
        </p:txBody>
      </p:sp>
      <p:sp>
        <p:nvSpPr>
          <p:cNvPr id="1224" name="Google Shape;1224;p72"/>
          <p:cNvSpPr/>
          <p:nvPr/>
        </p:nvSpPr>
        <p:spPr>
          <a:xfrm>
            <a:off x="6240265" y="2079547"/>
            <a:ext cx="5031300" cy="20310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fr-FR" sz="2000">
                <a:solidFill>
                  <a:srgbClr val="0B3458"/>
                </a:solidFill>
              </a:rPr>
              <a:t>Un opérateur de registre assure la gestion de tous les domaines enregistrés sous un gTLD particulier.</a:t>
            </a:r>
          </a:p>
        </p:txBody>
      </p:sp>
      <p:sp>
        <p:nvSpPr>
          <p:cNvPr id="1225" name="Google Shape;1225;p72"/>
          <p:cNvSpPr/>
          <p:nvPr/>
        </p:nvSpPr>
        <p:spPr>
          <a:xfrm>
            <a:off x="911732" y="4110546"/>
            <a:ext cx="10368300" cy="2072400"/>
          </a:xfrm>
          <a:prstGeom prst="rect">
            <a:avLst/>
          </a:prstGeom>
          <a:solidFill>
            <a:srgbClr val="0B3458"/>
          </a:solidFill>
          <a:ln>
            <a:noFill/>
          </a:ln>
        </p:spPr>
        <p:txBody>
          <a:bodyPr spcFirstLastPara="1" wrap="square" lIns="324000" tIns="288000" rIns="432000" bIns="270000" anchor="t" anchorCtr="0">
            <a:noAutofit/>
          </a:bodyPr>
          <a:lstStyle/>
          <a:p>
            <a:pPr marL="0" marR="0" lvl="0" indent="0" algn="l" rtl="0">
              <a:spcBef>
                <a:spcPts val="0"/>
              </a:spcBef>
              <a:spcAft>
                <a:spcPts val="0"/>
              </a:spcAft>
              <a:buNone/>
            </a:pPr>
            <a:r>
              <a:rPr lang="fr-FR" sz="2000" b="1">
                <a:solidFill>
                  <a:srgbClr val="F1633E"/>
                </a:solidFill>
                <a:latin typeface="Arial"/>
                <a:ea typeface="Arial"/>
                <a:cs typeface="Arial"/>
                <a:sym typeface="Arial"/>
              </a:rPr>
              <a:t>Un opérateur de registre :</a:t>
            </a:r>
          </a:p>
          <a:p>
            <a:pPr marL="342900" marR="0" lvl="0" indent="-342900" algn="l" rtl="0">
              <a:spcBef>
                <a:spcPts val="600"/>
              </a:spcBef>
              <a:spcAft>
                <a:spcPts val="0"/>
              </a:spcAft>
              <a:buClr>
                <a:srgbClr val="F1633E"/>
              </a:buClr>
              <a:buSzPts val="1600"/>
              <a:buFont typeface="NTR"/>
              <a:buChar char="►"/>
            </a:pPr>
            <a:r>
              <a:rPr lang="fr-FR" sz="2000">
                <a:solidFill>
                  <a:schemeClr val="lt1"/>
                </a:solidFill>
                <a:latin typeface="Arial"/>
                <a:ea typeface="Arial"/>
                <a:cs typeface="Arial"/>
                <a:sym typeface="Arial"/>
              </a:rPr>
              <a:t>définit les exigences applicables aux gTLD ;</a:t>
            </a:r>
          </a:p>
          <a:p>
            <a:pPr marL="342900" marR="0" lvl="0" indent="-342900" algn="l" rtl="0">
              <a:spcBef>
                <a:spcPts val="600"/>
              </a:spcBef>
              <a:spcAft>
                <a:spcPts val="0"/>
              </a:spcAft>
              <a:buClr>
                <a:srgbClr val="F1633E"/>
              </a:buClr>
              <a:buSzPts val="1600"/>
              <a:buFont typeface="NTR"/>
              <a:buChar char="►"/>
            </a:pPr>
            <a:r>
              <a:rPr lang="fr-FR" sz="2000">
                <a:solidFill>
                  <a:schemeClr val="lt1"/>
                </a:solidFill>
                <a:latin typeface="Arial"/>
                <a:ea typeface="Arial"/>
                <a:cs typeface="Arial"/>
                <a:sym typeface="Arial"/>
              </a:rPr>
              <a:t>détermine quels domaines de second niveau (caractères à gauche du point) peuvent être enregistrés, et par qui.</a:t>
            </a:r>
          </a:p>
        </p:txBody>
      </p:sp>
      <p:cxnSp>
        <p:nvCxnSpPr>
          <p:cNvPr id="1226" name="Google Shape;1226;p72"/>
          <p:cNvCxnSpPr/>
          <p:nvPr/>
        </p:nvCxnSpPr>
        <p:spPr>
          <a:xfrm>
            <a:off x="6240265" y="2079547"/>
            <a:ext cx="5040000" cy="0"/>
          </a:xfrm>
          <a:prstGeom prst="straightConnector1">
            <a:avLst/>
          </a:prstGeom>
          <a:noFill/>
          <a:ln w="15875" cap="flat" cmpd="sng">
            <a:solidFill>
              <a:srgbClr val="F1633E"/>
            </a:solidFill>
            <a:prstDash val="solid"/>
            <a:round/>
            <a:headEnd type="none" w="sm" len="sm"/>
            <a:tailEnd type="none" w="sm" len="sm"/>
          </a:ln>
        </p:spPr>
      </p:cxnSp>
      <p:cxnSp>
        <p:nvCxnSpPr>
          <p:cNvPr id="1227" name="Google Shape;1227;p72"/>
          <p:cNvCxnSpPr/>
          <p:nvPr/>
        </p:nvCxnSpPr>
        <p:spPr>
          <a:xfrm>
            <a:off x="914285" y="2079547"/>
            <a:ext cx="5028300" cy="0"/>
          </a:xfrm>
          <a:prstGeom prst="straightConnector1">
            <a:avLst/>
          </a:prstGeom>
          <a:noFill/>
          <a:ln w="15875" cap="flat" cmpd="sng">
            <a:solidFill>
              <a:srgbClr val="F1633E"/>
            </a:solidFill>
            <a:prstDash val="solid"/>
            <a:round/>
            <a:headEnd type="none" w="sm" len="sm"/>
            <a:tailEnd type="none" w="sm" len="sm"/>
          </a:ln>
        </p:spPr>
      </p:cxnSp>
      <p:grpSp>
        <p:nvGrpSpPr>
          <p:cNvPr id="1228" name="Google Shape;1228;p72"/>
          <p:cNvGrpSpPr/>
          <p:nvPr/>
        </p:nvGrpSpPr>
        <p:grpSpPr>
          <a:xfrm>
            <a:off x="6686539" y="1532153"/>
            <a:ext cx="874800" cy="874800"/>
            <a:chOff x="3145601" y="1775799"/>
            <a:chExt cx="656400" cy="656400"/>
          </a:xfrm>
        </p:grpSpPr>
        <p:sp>
          <p:nvSpPr>
            <p:cNvPr id="1229" name="Google Shape;1229;p72"/>
            <p:cNvSpPr/>
            <p:nvPr/>
          </p:nvSpPr>
          <p:spPr>
            <a:xfrm>
              <a:off x="3145601" y="17757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230" name="Google Shape;1230;p72"/>
            <p:cNvGrpSpPr/>
            <p:nvPr/>
          </p:nvGrpSpPr>
          <p:grpSpPr>
            <a:xfrm>
              <a:off x="3251483" y="1857588"/>
              <a:ext cx="439657" cy="485762"/>
              <a:chOff x="5399755" y="2316890"/>
              <a:chExt cx="554003" cy="612100"/>
            </a:xfrm>
          </p:grpSpPr>
          <p:sp>
            <p:nvSpPr>
              <p:cNvPr id="1231" name="Google Shape;1231;p72"/>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2" name="Google Shape;1232;p72"/>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3" name="Google Shape;1233;p72"/>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4" name="Google Shape;1234;p72"/>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5" name="Google Shape;1235;p72"/>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6" name="Google Shape;1236;p72"/>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7" name="Google Shape;1237;p72"/>
              <p:cNvSpPr/>
              <p:nvPr/>
            </p:nvSpPr>
            <p:spPr>
              <a:xfrm rot="-4187783">
                <a:off x="5634935" y="232871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8" name="Google Shape;1238;p72"/>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9" name="Google Shape;1239;p72"/>
              <p:cNvSpPr/>
              <p:nvPr/>
            </p:nvSpPr>
            <p:spPr>
              <a:xfrm rot="-4187783">
                <a:off x="5858193" y="271596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40" name="Google Shape;1240;p72"/>
              <p:cNvSpPr/>
              <p:nvPr/>
            </p:nvSpPr>
            <p:spPr>
              <a:xfrm rot="-4187783">
                <a:off x="5411724" y="245775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41" name="Google Shape;1241;p72"/>
              <p:cNvSpPr/>
              <p:nvPr/>
            </p:nvSpPr>
            <p:spPr>
              <a:xfrm rot="-4187783">
                <a:off x="5411691" y="2715936"/>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42" name="Google Shape;1242;p72"/>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243" name="Google Shape;1243;p72"/>
            <p:cNvSpPr/>
            <p:nvPr/>
          </p:nvSpPr>
          <p:spPr>
            <a:xfrm>
              <a:off x="3396002" y="2029823"/>
              <a:ext cx="156292" cy="155538"/>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244" name="Google Shape;1244;p72"/>
          <p:cNvGrpSpPr>
            <a:grpSpLocks noChangeAspect="1"/>
          </p:cNvGrpSpPr>
          <p:nvPr/>
        </p:nvGrpSpPr>
        <p:grpSpPr>
          <a:xfrm>
            <a:off x="1358097" y="1532153"/>
            <a:ext cx="878400" cy="878400"/>
            <a:chOff x="355642" y="1775799"/>
            <a:chExt cx="656400" cy="656400"/>
          </a:xfrm>
        </p:grpSpPr>
        <p:sp>
          <p:nvSpPr>
            <p:cNvPr id="1245" name="Google Shape;1245;p72"/>
            <p:cNvSpPr/>
            <p:nvPr/>
          </p:nvSpPr>
          <p:spPr>
            <a:xfrm>
              <a:off x="355642" y="17757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246" name="Google Shape;1246;p72"/>
            <p:cNvGrpSpPr/>
            <p:nvPr/>
          </p:nvGrpSpPr>
          <p:grpSpPr>
            <a:xfrm>
              <a:off x="555145" y="1942776"/>
              <a:ext cx="257481" cy="335973"/>
              <a:chOff x="1876510" y="1547778"/>
              <a:chExt cx="347712" cy="453711"/>
            </a:xfrm>
          </p:grpSpPr>
          <p:sp>
            <p:nvSpPr>
              <p:cNvPr id="1247" name="Google Shape;1247;p72"/>
              <p:cNvSpPr/>
              <p:nvPr/>
            </p:nvSpPr>
            <p:spPr>
              <a:xfrm>
                <a:off x="1944811" y="1615749"/>
                <a:ext cx="211205" cy="210186"/>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48" name="Google Shape;1248;p72"/>
              <p:cNvSpPr/>
              <p:nvPr/>
            </p:nvSpPr>
            <p:spPr>
              <a:xfrm>
                <a:off x="1876510" y="1547778"/>
                <a:ext cx="347712" cy="453711"/>
              </a:xfrm>
              <a:custGeom>
                <a:avLst/>
                <a:gdLst/>
                <a:ahLst/>
                <a:cxnLst/>
                <a:rect l="l" t="t" r="r" b="b"/>
                <a:pathLst>
                  <a:path w="347712" h="453711" extrusionOk="0">
                    <a:moveTo>
                      <a:pt x="201810" y="439263"/>
                    </a:moveTo>
                    <a:cubicBezTo>
                      <a:pt x="186700" y="458528"/>
                      <a:pt x="161108" y="458528"/>
                      <a:pt x="145998" y="439263"/>
                    </a:cubicBezTo>
                    <a:cubicBezTo>
                      <a:pt x="96797" y="376672"/>
                      <a:pt x="0" y="244348"/>
                      <a:pt x="0" y="173017"/>
                    </a:cubicBezTo>
                    <a:cubicBezTo>
                      <a:pt x="0" y="77440"/>
                      <a:pt x="77815" y="0"/>
                      <a:pt x="173856" y="0"/>
                    </a:cubicBezTo>
                    <a:cubicBezTo>
                      <a:pt x="269898" y="0"/>
                      <a:pt x="347713" y="77440"/>
                      <a:pt x="347713" y="173017"/>
                    </a:cubicBezTo>
                    <a:cubicBezTo>
                      <a:pt x="347713" y="244348"/>
                      <a:pt x="250916" y="376672"/>
                      <a:pt x="201810" y="439263"/>
                    </a:cubicBezTo>
                    <a:close/>
                  </a:path>
                </a:pathLst>
              </a:custGeom>
              <a:noFill/>
              <a:ln w="25400"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sp>
        <p:nvSpPr>
          <p:cNvPr id="1254" name="Google Shape;1254;p73"/>
          <p:cNvSpPr txBox="1">
            <a:spLocks noGrp="1"/>
          </p:cNvSpPr>
          <p:nvPr>
            <p:ph type="title"/>
          </p:nvPr>
        </p:nvSpPr>
        <p:spPr>
          <a:xfrm>
            <a:off x="575732" y="900113"/>
            <a:ext cx="8766300" cy="994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fr-FR"/>
              <a:t>Considérations financières et techniques</a:t>
            </a:r>
          </a:p>
        </p:txBody>
      </p:sp>
      <p:sp>
        <p:nvSpPr>
          <p:cNvPr id="1255" name="Google Shape;1255;p73"/>
          <p:cNvSpPr txBox="1"/>
          <p:nvPr/>
        </p:nvSpPr>
        <p:spPr>
          <a:xfrm>
            <a:off x="575732" y="2231298"/>
            <a:ext cx="5009033" cy="396695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r-FR" sz="1800" dirty="0">
                <a:solidFill>
                  <a:srgbClr val="0B3458"/>
                </a:solidFill>
              </a:rPr>
              <a:t>Frais prévus pour l’évaluation des candidatures à la prochaine série du programme des nouveaux gTLD :</a:t>
            </a:r>
            <a:r>
              <a:rPr lang="fr-FR" sz="1800" b="0" i="0" u="none" strike="noStrike" cap="none" dirty="0">
                <a:solidFill>
                  <a:srgbClr val="0B3458"/>
                </a:solidFill>
                <a:latin typeface="Arial"/>
                <a:ea typeface="Arial"/>
                <a:cs typeface="Arial"/>
                <a:sym typeface="Arial"/>
              </a:rPr>
              <a:t> </a:t>
            </a:r>
            <a:r>
              <a:rPr lang="fr-FR" sz="1800" b="1" dirty="0">
                <a:solidFill>
                  <a:srgbClr val="0B3458"/>
                </a:solidFill>
                <a:latin typeface="Arial"/>
                <a:ea typeface="Arial"/>
                <a:cs typeface="Arial"/>
                <a:sym typeface="Arial"/>
              </a:rPr>
              <a:t>227 000 dollars américains.</a:t>
            </a:r>
          </a:p>
          <a:p>
            <a:pPr marL="0" marR="0" lvl="0" indent="0" algn="l" rtl="0">
              <a:spcBef>
                <a:spcPts val="0"/>
              </a:spcBef>
              <a:spcAft>
                <a:spcPts val="0"/>
              </a:spcAft>
              <a:buNone/>
            </a:pPr>
            <a:endParaRPr lang="en-US" sz="1800" b="1" dirty="0">
              <a:solidFill>
                <a:srgbClr val="0B3458"/>
              </a:solidFill>
            </a:endParaRPr>
          </a:p>
          <a:p>
            <a:pPr marL="0" marR="0" lvl="0" indent="0" algn="l" rtl="0">
              <a:spcBef>
                <a:spcPts val="0"/>
              </a:spcBef>
              <a:spcAft>
                <a:spcPts val="0"/>
              </a:spcAft>
              <a:buNone/>
            </a:pPr>
            <a:r>
              <a:rPr lang="fr-FR" sz="1800" dirty="0">
                <a:solidFill>
                  <a:srgbClr val="0B3458"/>
                </a:solidFill>
              </a:rPr>
              <a:t>En plus des :</a:t>
            </a:r>
          </a:p>
          <a:p>
            <a:pPr marL="0" marR="0" lvl="0" indent="0" algn="l" rtl="0">
              <a:spcBef>
                <a:spcPts val="0"/>
              </a:spcBef>
              <a:spcAft>
                <a:spcPts val="0"/>
              </a:spcAft>
              <a:buNone/>
            </a:pPr>
            <a:endParaRPr sz="1800" dirty="0">
              <a:solidFill>
                <a:srgbClr val="0B3458"/>
              </a:solidFill>
              <a:latin typeface="Arial"/>
              <a:ea typeface="Arial"/>
              <a:cs typeface="Arial"/>
              <a:sym typeface="Arial"/>
            </a:endParaRPr>
          </a:p>
          <a:p>
            <a:pPr marL="393749" marR="0" lvl="0" indent="-285750" algn="l" rtl="0">
              <a:spcBef>
                <a:spcPts val="0"/>
              </a:spcBef>
              <a:spcAft>
                <a:spcPts val="0"/>
              </a:spcAft>
              <a:buClr>
                <a:srgbClr val="F1633E"/>
              </a:buClr>
              <a:buSzPts val="1440"/>
              <a:buFont typeface="NTR"/>
              <a:buChar char="✚"/>
            </a:pPr>
            <a:r>
              <a:rPr lang="fr-FR" sz="1800" dirty="0">
                <a:solidFill>
                  <a:srgbClr val="0B3458"/>
                </a:solidFill>
                <a:latin typeface="Arial"/>
                <a:ea typeface="Arial"/>
                <a:cs typeface="Arial"/>
                <a:sym typeface="Arial"/>
              </a:rPr>
              <a:t>Frais de fonctionnement standard inclus dans le contrat de registre signé avec l’ICANN. </a:t>
            </a:r>
          </a:p>
          <a:p>
            <a:pPr marL="393749" marR="0" lvl="0" indent="-194310" algn="l" rtl="0">
              <a:spcBef>
                <a:spcPts val="0"/>
              </a:spcBef>
              <a:spcAft>
                <a:spcPts val="0"/>
              </a:spcAft>
              <a:buClr>
                <a:srgbClr val="F1633E"/>
              </a:buClr>
              <a:buSzPts val="1440"/>
              <a:buFont typeface="NTR"/>
              <a:buNone/>
            </a:pPr>
            <a:endParaRPr sz="1800" dirty="0">
              <a:solidFill>
                <a:srgbClr val="0B3458"/>
              </a:solidFill>
              <a:latin typeface="Arial"/>
              <a:ea typeface="Arial"/>
              <a:cs typeface="Arial"/>
              <a:sym typeface="Arial"/>
            </a:endParaRPr>
          </a:p>
          <a:p>
            <a:pPr marL="393749" marR="0" lvl="0" indent="-285750" algn="l" rtl="0">
              <a:spcBef>
                <a:spcPts val="0"/>
              </a:spcBef>
              <a:spcAft>
                <a:spcPts val="0"/>
              </a:spcAft>
              <a:buClr>
                <a:srgbClr val="F1633E"/>
              </a:buClr>
              <a:buSzPts val="1440"/>
              <a:buFont typeface="NTR"/>
              <a:buChar char="✚"/>
            </a:pPr>
            <a:r>
              <a:rPr lang="fr-FR" sz="1800" dirty="0">
                <a:solidFill>
                  <a:srgbClr val="0B3458"/>
                </a:solidFill>
                <a:latin typeface="Arial"/>
                <a:ea typeface="Arial"/>
                <a:cs typeface="Arial"/>
                <a:sym typeface="Arial"/>
              </a:rPr>
              <a:t>Obligations financières et techniques permanentes.</a:t>
            </a:r>
          </a:p>
          <a:p>
            <a:pPr marL="393749" marR="0" lvl="0" indent="-285750" algn="l" rtl="0">
              <a:spcBef>
                <a:spcPts val="0"/>
              </a:spcBef>
              <a:spcAft>
                <a:spcPts val="0"/>
              </a:spcAft>
              <a:buClr>
                <a:srgbClr val="F1633E"/>
              </a:buClr>
              <a:buSzPts val="1440"/>
              <a:buFont typeface="NTR"/>
              <a:buChar char="✚"/>
            </a:pPr>
            <a:endParaRPr lang="en-US" sz="1800" dirty="0">
              <a:solidFill>
                <a:srgbClr val="0B3458"/>
              </a:solidFill>
            </a:endParaRPr>
          </a:p>
          <a:p>
            <a:pPr marL="107999">
              <a:buClr>
                <a:srgbClr val="F1633E"/>
              </a:buClr>
              <a:buSzPts val="1440"/>
            </a:pPr>
            <a:r>
              <a:rPr lang="fr-FR" dirty="0">
                <a:solidFill>
                  <a:srgbClr val="0B3458"/>
                </a:solidFill>
              </a:rPr>
              <a:t>*Les frais sont susceptibles d’être modifiés</a:t>
            </a:r>
          </a:p>
          <a:p>
            <a:pPr marL="107999">
              <a:buClr>
                <a:srgbClr val="F1633E"/>
              </a:buClr>
              <a:buSzPts val="1440"/>
            </a:pPr>
            <a:endParaRPr lang="en-US" dirty="0">
              <a:solidFill>
                <a:srgbClr val="0B3458"/>
              </a:solidFill>
            </a:endParaRPr>
          </a:p>
          <a:p>
            <a:pPr marL="107999">
              <a:buClr>
                <a:srgbClr val="F1633E"/>
              </a:buClr>
              <a:buSzPts val="1440"/>
            </a:pPr>
            <a:r>
              <a:rPr lang="fr-FR" dirty="0">
                <a:solidFill>
                  <a:srgbClr val="0B3458"/>
                </a:solidFill>
              </a:rPr>
              <a:t>**Des exceptions peuvent s’appliquer aux candidats éligibles</a:t>
            </a:r>
          </a:p>
          <a:p>
            <a:pPr marL="393749" marR="0" lvl="0" indent="-285750" algn="l" rtl="0">
              <a:spcBef>
                <a:spcPts val="0"/>
              </a:spcBef>
              <a:spcAft>
                <a:spcPts val="0"/>
              </a:spcAft>
              <a:buClr>
                <a:srgbClr val="F1633E"/>
              </a:buClr>
              <a:buSzPts val="1440"/>
              <a:buFont typeface="NTR"/>
              <a:buChar char="✚"/>
            </a:pPr>
            <a:endParaRPr lang="en-US" sz="1800" dirty="0"/>
          </a:p>
        </p:txBody>
      </p:sp>
      <p:sp>
        <p:nvSpPr>
          <p:cNvPr id="1256" name="Google Shape;1256;p73"/>
          <p:cNvSpPr/>
          <p:nvPr/>
        </p:nvSpPr>
        <p:spPr>
          <a:xfrm>
            <a:off x="6096000" y="3875356"/>
            <a:ext cx="6096000" cy="2322900"/>
          </a:xfrm>
          <a:prstGeom prst="rect">
            <a:avLst/>
          </a:prstGeom>
          <a:solidFill>
            <a:srgbClr val="0B3458"/>
          </a:solidFill>
          <a:ln>
            <a:noFill/>
          </a:ln>
        </p:spPr>
        <p:txBody>
          <a:bodyPr spcFirstLastPara="1" wrap="square" lIns="360000" tIns="360000" rIns="612000" bIns="270000" anchor="t" anchorCtr="0">
            <a:noAutofit/>
          </a:bodyPr>
          <a:lstStyle/>
          <a:p>
            <a:pPr marL="0" marR="0" lvl="0" indent="0" algn="l" rtl="0">
              <a:spcBef>
                <a:spcPts val="0"/>
              </a:spcBef>
              <a:spcAft>
                <a:spcPts val="0"/>
              </a:spcAft>
              <a:buNone/>
            </a:pPr>
            <a:r>
              <a:rPr lang="fr-FR" sz="1800">
                <a:solidFill>
                  <a:schemeClr val="lt1"/>
                </a:solidFill>
                <a:latin typeface="Arial"/>
                <a:ea typeface="Arial"/>
                <a:cs typeface="Arial"/>
                <a:sym typeface="Arial"/>
              </a:rPr>
              <a:t>Tous les candidats à un nouveau gTLD doivent être en mesure de démontrer qu’ils possèdent les capacités opérationnelles, techniques et financières nécessaires pour exploiter un registre et satisfaire aux exigences contractuelles.</a:t>
            </a:r>
          </a:p>
        </p:txBody>
      </p:sp>
      <p:sp>
        <p:nvSpPr>
          <p:cNvPr id="1257" name="Google Shape;1257;p73"/>
          <p:cNvSpPr/>
          <p:nvPr/>
        </p:nvSpPr>
        <p:spPr>
          <a:xfrm>
            <a:off x="6096000" y="2026226"/>
            <a:ext cx="6096000" cy="1478400"/>
          </a:xfrm>
          <a:prstGeom prst="rect">
            <a:avLst/>
          </a:prstGeom>
          <a:solidFill>
            <a:srgbClr val="0B3458"/>
          </a:solidFill>
          <a:ln>
            <a:noFill/>
          </a:ln>
        </p:spPr>
        <p:txBody>
          <a:bodyPr spcFirstLastPara="1" wrap="square" lIns="360000" tIns="360000" rIns="612000" bIns="270000" anchor="t" anchorCtr="0">
            <a:noAutofit/>
          </a:bodyPr>
          <a:lstStyle/>
          <a:p>
            <a:pPr marL="0" marR="0" lvl="0" indent="0" algn="l" rtl="0">
              <a:spcBef>
                <a:spcPts val="0"/>
              </a:spcBef>
              <a:spcAft>
                <a:spcPts val="0"/>
              </a:spcAft>
              <a:buNone/>
            </a:pPr>
            <a:r>
              <a:rPr lang="fr-FR" sz="1800">
                <a:solidFill>
                  <a:schemeClr val="lt1"/>
                </a:solidFill>
                <a:latin typeface="Arial"/>
                <a:ea typeface="Arial"/>
                <a:cs typeface="Arial"/>
                <a:sym typeface="Arial"/>
              </a:rPr>
              <a:t>Postuler pour un nouveau gTLD implique d’importantes ressources financières et techniques.</a:t>
            </a:r>
          </a:p>
        </p:txBody>
      </p:sp>
      <p:sp>
        <p:nvSpPr>
          <p:cNvPr id="1258" name="Google Shape;1258;p73"/>
          <p:cNvSpPr>
            <a:spLocks/>
          </p:cNvSpPr>
          <p:nvPr/>
        </p:nvSpPr>
        <p:spPr>
          <a:xfrm>
            <a:off x="6607235" y="3636365"/>
            <a:ext cx="475200" cy="4752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400" b="1">
                <a:solidFill>
                  <a:srgbClr val="0B3458"/>
                </a:solidFill>
                <a:latin typeface="Arial"/>
                <a:ea typeface="Arial"/>
                <a:cs typeface="Arial"/>
                <a:sym typeface="Arial"/>
              </a:rPr>
              <a:t>!</a:t>
            </a:r>
          </a:p>
        </p:txBody>
      </p:sp>
      <p:sp>
        <p:nvSpPr>
          <p:cNvPr id="1259" name="Google Shape;1259;p73"/>
          <p:cNvSpPr/>
          <p:nvPr/>
        </p:nvSpPr>
        <p:spPr>
          <a:xfrm>
            <a:off x="6607232" y="1787649"/>
            <a:ext cx="475200" cy="4752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400" b="1">
                <a:solidFill>
                  <a:srgbClr val="0B3458"/>
                </a:solidFill>
                <a:latin typeface="Arial"/>
                <a:ea typeface="Arial"/>
                <a:cs typeface="Arial"/>
                <a:sym typeface="Arial"/>
              </a:rPr>
              <a:t>!</a:t>
            </a:r>
          </a:p>
        </p:txBody>
      </p:sp>
      <p:sp>
        <p:nvSpPr>
          <p:cNvPr id="2" name="TextBox 1">
            <a:extLst>
              <a:ext uri="{FF2B5EF4-FFF2-40B4-BE49-F238E27FC236}">
                <a16:creationId xmlns:a16="http://schemas.microsoft.com/office/drawing/2014/main" id="{6FF5A994-4C1E-2176-3E17-F1C82D962105}"/>
              </a:ext>
            </a:extLst>
          </p:cNvPr>
          <p:cNvSpPr txBox="1"/>
          <p:nvPr/>
        </p:nvSpPr>
        <p:spPr>
          <a:xfrm>
            <a:off x="5145206" y="6701051"/>
            <a:ext cx="184731" cy="307777"/>
          </a:xfrm>
          <a:prstGeom prst="rect">
            <a:avLst/>
          </a:prstGeom>
          <a:noFill/>
        </p:spPr>
        <p:txBody>
          <a:bodyPr wrap="none" rtlCol="0">
            <a:spAutoFit/>
          </a:bodyPr>
          <a:lstStyle/>
          <a:p>
            <a:endParaRPr lang="en-B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sp>
        <p:nvSpPr>
          <p:cNvPr id="1254" name="Google Shape;1254;p73"/>
          <p:cNvSpPr txBox="1">
            <a:spLocks noGrp="1"/>
          </p:cNvSpPr>
          <p:nvPr>
            <p:ph type="title"/>
          </p:nvPr>
        </p:nvSpPr>
        <p:spPr>
          <a:xfrm>
            <a:off x="575732" y="900113"/>
            <a:ext cx="8766300" cy="994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fr-FR"/>
              <a:t>Responsabilités des opérateurs de registre </a:t>
            </a:r>
          </a:p>
        </p:txBody>
      </p:sp>
      <p:sp>
        <p:nvSpPr>
          <p:cNvPr id="3" name="Google Shape;478;g2f0b3186bae_0_0">
            <a:extLst>
              <a:ext uri="{FF2B5EF4-FFF2-40B4-BE49-F238E27FC236}">
                <a16:creationId xmlns:a16="http://schemas.microsoft.com/office/drawing/2014/main" id="{FE978209-BB7B-8712-CFFB-F0860D1058F9}"/>
              </a:ext>
            </a:extLst>
          </p:cNvPr>
          <p:cNvSpPr/>
          <p:nvPr/>
        </p:nvSpPr>
        <p:spPr>
          <a:xfrm>
            <a:off x="6577013" y="3187200"/>
            <a:ext cx="4649175" cy="2908800"/>
          </a:xfrm>
          <a:prstGeom prst="rect">
            <a:avLst/>
          </a:prstGeom>
          <a:solidFill>
            <a:srgbClr val="0B3458"/>
          </a:solidFill>
          <a:ln>
            <a:noFill/>
          </a:ln>
        </p:spPr>
        <p:txBody>
          <a:bodyPr spcFirstLastPara="1" wrap="square" lIns="288000" tIns="360000" rIns="503975" bIns="288000" anchor="t" anchorCtr="0">
            <a:noAutofit/>
          </a:bodyPr>
          <a:lstStyle/>
          <a:p>
            <a:pPr marL="457200" lvl="0" indent="-342900" algn="l" rtl="0">
              <a:spcBef>
                <a:spcPts val="0"/>
              </a:spcBef>
              <a:spcAft>
                <a:spcPts val="0"/>
              </a:spcAft>
              <a:buClr>
                <a:schemeClr val="lt1"/>
              </a:buClr>
              <a:buSzPts val="1800"/>
              <a:buChar char="●"/>
            </a:pPr>
            <a:r>
              <a:rPr lang="fr-FR" sz="1750" dirty="0">
                <a:solidFill>
                  <a:schemeClr val="lt1"/>
                </a:solidFill>
              </a:rPr>
              <a:t>Répondre aux exigences détaillées dans le contrat de registre et les politiques de l'ICANN. </a:t>
            </a:r>
          </a:p>
          <a:p>
            <a:pPr marL="457200" lvl="0" indent="-342900" algn="l" rtl="0">
              <a:spcBef>
                <a:spcPts val="0"/>
              </a:spcBef>
              <a:spcAft>
                <a:spcPts val="0"/>
              </a:spcAft>
              <a:buClr>
                <a:schemeClr val="lt1"/>
              </a:buClr>
              <a:buSzPts val="1800"/>
              <a:buChar char="●"/>
            </a:pPr>
            <a:r>
              <a:rPr lang="fr-FR" sz="1750" dirty="0">
                <a:solidFill>
                  <a:schemeClr val="lt1"/>
                </a:solidFill>
              </a:rPr>
              <a:t>Convertir les noms de domaine en adresses IP pour permettre l'acheminement du trafic Internet.</a:t>
            </a:r>
          </a:p>
          <a:p>
            <a:pPr marL="457200" lvl="0" indent="-342900" algn="l" rtl="0">
              <a:spcBef>
                <a:spcPts val="0"/>
              </a:spcBef>
              <a:spcAft>
                <a:spcPts val="0"/>
              </a:spcAft>
              <a:buClr>
                <a:schemeClr val="lt1"/>
              </a:buClr>
              <a:buSzPts val="1800"/>
              <a:buChar char="●"/>
            </a:pPr>
            <a:r>
              <a:rPr lang="fr-FR" sz="1750" dirty="0">
                <a:solidFill>
                  <a:schemeClr val="lt1"/>
                </a:solidFill>
              </a:rPr>
              <a:t>Gérer les aspects techniques du TLD.</a:t>
            </a:r>
          </a:p>
        </p:txBody>
      </p:sp>
      <p:sp>
        <p:nvSpPr>
          <p:cNvPr id="4" name="Google Shape;479;g2f0b3186bae_0_0">
            <a:extLst>
              <a:ext uri="{FF2B5EF4-FFF2-40B4-BE49-F238E27FC236}">
                <a16:creationId xmlns:a16="http://schemas.microsoft.com/office/drawing/2014/main" id="{40AF4593-6124-83D9-C9F9-194A6F6F87A2}"/>
              </a:ext>
            </a:extLst>
          </p:cNvPr>
          <p:cNvSpPr/>
          <p:nvPr/>
        </p:nvSpPr>
        <p:spPr>
          <a:xfrm>
            <a:off x="1098700" y="3187200"/>
            <a:ext cx="4649174" cy="2908800"/>
          </a:xfrm>
          <a:prstGeom prst="rect">
            <a:avLst/>
          </a:prstGeom>
          <a:solidFill>
            <a:srgbClr val="0B3458"/>
          </a:solidFill>
          <a:ln>
            <a:noFill/>
          </a:ln>
        </p:spPr>
        <p:txBody>
          <a:bodyPr spcFirstLastPara="1" wrap="square" lIns="288000" tIns="360000" rIns="288000" bIns="270000" anchor="t" anchorCtr="0">
            <a:noAutofit/>
          </a:bodyPr>
          <a:lstStyle/>
          <a:p>
            <a:pPr marL="457200" lvl="0" indent="-342900" algn="l" rtl="0">
              <a:spcBef>
                <a:spcPts val="0"/>
              </a:spcBef>
              <a:spcAft>
                <a:spcPts val="0"/>
              </a:spcAft>
              <a:buClr>
                <a:schemeClr val="lt1"/>
              </a:buClr>
              <a:buSzPts val="1800"/>
              <a:buChar char="●"/>
            </a:pPr>
            <a:r>
              <a:rPr lang="fr-FR" sz="1750" dirty="0">
                <a:solidFill>
                  <a:schemeClr val="lt1"/>
                </a:solidFill>
              </a:rPr>
              <a:t>Maintenir la base de données principale de tous les noms de domaine enregistrés dans le TLD. </a:t>
            </a:r>
          </a:p>
          <a:p>
            <a:pPr marL="457200" lvl="0" indent="-342900" algn="l" rtl="0">
              <a:spcBef>
                <a:spcPts val="0"/>
              </a:spcBef>
              <a:spcAft>
                <a:spcPts val="0"/>
              </a:spcAft>
              <a:buClr>
                <a:schemeClr val="lt1"/>
              </a:buClr>
              <a:buSzPts val="1800"/>
              <a:buChar char="●"/>
            </a:pPr>
            <a:r>
              <a:rPr lang="fr-FR" sz="1750" dirty="0">
                <a:solidFill>
                  <a:schemeClr val="lt1"/>
                </a:solidFill>
              </a:rPr>
              <a:t>Générer le « fichier de zone » qui permet aux ordinateurs d'acheminer le trafic Internet vers et depuis les TLD partout dans le monde.</a:t>
            </a:r>
          </a:p>
        </p:txBody>
      </p:sp>
      <p:sp>
        <p:nvSpPr>
          <p:cNvPr id="5" name="Google Shape;480;g2f0b3186bae_0_0">
            <a:extLst>
              <a:ext uri="{FF2B5EF4-FFF2-40B4-BE49-F238E27FC236}">
                <a16:creationId xmlns:a16="http://schemas.microsoft.com/office/drawing/2014/main" id="{7A5D07DA-37B7-08DC-74E2-6F03BD0B98A1}"/>
              </a:ext>
            </a:extLst>
          </p:cNvPr>
          <p:cNvSpPr/>
          <p:nvPr/>
        </p:nvSpPr>
        <p:spPr>
          <a:xfrm>
            <a:off x="1098712" y="2153100"/>
            <a:ext cx="4649162" cy="10278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fr-FR" sz="2000" b="1">
                <a:solidFill>
                  <a:srgbClr val="0B3458"/>
                </a:solidFill>
              </a:rPr>
              <a:t>Opérateurs de registre</a:t>
            </a:r>
          </a:p>
        </p:txBody>
      </p:sp>
      <p:sp>
        <p:nvSpPr>
          <p:cNvPr id="6" name="Google Shape;481;g2f0b3186bae_0_0">
            <a:extLst>
              <a:ext uri="{FF2B5EF4-FFF2-40B4-BE49-F238E27FC236}">
                <a16:creationId xmlns:a16="http://schemas.microsoft.com/office/drawing/2014/main" id="{CC88DF3F-4004-FF13-0D9C-308810774E68}"/>
              </a:ext>
            </a:extLst>
          </p:cNvPr>
          <p:cNvSpPr/>
          <p:nvPr/>
        </p:nvSpPr>
        <p:spPr>
          <a:xfrm>
            <a:off x="6577025" y="2159400"/>
            <a:ext cx="4649163" cy="10278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fr-FR" sz="2000" b="1">
                <a:solidFill>
                  <a:srgbClr val="0B3458"/>
                </a:solidFill>
              </a:rPr>
              <a:t>Responsabilités</a:t>
            </a:r>
          </a:p>
        </p:txBody>
      </p:sp>
      <p:cxnSp>
        <p:nvCxnSpPr>
          <p:cNvPr id="7" name="Google Shape;482;g2f0b3186bae_0_0">
            <a:extLst>
              <a:ext uri="{FF2B5EF4-FFF2-40B4-BE49-F238E27FC236}">
                <a16:creationId xmlns:a16="http://schemas.microsoft.com/office/drawing/2014/main" id="{B94F31E7-5994-BFC6-983F-AFC0ADFAA0B3}"/>
              </a:ext>
            </a:extLst>
          </p:cNvPr>
          <p:cNvCxnSpPr>
            <a:cxnSpLocks/>
          </p:cNvCxnSpPr>
          <p:nvPr/>
        </p:nvCxnSpPr>
        <p:spPr>
          <a:xfrm>
            <a:off x="1098701" y="2146797"/>
            <a:ext cx="4516287" cy="12603"/>
          </a:xfrm>
          <a:prstGeom prst="straightConnector1">
            <a:avLst/>
          </a:prstGeom>
          <a:noFill/>
          <a:ln w="15875" cap="flat" cmpd="sng">
            <a:solidFill>
              <a:srgbClr val="F1633E"/>
            </a:solidFill>
            <a:prstDash val="solid"/>
            <a:round/>
            <a:headEnd type="none" w="sm" len="sm"/>
            <a:tailEnd type="none" w="sm" len="sm"/>
          </a:ln>
        </p:spPr>
      </p:cxnSp>
      <p:cxnSp>
        <p:nvCxnSpPr>
          <p:cNvPr id="8" name="Google Shape;483;g2f0b3186bae_0_0">
            <a:extLst>
              <a:ext uri="{FF2B5EF4-FFF2-40B4-BE49-F238E27FC236}">
                <a16:creationId xmlns:a16="http://schemas.microsoft.com/office/drawing/2014/main" id="{09801418-748D-321B-CDF3-9B1C5D80E7B1}"/>
              </a:ext>
            </a:extLst>
          </p:cNvPr>
          <p:cNvCxnSpPr>
            <a:cxnSpLocks/>
          </p:cNvCxnSpPr>
          <p:nvPr/>
        </p:nvCxnSpPr>
        <p:spPr>
          <a:xfrm>
            <a:off x="6587215" y="2146810"/>
            <a:ext cx="4506061" cy="12590"/>
          </a:xfrm>
          <a:prstGeom prst="straightConnector1">
            <a:avLst/>
          </a:prstGeom>
          <a:noFill/>
          <a:ln w="15875" cap="flat" cmpd="sng">
            <a:solidFill>
              <a:srgbClr val="F1633E"/>
            </a:solidFill>
            <a:prstDash val="solid"/>
            <a:round/>
            <a:headEnd type="none" w="sm" len="sm"/>
            <a:tailEnd type="none" w="sm" len="sm"/>
          </a:ln>
        </p:spPr>
      </p:cxnSp>
      <p:grpSp>
        <p:nvGrpSpPr>
          <p:cNvPr id="9" name="Google Shape;484;g2f0b3186bae_0_0">
            <a:extLst>
              <a:ext uri="{FF2B5EF4-FFF2-40B4-BE49-F238E27FC236}">
                <a16:creationId xmlns:a16="http://schemas.microsoft.com/office/drawing/2014/main" id="{6104CBE2-4BAF-3307-2974-06A0412C4F90}"/>
              </a:ext>
            </a:extLst>
          </p:cNvPr>
          <p:cNvGrpSpPr/>
          <p:nvPr/>
        </p:nvGrpSpPr>
        <p:grpSpPr>
          <a:xfrm>
            <a:off x="1357120" y="1820999"/>
            <a:ext cx="656400" cy="656400"/>
            <a:chOff x="3145601" y="1775799"/>
            <a:chExt cx="656400" cy="656400"/>
          </a:xfrm>
        </p:grpSpPr>
        <p:sp>
          <p:nvSpPr>
            <p:cNvPr id="10" name="Google Shape;485;g2f0b3186bae_0_0">
              <a:extLst>
                <a:ext uri="{FF2B5EF4-FFF2-40B4-BE49-F238E27FC236}">
                  <a16:creationId xmlns:a16="http://schemas.microsoft.com/office/drawing/2014/main" id="{F59C03DD-7DB4-3CBF-D57E-AAE1F25A64E2}"/>
                </a:ext>
              </a:extLst>
            </p:cNvPr>
            <p:cNvSpPr/>
            <p:nvPr/>
          </p:nvSpPr>
          <p:spPr>
            <a:xfrm>
              <a:off x="3145601" y="17757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11" name="Google Shape;486;g2f0b3186bae_0_0">
              <a:extLst>
                <a:ext uri="{FF2B5EF4-FFF2-40B4-BE49-F238E27FC236}">
                  <a16:creationId xmlns:a16="http://schemas.microsoft.com/office/drawing/2014/main" id="{3DF441D8-9E48-2603-50A7-870624AA5BD9}"/>
                </a:ext>
              </a:extLst>
            </p:cNvPr>
            <p:cNvGrpSpPr/>
            <p:nvPr/>
          </p:nvGrpSpPr>
          <p:grpSpPr>
            <a:xfrm>
              <a:off x="3251481" y="1857588"/>
              <a:ext cx="439657" cy="485762"/>
              <a:chOff x="5399755" y="2316890"/>
              <a:chExt cx="554003" cy="612100"/>
            </a:xfrm>
          </p:grpSpPr>
          <p:sp>
            <p:nvSpPr>
              <p:cNvPr id="13" name="Google Shape;487;g2f0b3186bae_0_0">
                <a:extLst>
                  <a:ext uri="{FF2B5EF4-FFF2-40B4-BE49-F238E27FC236}">
                    <a16:creationId xmlns:a16="http://schemas.microsoft.com/office/drawing/2014/main" id="{DED47D25-FF9F-6F7C-AF6F-B09DCD2343D6}"/>
                  </a:ext>
                </a:extLst>
              </p:cNvPr>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 name="Google Shape;488;g2f0b3186bae_0_0">
                <a:extLst>
                  <a:ext uri="{FF2B5EF4-FFF2-40B4-BE49-F238E27FC236}">
                    <a16:creationId xmlns:a16="http://schemas.microsoft.com/office/drawing/2014/main" id="{6B5AD88F-1835-32FE-9C91-5E4E7069BE36}"/>
                  </a:ext>
                </a:extLst>
              </p:cNvPr>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 name="Google Shape;489;g2f0b3186bae_0_0">
                <a:extLst>
                  <a:ext uri="{FF2B5EF4-FFF2-40B4-BE49-F238E27FC236}">
                    <a16:creationId xmlns:a16="http://schemas.microsoft.com/office/drawing/2014/main" id="{71F2388E-12E5-C1FE-A089-43870ED0A037}"/>
                  </a:ext>
                </a:extLst>
              </p:cNvPr>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 name="Google Shape;490;g2f0b3186bae_0_0">
                <a:extLst>
                  <a:ext uri="{FF2B5EF4-FFF2-40B4-BE49-F238E27FC236}">
                    <a16:creationId xmlns:a16="http://schemas.microsoft.com/office/drawing/2014/main" id="{14280535-3637-453C-84D3-5D3F67B5714F}"/>
                  </a:ext>
                </a:extLst>
              </p:cNvPr>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 name="Google Shape;491;g2f0b3186bae_0_0">
                <a:extLst>
                  <a:ext uri="{FF2B5EF4-FFF2-40B4-BE49-F238E27FC236}">
                    <a16:creationId xmlns:a16="http://schemas.microsoft.com/office/drawing/2014/main" id="{A286716C-29BD-94FF-C5C5-B6F249DC645F}"/>
                  </a:ext>
                </a:extLst>
              </p:cNvPr>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 name="Google Shape;492;g2f0b3186bae_0_0">
                <a:extLst>
                  <a:ext uri="{FF2B5EF4-FFF2-40B4-BE49-F238E27FC236}">
                    <a16:creationId xmlns:a16="http://schemas.microsoft.com/office/drawing/2014/main" id="{6694E846-35B4-47E6-26AC-22C16D9D3831}"/>
                  </a:ext>
                </a:extLst>
              </p:cNvPr>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 name="Google Shape;493;g2f0b3186bae_0_0">
                <a:extLst>
                  <a:ext uri="{FF2B5EF4-FFF2-40B4-BE49-F238E27FC236}">
                    <a16:creationId xmlns:a16="http://schemas.microsoft.com/office/drawing/2014/main" id="{532D8F67-2667-E8B2-350D-65DFA98F5449}"/>
                  </a:ext>
                </a:extLst>
              </p:cNvPr>
              <p:cNvSpPr/>
              <p:nvPr/>
            </p:nvSpPr>
            <p:spPr>
              <a:xfrm rot="-4187783">
                <a:off x="5634935" y="232871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 name="Google Shape;494;g2f0b3186bae_0_0">
                <a:extLst>
                  <a:ext uri="{FF2B5EF4-FFF2-40B4-BE49-F238E27FC236}">
                    <a16:creationId xmlns:a16="http://schemas.microsoft.com/office/drawing/2014/main" id="{0AADF5BE-DFB6-4FA3-5E41-94D40B0B6C2E}"/>
                  </a:ext>
                </a:extLst>
              </p:cNvPr>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 name="Google Shape;495;g2f0b3186bae_0_0">
                <a:extLst>
                  <a:ext uri="{FF2B5EF4-FFF2-40B4-BE49-F238E27FC236}">
                    <a16:creationId xmlns:a16="http://schemas.microsoft.com/office/drawing/2014/main" id="{228B0BDD-E314-145F-D126-EA81E841ED3F}"/>
                  </a:ext>
                </a:extLst>
              </p:cNvPr>
              <p:cNvSpPr/>
              <p:nvPr/>
            </p:nvSpPr>
            <p:spPr>
              <a:xfrm rot="-4187783">
                <a:off x="5858193" y="271596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 name="Google Shape;496;g2f0b3186bae_0_0">
                <a:extLst>
                  <a:ext uri="{FF2B5EF4-FFF2-40B4-BE49-F238E27FC236}">
                    <a16:creationId xmlns:a16="http://schemas.microsoft.com/office/drawing/2014/main" id="{C7DB9FCD-A902-7201-3930-676BE7A412B8}"/>
                  </a:ext>
                </a:extLst>
              </p:cNvPr>
              <p:cNvSpPr/>
              <p:nvPr/>
            </p:nvSpPr>
            <p:spPr>
              <a:xfrm rot="-4187783">
                <a:off x="5411724" y="245775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 name="Google Shape;497;g2f0b3186bae_0_0">
                <a:extLst>
                  <a:ext uri="{FF2B5EF4-FFF2-40B4-BE49-F238E27FC236}">
                    <a16:creationId xmlns:a16="http://schemas.microsoft.com/office/drawing/2014/main" id="{7CB5EB0B-CCE3-4227-4DF3-D47530CEC9CE}"/>
                  </a:ext>
                </a:extLst>
              </p:cNvPr>
              <p:cNvSpPr/>
              <p:nvPr/>
            </p:nvSpPr>
            <p:spPr>
              <a:xfrm rot="-4187783">
                <a:off x="5411691" y="2715936"/>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 name="Google Shape;498;g2f0b3186bae_0_0">
                <a:extLst>
                  <a:ext uri="{FF2B5EF4-FFF2-40B4-BE49-F238E27FC236}">
                    <a16:creationId xmlns:a16="http://schemas.microsoft.com/office/drawing/2014/main" id="{761EEF9F-34B2-63D1-B7FB-807F4CFF1374}"/>
                  </a:ext>
                </a:extLst>
              </p:cNvPr>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2" name="Google Shape;499;g2f0b3186bae_0_0">
              <a:extLst>
                <a:ext uri="{FF2B5EF4-FFF2-40B4-BE49-F238E27FC236}">
                  <a16:creationId xmlns:a16="http://schemas.microsoft.com/office/drawing/2014/main" id="{780E5FB2-6804-2A71-3472-67E3EA425A44}"/>
                </a:ext>
              </a:extLst>
            </p:cNvPr>
            <p:cNvSpPr/>
            <p:nvPr/>
          </p:nvSpPr>
          <p:spPr>
            <a:xfrm>
              <a:off x="3396002" y="2029823"/>
              <a:ext cx="156292" cy="155538"/>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5" name="Google Shape;500;g2f0b3186bae_0_0">
            <a:extLst>
              <a:ext uri="{FF2B5EF4-FFF2-40B4-BE49-F238E27FC236}">
                <a16:creationId xmlns:a16="http://schemas.microsoft.com/office/drawing/2014/main" id="{104AE517-D990-8B39-27EF-449F2C1A2637}"/>
              </a:ext>
            </a:extLst>
          </p:cNvPr>
          <p:cNvSpPr/>
          <p:nvPr/>
        </p:nvSpPr>
        <p:spPr>
          <a:xfrm>
            <a:off x="6847809" y="18209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pic>
        <p:nvPicPr>
          <p:cNvPr id="26" name="Google Shape;501;g2f0b3186bae_0_0">
            <a:extLst>
              <a:ext uri="{FF2B5EF4-FFF2-40B4-BE49-F238E27FC236}">
                <a16:creationId xmlns:a16="http://schemas.microsoft.com/office/drawing/2014/main" id="{CB3D5931-AE7A-F100-9862-A0815E639719}"/>
              </a:ext>
            </a:extLst>
          </p:cNvPr>
          <p:cNvPicPr preferRelativeResize="0"/>
          <p:nvPr/>
        </p:nvPicPr>
        <p:blipFill rotWithShape="1">
          <a:blip r:embed="rId3">
            <a:alphaModFix/>
          </a:blip>
          <a:srcRect/>
          <a:stretch/>
        </p:blipFill>
        <p:spPr>
          <a:xfrm>
            <a:off x="6985325" y="2026311"/>
            <a:ext cx="373658" cy="256229"/>
          </a:xfrm>
          <a:prstGeom prst="rect">
            <a:avLst/>
          </a:prstGeom>
          <a:noFill/>
          <a:ln>
            <a:noFill/>
          </a:ln>
        </p:spPr>
      </p:pic>
    </p:spTree>
    <p:extLst>
      <p:ext uri="{BB962C8B-B14F-4D97-AF65-F5344CB8AC3E}">
        <p14:creationId xmlns:p14="http://schemas.microsoft.com/office/powerpoint/2010/main" val="2406439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2" name="Title 1">
            <a:extLst>
              <a:ext uri="{FF2B5EF4-FFF2-40B4-BE49-F238E27FC236}">
                <a16:creationId xmlns:a16="http://schemas.microsoft.com/office/drawing/2014/main" id="{35B57149-6A54-9D1D-458C-A4205FF997D3}"/>
              </a:ext>
            </a:extLst>
          </p:cNvPr>
          <p:cNvSpPr>
            <a:spLocks noGrp="1"/>
          </p:cNvSpPr>
          <p:nvPr>
            <p:ph type="title"/>
          </p:nvPr>
        </p:nvSpPr>
        <p:spPr>
          <a:xfrm>
            <a:off x="576000" y="2016127"/>
            <a:ext cx="8243536" cy="3323987"/>
          </a:xfrm>
        </p:spPr>
        <p:txBody>
          <a:bodyPr/>
          <a:lstStyle/>
          <a:p>
            <a:r>
              <a:rPr lang="fr-FR" sz="5400" dirty="0"/>
              <a:t>Programme de soutien aux candidats (ASP) de la prochaine série</a:t>
            </a:r>
            <a:br>
              <a:rPr lang="fr-FR" sz="5400" dirty="0"/>
            </a:br>
            <a:endParaRPr lang="fr-FR" sz="5400" dirty="0"/>
          </a:p>
        </p:txBody>
      </p:sp>
      <p:pic>
        <p:nvPicPr>
          <p:cNvPr id="4" name="Google Shape;10;p34">
            <a:extLst>
              <a:ext uri="{FF2B5EF4-FFF2-40B4-BE49-F238E27FC236}">
                <a16:creationId xmlns:a16="http://schemas.microsoft.com/office/drawing/2014/main" id="{A32B5D4A-9CC1-72C7-7C71-EFAD517047BB}"/>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73"/>
        <p:cNvGrpSpPr/>
        <p:nvPr/>
      </p:nvGrpSpPr>
      <p:grpSpPr>
        <a:xfrm>
          <a:off x="0" y="0"/>
          <a:ext cx="0" cy="0"/>
          <a:chOff x="0" y="0"/>
          <a:chExt cx="0" cy="0"/>
        </a:xfrm>
      </p:grpSpPr>
      <p:sp>
        <p:nvSpPr>
          <p:cNvPr id="1274" name="Google Shape;1274;p75"/>
          <p:cNvSpPr txBox="1">
            <a:spLocks noGrp="1"/>
          </p:cNvSpPr>
          <p:nvPr>
            <p:ph type="title"/>
          </p:nvPr>
        </p:nvSpPr>
        <p:spPr>
          <a:xfrm>
            <a:off x="575732" y="999266"/>
            <a:ext cx="8799622" cy="498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fr-FR" dirty="0"/>
              <a:t>Critères pour bénéficier du soutien aux candidats </a:t>
            </a:r>
          </a:p>
        </p:txBody>
      </p:sp>
      <p:sp>
        <p:nvSpPr>
          <p:cNvPr id="1275" name="Google Shape;1275;p75"/>
          <p:cNvSpPr txBox="1"/>
          <p:nvPr/>
        </p:nvSpPr>
        <p:spPr>
          <a:xfrm>
            <a:off x="575734" y="2074914"/>
            <a:ext cx="3842029" cy="24333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r-FR" sz="2000" dirty="0">
                <a:solidFill>
                  <a:srgbClr val="0B3458"/>
                </a:solidFill>
                <a:latin typeface="Arial"/>
                <a:ea typeface="Arial"/>
                <a:cs typeface="Arial"/>
                <a:sym typeface="Arial"/>
              </a:rPr>
              <a:t>Pour être éligible aux aides accordées par le biais du programme de soutien aux candidats, les candidats doivent satisfaire aux critères suivants :</a:t>
            </a:r>
          </a:p>
        </p:txBody>
      </p:sp>
      <p:sp>
        <p:nvSpPr>
          <p:cNvPr id="1276" name="Google Shape;1276;p75"/>
          <p:cNvSpPr/>
          <p:nvPr/>
        </p:nvSpPr>
        <p:spPr>
          <a:xfrm>
            <a:off x="5330456" y="3647163"/>
            <a:ext cx="68616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spcBef>
                <a:spcPts val="0"/>
              </a:spcBef>
              <a:spcAft>
                <a:spcPts val="0"/>
              </a:spcAft>
              <a:buNone/>
            </a:pPr>
            <a:r>
              <a:rPr lang="fr-FR" sz="1800">
                <a:solidFill>
                  <a:schemeClr val="lt1"/>
                </a:solidFill>
                <a:latin typeface="Arial"/>
                <a:ea typeface="Arial"/>
                <a:cs typeface="Arial"/>
                <a:sym typeface="Arial"/>
              </a:rPr>
              <a:t>Besoin financier</a:t>
            </a:r>
          </a:p>
        </p:txBody>
      </p:sp>
      <p:sp>
        <p:nvSpPr>
          <p:cNvPr id="1277" name="Google Shape;1277;p75"/>
          <p:cNvSpPr/>
          <p:nvPr/>
        </p:nvSpPr>
        <p:spPr>
          <a:xfrm>
            <a:off x="5330456" y="4443047"/>
            <a:ext cx="68616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spcBef>
                <a:spcPts val="0"/>
              </a:spcBef>
              <a:spcAft>
                <a:spcPts val="0"/>
              </a:spcAft>
              <a:buNone/>
            </a:pPr>
            <a:r>
              <a:rPr lang="fr-FR" sz="1800">
                <a:solidFill>
                  <a:schemeClr val="lt1"/>
                </a:solidFill>
                <a:latin typeface="Arial"/>
                <a:ea typeface="Arial"/>
                <a:cs typeface="Arial"/>
                <a:sym typeface="Arial"/>
              </a:rPr>
              <a:t>Viabilité</a:t>
            </a:r>
            <a:r>
              <a:rPr lang="fr-FR" sz="1800" b="1">
                <a:solidFill>
                  <a:srgbClr val="F1633E"/>
                </a:solidFill>
                <a:latin typeface="Arial"/>
                <a:ea typeface="Arial"/>
                <a:cs typeface="Arial"/>
                <a:sym typeface="Arial"/>
              </a:rPr>
              <a:t> </a:t>
            </a:r>
            <a:r>
              <a:rPr lang="fr-FR" sz="1800">
                <a:solidFill>
                  <a:schemeClr val="lt1"/>
                </a:solidFill>
                <a:latin typeface="Arial"/>
                <a:ea typeface="Arial"/>
                <a:cs typeface="Arial"/>
                <a:sym typeface="Arial"/>
              </a:rPr>
              <a:t>financière</a:t>
            </a:r>
          </a:p>
        </p:txBody>
      </p:sp>
      <p:sp>
        <p:nvSpPr>
          <p:cNvPr id="1278" name="Google Shape;1278;p75"/>
          <p:cNvSpPr/>
          <p:nvPr/>
        </p:nvSpPr>
        <p:spPr>
          <a:xfrm>
            <a:off x="5330456" y="2055406"/>
            <a:ext cx="68616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spcBef>
                <a:spcPts val="0"/>
              </a:spcBef>
              <a:spcAft>
                <a:spcPts val="0"/>
              </a:spcAft>
              <a:buNone/>
            </a:pPr>
            <a:r>
              <a:rPr lang="fr-FR" sz="1800" dirty="0">
                <a:solidFill>
                  <a:schemeClr val="lt1"/>
                </a:solidFill>
              </a:rPr>
              <a:t>Diligence raisonnable en matière d’antécédents commerciaux</a:t>
            </a:r>
          </a:p>
        </p:txBody>
      </p:sp>
      <p:sp>
        <p:nvSpPr>
          <p:cNvPr id="1279" name="Google Shape;1279;p75"/>
          <p:cNvSpPr/>
          <p:nvPr/>
        </p:nvSpPr>
        <p:spPr>
          <a:xfrm>
            <a:off x="5330456" y="2851290"/>
            <a:ext cx="68616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spcBef>
                <a:spcPts val="0"/>
              </a:spcBef>
              <a:spcAft>
                <a:spcPts val="0"/>
              </a:spcAft>
              <a:buNone/>
            </a:pPr>
            <a:r>
              <a:rPr lang="fr-FR" sz="1800" dirty="0">
                <a:solidFill>
                  <a:schemeClr val="lt1"/>
                </a:solidFill>
                <a:latin typeface="Arial"/>
                <a:ea typeface="Arial"/>
                <a:cs typeface="Arial"/>
                <a:sym typeface="Arial"/>
              </a:rPr>
              <a:t>Diligence raisonnable</a:t>
            </a:r>
            <a:r>
              <a:rPr lang="fr-FR" sz="1800" b="1" dirty="0">
                <a:solidFill>
                  <a:schemeClr val="lt1"/>
                </a:solidFill>
                <a:latin typeface="Arial"/>
                <a:ea typeface="Arial"/>
                <a:cs typeface="Arial"/>
                <a:sym typeface="Arial"/>
              </a:rPr>
              <a:t> </a:t>
            </a:r>
            <a:r>
              <a:rPr lang="fr-FR" sz="1800" dirty="0">
                <a:solidFill>
                  <a:schemeClr val="lt1"/>
                </a:solidFill>
                <a:latin typeface="Arial"/>
                <a:ea typeface="Arial"/>
                <a:cs typeface="Arial"/>
                <a:sym typeface="Arial"/>
              </a:rPr>
              <a:t>en matière de</a:t>
            </a:r>
            <a:r>
              <a:rPr lang="fr-FR" sz="1800" b="1" dirty="0">
                <a:solidFill>
                  <a:schemeClr val="lt1"/>
                </a:solidFill>
                <a:latin typeface="Arial"/>
                <a:ea typeface="Arial"/>
                <a:cs typeface="Arial"/>
                <a:sym typeface="Arial"/>
              </a:rPr>
              <a:t> </a:t>
            </a:r>
            <a:r>
              <a:rPr lang="fr-FR" sz="1800" dirty="0">
                <a:solidFill>
                  <a:schemeClr val="lt1"/>
                </a:solidFill>
              </a:rPr>
              <a:t>responsabilité publique</a:t>
            </a:r>
          </a:p>
        </p:txBody>
      </p:sp>
      <p:sp>
        <p:nvSpPr>
          <p:cNvPr id="1280" name="Google Shape;1280;p75"/>
          <p:cNvSpPr/>
          <p:nvPr/>
        </p:nvSpPr>
        <p:spPr>
          <a:xfrm>
            <a:off x="5330456" y="5260005"/>
            <a:ext cx="68616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spcBef>
                <a:spcPts val="0"/>
              </a:spcBef>
              <a:spcAft>
                <a:spcPts val="0"/>
              </a:spcAft>
              <a:buNone/>
            </a:pPr>
            <a:r>
              <a:rPr lang="fr-FR" sz="1800">
                <a:solidFill>
                  <a:schemeClr val="lt1"/>
                </a:solidFill>
                <a:latin typeface="Arial"/>
                <a:ea typeface="Arial"/>
                <a:cs typeface="Arial"/>
                <a:sym typeface="Arial"/>
              </a:rPr>
              <a:t>Statut</a:t>
            </a:r>
            <a:r>
              <a:rPr lang="fr-FR" sz="1800" b="1">
                <a:solidFill>
                  <a:schemeClr val="lt1"/>
                </a:solidFill>
                <a:latin typeface="Arial"/>
                <a:ea typeface="Arial"/>
                <a:cs typeface="Arial"/>
                <a:sym typeface="Arial"/>
              </a:rPr>
              <a:t> </a:t>
            </a:r>
            <a:r>
              <a:rPr lang="fr-FR" sz="1800">
                <a:solidFill>
                  <a:schemeClr val="lt1"/>
                </a:solidFill>
                <a:latin typeface="Arial"/>
                <a:ea typeface="Arial"/>
                <a:cs typeface="Arial"/>
                <a:sym typeface="Arial"/>
              </a:rPr>
              <a:t>d’entité</a:t>
            </a:r>
            <a:r>
              <a:rPr lang="fr-FR" sz="1800" b="1">
                <a:solidFill>
                  <a:schemeClr val="lt1"/>
                </a:solidFill>
                <a:latin typeface="Arial"/>
                <a:ea typeface="Arial"/>
                <a:cs typeface="Arial"/>
                <a:sym typeface="Arial"/>
              </a:rPr>
              <a:t> </a:t>
            </a:r>
            <a:r>
              <a:rPr lang="fr-FR" sz="1800">
                <a:solidFill>
                  <a:schemeClr val="lt1"/>
                </a:solidFill>
                <a:latin typeface="Arial"/>
                <a:ea typeface="Arial"/>
                <a:cs typeface="Arial"/>
                <a:sym typeface="Arial"/>
              </a:rPr>
              <a:t>éligible</a:t>
            </a:r>
          </a:p>
        </p:txBody>
      </p:sp>
      <p:grpSp>
        <p:nvGrpSpPr>
          <p:cNvPr id="2" name="Group 1">
            <a:extLst>
              <a:ext uri="{FF2B5EF4-FFF2-40B4-BE49-F238E27FC236}">
                <a16:creationId xmlns:a16="http://schemas.microsoft.com/office/drawing/2014/main" id="{3339F42F-811D-124F-81FE-35BEDF8E0FF5}"/>
              </a:ext>
            </a:extLst>
          </p:cNvPr>
          <p:cNvGrpSpPr>
            <a:grpSpLocks noChangeAspect="1"/>
          </p:cNvGrpSpPr>
          <p:nvPr/>
        </p:nvGrpSpPr>
        <p:grpSpPr>
          <a:xfrm>
            <a:off x="5107175" y="2157556"/>
            <a:ext cx="432000" cy="432000"/>
            <a:chOff x="5107175" y="2213679"/>
            <a:chExt cx="446400" cy="334800"/>
          </a:xfrm>
        </p:grpSpPr>
        <p:sp>
          <p:nvSpPr>
            <p:cNvPr id="1285" name="Google Shape;1285;p75"/>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286" name="Google Shape;1286;p75"/>
            <p:cNvPicPr preferRelativeResize="0"/>
            <p:nvPr/>
          </p:nvPicPr>
          <p:blipFill rotWithShape="1">
            <a:blip r:embed="rId3">
              <a:alphaModFix/>
            </a:blip>
            <a:srcRect/>
            <a:stretch/>
          </p:blipFill>
          <p:spPr>
            <a:xfrm>
              <a:off x="5231992" y="2330544"/>
              <a:ext cx="147696" cy="101276"/>
            </a:xfrm>
            <a:prstGeom prst="rect">
              <a:avLst/>
            </a:prstGeom>
            <a:noFill/>
            <a:ln>
              <a:noFill/>
            </a:ln>
          </p:spPr>
        </p:pic>
      </p:grpSp>
      <p:sp>
        <p:nvSpPr>
          <p:cNvPr id="1291" name="Google Shape;1291;p75"/>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fr-FR" sz="1400">
                <a:solidFill>
                  <a:srgbClr val="0B3458"/>
                </a:solidFill>
                <a:latin typeface="Arial"/>
                <a:ea typeface="Arial"/>
                <a:cs typeface="Arial"/>
                <a:sym typeface="Arial"/>
              </a:rPr>
              <a:t>PROGRAMME DE SOUTIEN AUX CANDIDATS</a:t>
            </a:r>
          </a:p>
        </p:txBody>
      </p:sp>
      <p:grpSp>
        <p:nvGrpSpPr>
          <p:cNvPr id="3" name="Group 2">
            <a:extLst>
              <a:ext uri="{FF2B5EF4-FFF2-40B4-BE49-F238E27FC236}">
                <a16:creationId xmlns:a16="http://schemas.microsoft.com/office/drawing/2014/main" id="{47BDAD94-523C-DDE5-AAF3-62F64F57AF9E}"/>
              </a:ext>
            </a:extLst>
          </p:cNvPr>
          <p:cNvGrpSpPr>
            <a:grpSpLocks noChangeAspect="1"/>
          </p:cNvGrpSpPr>
          <p:nvPr/>
        </p:nvGrpSpPr>
        <p:grpSpPr>
          <a:xfrm>
            <a:off x="5114456" y="2953440"/>
            <a:ext cx="432000" cy="432000"/>
            <a:chOff x="5107175" y="2213679"/>
            <a:chExt cx="446400" cy="334800"/>
          </a:xfrm>
        </p:grpSpPr>
        <p:sp>
          <p:nvSpPr>
            <p:cNvPr id="4" name="Google Shape;1285;p75">
              <a:extLst>
                <a:ext uri="{FF2B5EF4-FFF2-40B4-BE49-F238E27FC236}">
                  <a16:creationId xmlns:a16="http://schemas.microsoft.com/office/drawing/2014/main" id="{09EB204C-0CEE-88F0-2242-2A528FC8F2DA}"/>
                </a:ext>
              </a:extLst>
            </p:cNvPr>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5" name="Google Shape;1286;p75">
              <a:extLst>
                <a:ext uri="{FF2B5EF4-FFF2-40B4-BE49-F238E27FC236}">
                  <a16:creationId xmlns:a16="http://schemas.microsoft.com/office/drawing/2014/main" id="{13BB22B3-6F06-42A5-1BA5-FDEE164500FE}"/>
                </a:ext>
              </a:extLst>
            </p:cNvPr>
            <p:cNvPicPr preferRelativeResize="0"/>
            <p:nvPr/>
          </p:nvPicPr>
          <p:blipFill rotWithShape="1">
            <a:blip r:embed="rId3">
              <a:alphaModFix/>
            </a:blip>
            <a:srcRect/>
            <a:stretch/>
          </p:blipFill>
          <p:spPr>
            <a:xfrm>
              <a:off x="5231992" y="2330544"/>
              <a:ext cx="147696" cy="101276"/>
            </a:xfrm>
            <a:prstGeom prst="rect">
              <a:avLst/>
            </a:prstGeom>
            <a:noFill/>
            <a:ln>
              <a:noFill/>
            </a:ln>
          </p:spPr>
        </p:pic>
      </p:grpSp>
      <p:grpSp>
        <p:nvGrpSpPr>
          <p:cNvPr id="6" name="Group 5">
            <a:extLst>
              <a:ext uri="{FF2B5EF4-FFF2-40B4-BE49-F238E27FC236}">
                <a16:creationId xmlns:a16="http://schemas.microsoft.com/office/drawing/2014/main" id="{BCFFD28E-EF04-9833-107E-784CE68AAE8B}"/>
              </a:ext>
            </a:extLst>
          </p:cNvPr>
          <p:cNvGrpSpPr>
            <a:grpSpLocks noChangeAspect="1"/>
          </p:cNvGrpSpPr>
          <p:nvPr/>
        </p:nvGrpSpPr>
        <p:grpSpPr>
          <a:xfrm>
            <a:off x="5114456" y="3757671"/>
            <a:ext cx="432000" cy="432000"/>
            <a:chOff x="5107175" y="2213679"/>
            <a:chExt cx="446400" cy="334800"/>
          </a:xfrm>
        </p:grpSpPr>
        <p:sp>
          <p:nvSpPr>
            <p:cNvPr id="7" name="Google Shape;1285;p75">
              <a:extLst>
                <a:ext uri="{FF2B5EF4-FFF2-40B4-BE49-F238E27FC236}">
                  <a16:creationId xmlns:a16="http://schemas.microsoft.com/office/drawing/2014/main" id="{1C222C6F-FFD3-693F-62C1-47DB71B6F5DE}"/>
                </a:ext>
              </a:extLst>
            </p:cNvPr>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8" name="Google Shape;1286;p75">
              <a:extLst>
                <a:ext uri="{FF2B5EF4-FFF2-40B4-BE49-F238E27FC236}">
                  <a16:creationId xmlns:a16="http://schemas.microsoft.com/office/drawing/2014/main" id="{F54F9C42-E49F-E1E0-5DF9-25EEBEE28CB6}"/>
                </a:ext>
              </a:extLst>
            </p:cNvPr>
            <p:cNvPicPr preferRelativeResize="0"/>
            <p:nvPr/>
          </p:nvPicPr>
          <p:blipFill rotWithShape="1">
            <a:blip r:embed="rId3">
              <a:alphaModFix/>
            </a:blip>
            <a:srcRect/>
            <a:stretch/>
          </p:blipFill>
          <p:spPr>
            <a:xfrm>
              <a:off x="5231992" y="2330544"/>
              <a:ext cx="147696" cy="101276"/>
            </a:xfrm>
            <a:prstGeom prst="rect">
              <a:avLst/>
            </a:prstGeom>
            <a:noFill/>
            <a:ln>
              <a:noFill/>
            </a:ln>
          </p:spPr>
        </p:pic>
      </p:grpSp>
      <p:grpSp>
        <p:nvGrpSpPr>
          <p:cNvPr id="9" name="Group 8">
            <a:extLst>
              <a:ext uri="{FF2B5EF4-FFF2-40B4-BE49-F238E27FC236}">
                <a16:creationId xmlns:a16="http://schemas.microsoft.com/office/drawing/2014/main" id="{ABA90C77-37E0-C1F5-325D-258E7F5571D7}"/>
              </a:ext>
            </a:extLst>
          </p:cNvPr>
          <p:cNvGrpSpPr>
            <a:grpSpLocks noChangeAspect="1"/>
          </p:cNvGrpSpPr>
          <p:nvPr/>
        </p:nvGrpSpPr>
        <p:grpSpPr>
          <a:xfrm>
            <a:off x="5114456" y="4539869"/>
            <a:ext cx="432000" cy="432000"/>
            <a:chOff x="5107175" y="2213679"/>
            <a:chExt cx="446400" cy="334800"/>
          </a:xfrm>
        </p:grpSpPr>
        <p:sp>
          <p:nvSpPr>
            <p:cNvPr id="10" name="Google Shape;1285;p75">
              <a:extLst>
                <a:ext uri="{FF2B5EF4-FFF2-40B4-BE49-F238E27FC236}">
                  <a16:creationId xmlns:a16="http://schemas.microsoft.com/office/drawing/2014/main" id="{B19E7E6F-1CBA-5DE1-0063-AE2491E2A93F}"/>
                </a:ext>
              </a:extLst>
            </p:cNvPr>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1" name="Google Shape;1286;p75">
              <a:extLst>
                <a:ext uri="{FF2B5EF4-FFF2-40B4-BE49-F238E27FC236}">
                  <a16:creationId xmlns:a16="http://schemas.microsoft.com/office/drawing/2014/main" id="{A2ABF299-33A3-B3C7-4B52-34034638603A}"/>
                </a:ext>
              </a:extLst>
            </p:cNvPr>
            <p:cNvPicPr preferRelativeResize="0"/>
            <p:nvPr/>
          </p:nvPicPr>
          <p:blipFill rotWithShape="1">
            <a:blip r:embed="rId3">
              <a:alphaModFix/>
            </a:blip>
            <a:srcRect/>
            <a:stretch/>
          </p:blipFill>
          <p:spPr>
            <a:xfrm>
              <a:off x="5231992" y="2330544"/>
              <a:ext cx="147696" cy="101276"/>
            </a:xfrm>
            <a:prstGeom prst="rect">
              <a:avLst/>
            </a:prstGeom>
            <a:noFill/>
            <a:ln>
              <a:noFill/>
            </a:ln>
          </p:spPr>
        </p:pic>
      </p:grpSp>
      <p:grpSp>
        <p:nvGrpSpPr>
          <p:cNvPr id="12" name="Group 11">
            <a:extLst>
              <a:ext uri="{FF2B5EF4-FFF2-40B4-BE49-F238E27FC236}">
                <a16:creationId xmlns:a16="http://schemas.microsoft.com/office/drawing/2014/main" id="{8FC7F2FE-D98F-062B-5679-6B7EF576A2B0}"/>
              </a:ext>
            </a:extLst>
          </p:cNvPr>
          <p:cNvGrpSpPr>
            <a:grpSpLocks noChangeAspect="1"/>
          </p:cNvGrpSpPr>
          <p:nvPr/>
        </p:nvGrpSpPr>
        <p:grpSpPr>
          <a:xfrm>
            <a:off x="5114456" y="5366134"/>
            <a:ext cx="432000" cy="432000"/>
            <a:chOff x="5107175" y="2213679"/>
            <a:chExt cx="446400" cy="334800"/>
          </a:xfrm>
        </p:grpSpPr>
        <p:sp>
          <p:nvSpPr>
            <p:cNvPr id="13" name="Google Shape;1285;p75">
              <a:extLst>
                <a:ext uri="{FF2B5EF4-FFF2-40B4-BE49-F238E27FC236}">
                  <a16:creationId xmlns:a16="http://schemas.microsoft.com/office/drawing/2014/main" id="{D21930AF-9D2D-DBF0-6DBD-B20919D2AD09}"/>
                </a:ext>
              </a:extLst>
            </p:cNvPr>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4" name="Google Shape;1286;p75">
              <a:extLst>
                <a:ext uri="{FF2B5EF4-FFF2-40B4-BE49-F238E27FC236}">
                  <a16:creationId xmlns:a16="http://schemas.microsoft.com/office/drawing/2014/main" id="{1AAB44B6-6FD3-CA8D-39EC-474894D7F38D}"/>
                </a:ext>
              </a:extLst>
            </p:cNvPr>
            <p:cNvPicPr preferRelativeResize="0"/>
            <p:nvPr/>
          </p:nvPicPr>
          <p:blipFill rotWithShape="1">
            <a:blip r:embed="rId3">
              <a:alphaModFix/>
            </a:blip>
            <a:srcRect/>
            <a:stretch/>
          </p:blipFill>
          <p:spPr>
            <a:xfrm>
              <a:off x="5231992" y="2330544"/>
              <a:ext cx="147696" cy="101276"/>
            </a:xfrm>
            <a:prstGeom prst="rect">
              <a:avLst/>
            </a:prstGeom>
            <a:noFill/>
            <a:ln>
              <a:noFill/>
            </a:ln>
          </p:spPr>
        </p:pic>
      </p:grpSp>
      <p:pic>
        <p:nvPicPr>
          <p:cNvPr id="15" name="Google Shape;10;p34">
            <a:extLst>
              <a:ext uri="{FF2B5EF4-FFF2-40B4-BE49-F238E27FC236}">
                <a16:creationId xmlns:a16="http://schemas.microsoft.com/office/drawing/2014/main" id="{5E0873D2-7FFD-C462-5739-EF48E1C6ACCB}"/>
              </a:ext>
            </a:extLst>
          </p:cNvPr>
          <p:cNvPicPr preferRelativeResize="0"/>
          <p:nvPr/>
        </p:nvPicPr>
        <p:blipFill rotWithShape="1">
          <a:blip r:embed="rId4">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96"/>
        <p:cNvGrpSpPr/>
        <p:nvPr/>
      </p:nvGrpSpPr>
      <p:grpSpPr>
        <a:xfrm>
          <a:off x="0" y="0"/>
          <a:ext cx="0" cy="0"/>
          <a:chOff x="0" y="0"/>
          <a:chExt cx="0" cy="0"/>
        </a:xfrm>
      </p:grpSpPr>
      <p:sp>
        <p:nvSpPr>
          <p:cNvPr id="1297" name="Google Shape;1297;p76"/>
          <p:cNvSpPr/>
          <p:nvPr/>
        </p:nvSpPr>
        <p:spPr>
          <a:xfrm>
            <a:off x="3486056" y="4046946"/>
            <a:ext cx="2736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spcBef>
                <a:spcPts val="0"/>
              </a:spcBef>
              <a:spcAft>
                <a:spcPts val="0"/>
              </a:spcAft>
              <a:buNone/>
            </a:pPr>
            <a:r>
              <a:rPr lang="fr-FR" sz="1600" dirty="0">
                <a:solidFill>
                  <a:srgbClr val="0B3458"/>
                </a:solidFill>
                <a:latin typeface="Arial"/>
                <a:ea typeface="Arial"/>
                <a:cs typeface="Arial"/>
                <a:sym typeface="Arial"/>
              </a:rPr>
              <a:t>organisations intergouvernementales</a:t>
            </a:r>
          </a:p>
        </p:txBody>
      </p:sp>
      <p:sp>
        <p:nvSpPr>
          <p:cNvPr id="1298" name="Google Shape;1298;p76"/>
          <p:cNvSpPr/>
          <p:nvPr/>
        </p:nvSpPr>
        <p:spPr>
          <a:xfrm>
            <a:off x="618167" y="4046947"/>
            <a:ext cx="2736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spcBef>
                <a:spcPts val="0"/>
              </a:spcBef>
              <a:spcAft>
                <a:spcPts val="0"/>
              </a:spcAft>
              <a:buNone/>
            </a:pPr>
            <a:r>
              <a:rPr lang="fr-FR" sz="1600" dirty="0">
                <a:solidFill>
                  <a:srgbClr val="0B3458"/>
                </a:solidFill>
                <a:latin typeface="Arial"/>
                <a:ea typeface="Arial"/>
                <a:cs typeface="Arial"/>
                <a:sym typeface="Arial"/>
              </a:rPr>
              <a:t>Organisations à but non lucratif, organisations non gouvernementales et associations caritatives</a:t>
            </a:r>
          </a:p>
          <a:p>
            <a:pPr marL="0" marR="0" lvl="0" indent="0" algn="l" rtl="0">
              <a:spcBef>
                <a:spcPts val="0"/>
              </a:spcBef>
              <a:spcAft>
                <a:spcPts val="0"/>
              </a:spcAft>
              <a:buNone/>
            </a:pPr>
            <a:endParaRPr lang="fr-FR" sz="1600" dirty="0">
              <a:solidFill>
                <a:srgbClr val="0B3458"/>
              </a:solidFill>
              <a:latin typeface="Arial"/>
              <a:ea typeface="Arial"/>
              <a:cs typeface="Arial"/>
              <a:sym typeface="Arial"/>
            </a:endParaRPr>
          </a:p>
        </p:txBody>
      </p:sp>
      <p:sp>
        <p:nvSpPr>
          <p:cNvPr id="1299" name="Google Shape;1299;p76"/>
          <p:cNvSpPr/>
          <p:nvPr/>
        </p:nvSpPr>
        <p:spPr>
          <a:xfrm>
            <a:off x="6353945" y="4046947"/>
            <a:ext cx="2544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spcBef>
                <a:spcPts val="0"/>
              </a:spcBef>
              <a:spcAft>
                <a:spcPts val="0"/>
              </a:spcAft>
              <a:buNone/>
            </a:pPr>
            <a:r>
              <a:rPr lang="fr-FR" sz="1600" dirty="0">
                <a:solidFill>
                  <a:srgbClr val="0B3458"/>
                </a:solidFill>
              </a:rPr>
              <a:t>organisations </a:t>
            </a:r>
            <a:r>
              <a:rPr lang="fr-FR" sz="1600" dirty="0">
                <a:solidFill>
                  <a:srgbClr val="0B3458"/>
                </a:solidFill>
                <a:latin typeface="Arial"/>
                <a:ea typeface="Arial"/>
                <a:cs typeface="Arial"/>
                <a:sym typeface="Arial"/>
              </a:rPr>
              <a:t>de peuples</a:t>
            </a:r>
            <a:r>
              <a:rPr lang="fr-FR" sz="1600" dirty="0">
                <a:solidFill>
                  <a:srgbClr val="0B3458"/>
                </a:solidFill>
              </a:rPr>
              <a:t> </a:t>
            </a:r>
            <a:r>
              <a:rPr lang="fr-FR" sz="1600" dirty="0">
                <a:solidFill>
                  <a:srgbClr val="0B3458"/>
                </a:solidFill>
                <a:latin typeface="Arial"/>
                <a:ea typeface="Arial"/>
                <a:cs typeface="Arial"/>
                <a:sym typeface="Arial"/>
              </a:rPr>
              <a:t>autochtones</a:t>
            </a:r>
            <a:r>
              <a:rPr lang="fr-FR" sz="1600" dirty="0">
                <a:solidFill>
                  <a:srgbClr val="0B3458"/>
                </a:solidFill>
              </a:rPr>
              <a:t>/tribaux</a:t>
            </a:r>
          </a:p>
        </p:txBody>
      </p:sp>
      <p:sp>
        <p:nvSpPr>
          <p:cNvPr id="1300" name="Google Shape;1300;p76"/>
          <p:cNvSpPr/>
          <p:nvPr/>
        </p:nvSpPr>
        <p:spPr>
          <a:xfrm>
            <a:off x="9029833" y="4046947"/>
            <a:ext cx="2544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spcBef>
                <a:spcPts val="0"/>
              </a:spcBef>
              <a:spcAft>
                <a:spcPts val="0"/>
              </a:spcAft>
              <a:buNone/>
            </a:pPr>
            <a:r>
              <a:rPr lang="fr-FR" sz="1600">
                <a:solidFill>
                  <a:srgbClr val="0B3458"/>
                </a:solidFill>
                <a:latin typeface="Arial"/>
                <a:ea typeface="Arial"/>
                <a:cs typeface="Arial"/>
                <a:sym typeface="Arial"/>
              </a:rPr>
              <a:t>micro entreprises ou petites entreprises sociales ou basées dans un pays moins développé</a:t>
            </a:r>
          </a:p>
        </p:txBody>
      </p:sp>
      <p:sp>
        <p:nvSpPr>
          <p:cNvPr id="1301" name="Google Shape;1301;p76"/>
          <p:cNvSpPr txBox="1">
            <a:spLocks noGrp="1"/>
          </p:cNvSpPr>
          <p:nvPr>
            <p:ph type="title"/>
          </p:nvPr>
        </p:nvSpPr>
        <p:spPr>
          <a:xfrm>
            <a:off x="575732" y="900113"/>
            <a:ext cx="6710100" cy="498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fr-FR"/>
              <a:t>Programme de soutien aux candidats</a:t>
            </a:r>
          </a:p>
        </p:txBody>
      </p:sp>
      <p:sp>
        <p:nvSpPr>
          <p:cNvPr id="1302" name="Google Shape;1302;p76"/>
          <p:cNvSpPr txBox="1"/>
          <p:nvPr/>
        </p:nvSpPr>
        <p:spPr>
          <a:xfrm>
            <a:off x="575733" y="1536366"/>
            <a:ext cx="10386050" cy="13662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r-FR" sz="2000" dirty="0">
                <a:solidFill>
                  <a:srgbClr val="0B3458"/>
                </a:solidFill>
              </a:rPr>
              <a:t>La candidature à un gTLD</a:t>
            </a:r>
            <a:r>
              <a:rPr lang="fr-FR" sz="2000" dirty="0">
                <a:solidFill>
                  <a:srgbClr val="0B3458"/>
                </a:solidFill>
                <a:latin typeface="Arial"/>
                <a:ea typeface="Arial"/>
                <a:cs typeface="Arial"/>
                <a:sym typeface="Arial"/>
              </a:rPr>
              <a:t> est coûteuse et peut être hors de portée pour de nombreuses entités. Le programme de soutien aux candidats rend plus accessible la possibilité de déposer une candidature pour un nouveau gTLD aux entités qui ne sont pas en mesure de le faire en raison de contraintes financières ou d'autres contraintes de ressources.</a:t>
            </a:r>
          </a:p>
        </p:txBody>
      </p:sp>
      <p:sp>
        <p:nvSpPr>
          <p:cNvPr id="1303" name="Google Shape;1303;p76"/>
          <p:cNvSpPr txBox="1"/>
          <p:nvPr/>
        </p:nvSpPr>
        <p:spPr>
          <a:xfrm>
            <a:off x="575732" y="2980761"/>
            <a:ext cx="9478500" cy="394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r-FR" sz="2000" b="1">
                <a:solidFill>
                  <a:srgbClr val="F1633E"/>
                </a:solidFill>
                <a:latin typeface="Arial"/>
                <a:ea typeface="Arial"/>
                <a:cs typeface="Arial"/>
                <a:sym typeface="Arial"/>
              </a:rPr>
              <a:t>Les candidats doivent appartenir à l'un de ces types d'entités :</a:t>
            </a:r>
          </a:p>
        </p:txBody>
      </p:sp>
      <p:cxnSp>
        <p:nvCxnSpPr>
          <p:cNvPr id="1304" name="Google Shape;1304;p76"/>
          <p:cNvCxnSpPr/>
          <p:nvPr/>
        </p:nvCxnSpPr>
        <p:spPr>
          <a:xfrm>
            <a:off x="618167" y="4046299"/>
            <a:ext cx="2736000" cy="0"/>
          </a:xfrm>
          <a:prstGeom prst="straightConnector1">
            <a:avLst/>
          </a:prstGeom>
          <a:noFill/>
          <a:ln w="15875" cap="flat" cmpd="sng">
            <a:solidFill>
              <a:srgbClr val="F1633E"/>
            </a:solidFill>
            <a:prstDash val="solid"/>
            <a:round/>
            <a:headEnd type="none" w="sm" len="sm"/>
            <a:tailEnd type="none" w="sm" len="sm"/>
          </a:ln>
        </p:spPr>
      </p:cxnSp>
      <p:cxnSp>
        <p:nvCxnSpPr>
          <p:cNvPr id="1305" name="Google Shape;1305;p76"/>
          <p:cNvCxnSpPr/>
          <p:nvPr/>
        </p:nvCxnSpPr>
        <p:spPr>
          <a:xfrm>
            <a:off x="3492912" y="4046299"/>
            <a:ext cx="2729100" cy="0"/>
          </a:xfrm>
          <a:prstGeom prst="straightConnector1">
            <a:avLst/>
          </a:prstGeom>
          <a:noFill/>
          <a:ln w="15875" cap="flat" cmpd="sng">
            <a:solidFill>
              <a:srgbClr val="F1633E"/>
            </a:solidFill>
            <a:prstDash val="solid"/>
            <a:round/>
            <a:headEnd type="none" w="sm" len="sm"/>
            <a:tailEnd type="none" w="sm" len="sm"/>
          </a:ln>
        </p:spPr>
      </p:cxnSp>
      <p:cxnSp>
        <p:nvCxnSpPr>
          <p:cNvPr id="1306" name="Google Shape;1306;p76"/>
          <p:cNvCxnSpPr/>
          <p:nvPr/>
        </p:nvCxnSpPr>
        <p:spPr>
          <a:xfrm>
            <a:off x="6367657" y="4046299"/>
            <a:ext cx="2530500" cy="0"/>
          </a:xfrm>
          <a:prstGeom prst="straightConnector1">
            <a:avLst/>
          </a:prstGeom>
          <a:noFill/>
          <a:ln w="15875" cap="flat" cmpd="sng">
            <a:solidFill>
              <a:srgbClr val="F1633E"/>
            </a:solidFill>
            <a:prstDash val="solid"/>
            <a:round/>
            <a:headEnd type="none" w="sm" len="sm"/>
            <a:tailEnd type="none" w="sm" len="sm"/>
          </a:ln>
        </p:spPr>
      </p:cxnSp>
      <p:cxnSp>
        <p:nvCxnSpPr>
          <p:cNvPr id="1307" name="Google Shape;1307;p76"/>
          <p:cNvCxnSpPr/>
          <p:nvPr/>
        </p:nvCxnSpPr>
        <p:spPr>
          <a:xfrm rot="10800000" flipH="1">
            <a:off x="9031984" y="4045999"/>
            <a:ext cx="2541900" cy="300"/>
          </a:xfrm>
          <a:prstGeom prst="straightConnector1">
            <a:avLst/>
          </a:prstGeom>
          <a:noFill/>
          <a:ln w="15875" cap="flat" cmpd="sng">
            <a:solidFill>
              <a:srgbClr val="F1633E"/>
            </a:solidFill>
            <a:prstDash val="solid"/>
            <a:round/>
            <a:headEnd type="none" w="sm" len="sm"/>
            <a:tailEnd type="none" w="sm" len="sm"/>
          </a:ln>
        </p:spPr>
      </p:cxnSp>
      <p:grpSp>
        <p:nvGrpSpPr>
          <p:cNvPr id="4" name="Group 3">
            <a:extLst>
              <a:ext uri="{FF2B5EF4-FFF2-40B4-BE49-F238E27FC236}">
                <a16:creationId xmlns:a16="http://schemas.microsoft.com/office/drawing/2014/main" id="{EC875172-0BE9-D415-3F8F-A652A50732A9}"/>
              </a:ext>
            </a:extLst>
          </p:cNvPr>
          <p:cNvGrpSpPr/>
          <p:nvPr/>
        </p:nvGrpSpPr>
        <p:grpSpPr>
          <a:xfrm>
            <a:off x="6637968" y="3669155"/>
            <a:ext cx="658800" cy="654300"/>
            <a:chOff x="6637968" y="3669155"/>
            <a:chExt cx="872400" cy="654300"/>
          </a:xfrm>
        </p:grpSpPr>
        <p:sp>
          <p:nvSpPr>
            <p:cNvPr id="1308" name="Google Shape;1308;p76"/>
            <p:cNvSpPr/>
            <p:nvPr/>
          </p:nvSpPr>
          <p:spPr>
            <a:xfrm>
              <a:off x="6637968" y="3669155"/>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09" name="Google Shape;1309;p76"/>
            <p:cNvGrpSpPr/>
            <p:nvPr/>
          </p:nvGrpSpPr>
          <p:grpSpPr>
            <a:xfrm>
              <a:off x="6847399" y="3849353"/>
              <a:ext cx="475831" cy="314301"/>
              <a:chOff x="5135678" y="3849353"/>
              <a:chExt cx="356882" cy="314301"/>
            </a:xfrm>
          </p:grpSpPr>
          <p:grpSp>
            <p:nvGrpSpPr>
              <p:cNvPr id="1310" name="Google Shape;1310;p76"/>
              <p:cNvGrpSpPr/>
              <p:nvPr/>
            </p:nvGrpSpPr>
            <p:grpSpPr>
              <a:xfrm>
                <a:off x="5135678" y="3849353"/>
                <a:ext cx="356882" cy="314301"/>
                <a:chOff x="5135678" y="3849353"/>
                <a:chExt cx="356882" cy="314301"/>
              </a:xfrm>
            </p:grpSpPr>
            <p:sp>
              <p:nvSpPr>
                <p:cNvPr id="1311" name="Google Shape;1311;p76"/>
                <p:cNvSpPr/>
                <p:nvPr/>
              </p:nvSpPr>
              <p:spPr>
                <a:xfrm>
                  <a:off x="5135678" y="3922529"/>
                  <a:ext cx="217227" cy="188581"/>
                </a:xfrm>
                <a:custGeom>
                  <a:avLst/>
                  <a:gdLst/>
                  <a:ahLst/>
                  <a:cxnLst/>
                  <a:rect l="l" t="t" r="r" b="b"/>
                  <a:pathLst>
                    <a:path w="217227" h="188581" extrusionOk="0">
                      <a:moveTo>
                        <a:pt x="201740" y="0"/>
                      </a:moveTo>
                      <a:lnTo>
                        <a:pt x="15487" y="0"/>
                      </a:lnTo>
                      <a:cubicBezTo>
                        <a:pt x="6928" y="0"/>
                        <a:pt x="0" y="7015"/>
                        <a:pt x="0" y="15681"/>
                      </a:cubicBezTo>
                      <a:lnTo>
                        <a:pt x="0" y="141401"/>
                      </a:lnTo>
                      <a:cubicBezTo>
                        <a:pt x="0" y="150067"/>
                        <a:pt x="6928" y="157082"/>
                        <a:pt x="15487" y="157082"/>
                      </a:cubicBezTo>
                      <a:lnTo>
                        <a:pt x="38718" y="157082"/>
                      </a:lnTo>
                      <a:lnTo>
                        <a:pt x="38718" y="188581"/>
                      </a:lnTo>
                      <a:lnTo>
                        <a:pt x="69828" y="157082"/>
                      </a:lnTo>
                      <a:lnTo>
                        <a:pt x="201740" y="157082"/>
                      </a:lnTo>
                      <a:cubicBezTo>
                        <a:pt x="210299" y="157082"/>
                        <a:pt x="217227" y="150067"/>
                        <a:pt x="217227" y="141401"/>
                      </a:cubicBezTo>
                      <a:lnTo>
                        <a:pt x="217227" y="15818"/>
                      </a:lnTo>
                      <a:cubicBezTo>
                        <a:pt x="217227" y="7153"/>
                        <a:pt x="210299" y="138"/>
                        <a:pt x="201740" y="138"/>
                      </a:cubicBezTo>
                      <a:close/>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2" name="Google Shape;1312;p76"/>
                <p:cNvSpPr/>
                <p:nvPr/>
              </p:nvSpPr>
              <p:spPr>
                <a:xfrm>
                  <a:off x="5275333" y="3975073"/>
                  <a:ext cx="217227" cy="188581"/>
                </a:xfrm>
                <a:custGeom>
                  <a:avLst/>
                  <a:gdLst/>
                  <a:ahLst/>
                  <a:cxnLst/>
                  <a:rect l="l" t="t" r="r" b="b"/>
                  <a:pathLst>
                    <a:path w="217227" h="188581" extrusionOk="0">
                      <a:moveTo>
                        <a:pt x="0" y="122970"/>
                      </a:moveTo>
                      <a:lnTo>
                        <a:pt x="0" y="141401"/>
                      </a:lnTo>
                      <a:cubicBezTo>
                        <a:pt x="0" y="150067"/>
                        <a:pt x="6928" y="157082"/>
                        <a:pt x="15487" y="157082"/>
                      </a:cubicBezTo>
                      <a:lnTo>
                        <a:pt x="147399" y="157082"/>
                      </a:lnTo>
                      <a:lnTo>
                        <a:pt x="178509" y="188581"/>
                      </a:lnTo>
                      <a:lnTo>
                        <a:pt x="178509" y="157082"/>
                      </a:lnTo>
                      <a:lnTo>
                        <a:pt x="201740" y="157082"/>
                      </a:lnTo>
                      <a:cubicBezTo>
                        <a:pt x="210299" y="157082"/>
                        <a:pt x="217227" y="150067"/>
                        <a:pt x="217227" y="141401"/>
                      </a:cubicBezTo>
                      <a:lnTo>
                        <a:pt x="217227" y="15681"/>
                      </a:lnTo>
                      <a:cubicBezTo>
                        <a:pt x="217227" y="7015"/>
                        <a:pt x="210299" y="0"/>
                        <a:pt x="201740" y="0"/>
                      </a:cubicBezTo>
                      <a:lnTo>
                        <a:pt x="100802" y="0"/>
                      </a:lnTo>
                    </a:path>
                  </a:pathLst>
                </a:custGeom>
                <a:noFill/>
                <a:ln w="15875" cap="flat"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3" name="Google Shape;1313;p76"/>
                <p:cNvSpPr/>
                <p:nvPr/>
              </p:nvSpPr>
              <p:spPr>
                <a:xfrm>
                  <a:off x="5213249" y="3849353"/>
                  <a:ext cx="217227" cy="108114"/>
                </a:xfrm>
                <a:custGeom>
                  <a:avLst/>
                  <a:gdLst/>
                  <a:ahLst/>
                  <a:cxnLst/>
                  <a:rect l="l" t="t" r="r" b="b"/>
                  <a:pathLst>
                    <a:path w="217227" h="108114" extrusionOk="0">
                      <a:moveTo>
                        <a:pt x="0" y="55020"/>
                      </a:moveTo>
                      <a:lnTo>
                        <a:pt x="0" y="15681"/>
                      </a:lnTo>
                      <a:cubicBezTo>
                        <a:pt x="0" y="7015"/>
                        <a:pt x="6928" y="0"/>
                        <a:pt x="15487" y="0"/>
                      </a:cubicBezTo>
                      <a:lnTo>
                        <a:pt x="201740" y="0"/>
                      </a:lnTo>
                      <a:cubicBezTo>
                        <a:pt x="210299" y="0"/>
                        <a:pt x="217227" y="7015"/>
                        <a:pt x="217227" y="15681"/>
                      </a:cubicBezTo>
                      <a:lnTo>
                        <a:pt x="217227" y="108114"/>
                      </a:lnTo>
                    </a:path>
                  </a:pathLst>
                </a:custGeom>
                <a:noFill/>
                <a:ln w="15875" cap="flat"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314" name="Google Shape;1314;p76"/>
              <p:cNvSpPr/>
              <p:nvPr/>
            </p:nvSpPr>
            <p:spPr>
              <a:xfrm>
                <a:off x="5199936"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5" name="Google Shape;1315;p76"/>
              <p:cNvSpPr/>
              <p:nvPr/>
            </p:nvSpPr>
            <p:spPr>
              <a:xfrm>
                <a:off x="5235936"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6" name="Google Shape;1316;p76"/>
              <p:cNvSpPr/>
              <p:nvPr/>
            </p:nvSpPr>
            <p:spPr>
              <a:xfrm>
                <a:off x="5271937"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3" name="Group 2">
            <a:extLst>
              <a:ext uri="{FF2B5EF4-FFF2-40B4-BE49-F238E27FC236}">
                <a16:creationId xmlns:a16="http://schemas.microsoft.com/office/drawing/2014/main" id="{862D6C65-BBF3-EC6D-F3F2-FB139EEE051C}"/>
              </a:ext>
            </a:extLst>
          </p:cNvPr>
          <p:cNvGrpSpPr/>
          <p:nvPr/>
        </p:nvGrpSpPr>
        <p:grpSpPr>
          <a:xfrm>
            <a:off x="3763064" y="3669155"/>
            <a:ext cx="658800" cy="658800"/>
            <a:chOff x="3763064" y="3669155"/>
            <a:chExt cx="872400" cy="658800"/>
          </a:xfrm>
        </p:grpSpPr>
        <p:sp>
          <p:nvSpPr>
            <p:cNvPr id="1317" name="Google Shape;1317;p76"/>
            <p:cNvSpPr/>
            <p:nvPr/>
          </p:nvSpPr>
          <p:spPr>
            <a:xfrm>
              <a:off x="3763064" y="3669155"/>
              <a:ext cx="872400" cy="658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18" name="Google Shape;1318;p76"/>
            <p:cNvGrpSpPr/>
            <p:nvPr/>
          </p:nvGrpSpPr>
          <p:grpSpPr>
            <a:xfrm>
              <a:off x="3988547" y="3806012"/>
              <a:ext cx="444136" cy="333111"/>
              <a:chOff x="2991485" y="3806012"/>
              <a:chExt cx="333110" cy="333111"/>
            </a:xfrm>
          </p:grpSpPr>
          <p:grpSp>
            <p:nvGrpSpPr>
              <p:cNvPr id="1319" name="Google Shape;1319;p76"/>
              <p:cNvGrpSpPr/>
              <p:nvPr/>
            </p:nvGrpSpPr>
            <p:grpSpPr>
              <a:xfrm>
                <a:off x="2991485" y="4096159"/>
                <a:ext cx="333110" cy="42964"/>
                <a:chOff x="2991485" y="4096159"/>
                <a:chExt cx="333110" cy="42964"/>
              </a:xfrm>
            </p:grpSpPr>
            <p:sp>
              <p:nvSpPr>
                <p:cNvPr id="1320" name="Google Shape;1320;p76"/>
                <p:cNvSpPr/>
                <p:nvPr/>
              </p:nvSpPr>
              <p:spPr>
                <a:xfrm>
                  <a:off x="3120439" y="4123004"/>
                  <a:ext cx="204156" cy="16119"/>
                </a:xfrm>
                <a:custGeom>
                  <a:avLst/>
                  <a:gdLst/>
                  <a:ahLst/>
                  <a:cxnLst/>
                  <a:rect l="l" t="t" r="r" b="b"/>
                  <a:pathLst>
                    <a:path w="204156" h="16119" extrusionOk="0">
                      <a:moveTo>
                        <a:pt x="0" y="0"/>
                      </a:moveTo>
                      <a:lnTo>
                        <a:pt x="204157" y="0"/>
                      </a:lnTo>
                      <a:lnTo>
                        <a:pt x="204157" y="16119"/>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1" name="Google Shape;1321;p76"/>
                <p:cNvSpPr/>
                <p:nvPr/>
              </p:nvSpPr>
              <p:spPr>
                <a:xfrm>
                  <a:off x="2991485" y="4123004"/>
                  <a:ext cx="59083" cy="16119"/>
                </a:xfrm>
                <a:custGeom>
                  <a:avLst/>
                  <a:gdLst/>
                  <a:ahLst/>
                  <a:cxnLst/>
                  <a:rect l="l" t="t" r="r" b="b"/>
                  <a:pathLst>
                    <a:path w="59083" h="16119" extrusionOk="0">
                      <a:moveTo>
                        <a:pt x="0" y="16119"/>
                      </a:moveTo>
                      <a:lnTo>
                        <a:pt x="0" y="0"/>
                      </a:lnTo>
                      <a:lnTo>
                        <a:pt x="59083"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2" name="Google Shape;1322;p76"/>
                <p:cNvSpPr/>
                <p:nvPr/>
              </p:nvSpPr>
              <p:spPr>
                <a:xfrm>
                  <a:off x="3007604" y="4096159"/>
                  <a:ext cx="300872" cy="26844"/>
                </a:xfrm>
                <a:custGeom>
                  <a:avLst/>
                  <a:gdLst/>
                  <a:ahLst/>
                  <a:cxnLst/>
                  <a:rect l="l" t="t" r="r" b="b"/>
                  <a:pathLst>
                    <a:path w="300872" h="26844" extrusionOk="0">
                      <a:moveTo>
                        <a:pt x="0" y="26845"/>
                      </a:moveTo>
                      <a:lnTo>
                        <a:pt x="0" y="0"/>
                      </a:lnTo>
                      <a:lnTo>
                        <a:pt x="300872" y="0"/>
                      </a:lnTo>
                      <a:lnTo>
                        <a:pt x="300872"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323" name="Google Shape;1323;p76"/>
              <p:cNvSpPr/>
              <p:nvPr/>
            </p:nvSpPr>
            <p:spPr>
              <a:xfrm>
                <a:off x="3120439" y="3956417"/>
                <a:ext cx="75264" cy="107503"/>
              </a:xfrm>
              <a:custGeom>
                <a:avLst/>
                <a:gdLst/>
                <a:ahLst/>
                <a:cxnLst/>
                <a:rect l="l" t="t" r="r" b="b"/>
                <a:pathLst>
                  <a:path w="75264" h="107503" extrusionOk="0">
                    <a:moveTo>
                      <a:pt x="0" y="107503"/>
                    </a:moveTo>
                    <a:lnTo>
                      <a:pt x="0" y="37632"/>
                    </a:lnTo>
                    <a:cubicBezTo>
                      <a:pt x="0" y="16863"/>
                      <a:pt x="16863" y="0"/>
                      <a:pt x="37632" y="0"/>
                    </a:cubicBezTo>
                    <a:lnTo>
                      <a:pt x="37632" y="0"/>
                    </a:lnTo>
                    <a:cubicBezTo>
                      <a:pt x="58401" y="0"/>
                      <a:pt x="75265" y="16863"/>
                      <a:pt x="75265" y="37632"/>
                    </a:cubicBezTo>
                    <a:lnTo>
                      <a:pt x="75265" y="107503"/>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324" name="Google Shape;1324;p76"/>
              <p:cNvGrpSpPr/>
              <p:nvPr/>
            </p:nvGrpSpPr>
            <p:grpSpPr>
              <a:xfrm>
                <a:off x="3023724" y="3924241"/>
                <a:ext cx="268633" cy="171918"/>
                <a:chOff x="3023724" y="3924241"/>
                <a:chExt cx="268633" cy="171918"/>
              </a:xfrm>
            </p:grpSpPr>
            <p:grpSp>
              <p:nvGrpSpPr>
                <p:cNvPr id="1325" name="Google Shape;1325;p76"/>
                <p:cNvGrpSpPr/>
                <p:nvPr/>
              </p:nvGrpSpPr>
              <p:grpSpPr>
                <a:xfrm>
                  <a:off x="3023724" y="3924241"/>
                  <a:ext cx="64415" cy="171918"/>
                  <a:chOff x="3023724" y="3924241"/>
                  <a:chExt cx="64415" cy="171918"/>
                </a:xfrm>
              </p:grpSpPr>
              <p:sp>
                <p:nvSpPr>
                  <p:cNvPr id="1326" name="Google Shape;1326;p76"/>
                  <p:cNvSpPr/>
                  <p:nvPr/>
                </p:nvSpPr>
                <p:spPr>
                  <a:xfrm>
                    <a:off x="3077475" y="3951086"/>
                    <a:ext cx="5889" cy="118228"/>
                  </a:xfrm>
                  <a:custGeom>
                    <a:avLst/>
                    <a:gdLst/>
                    <a:ahLst/>
                    <a:cxnLst/>
                    <a:rect l="l" t="t" r="r" b="b"/>
                    <a:pathLst>
                      <a:path w="5889" h="118228" extrusionOk="0">
                        <a:moveTo>
                          <a:pt x="0" y="0"/>
                        </a:moveTo>
                        <a:cubicBezTo>
                          <a:pt x="0" y="0"/>
                          <a:pt x="5890" y="39926"/>
                          <a:pt x="5890" y="64477"/>
                        </a:cubicBezTo>
                        <a:cubicBezTo>
                          <a:pt x="5890" y="89028"/>
                          <a:pt x="0" y="118229"/>
                          <a:pt x="0" y="11822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7" name="Google Shape;1327;p76"/>
                  <p:cNvSpPr/>
                  <p:nvPr/>
                </p:nvSpPr>
                <p:spPr>
                  <a:xfrm>
                    <a:off x="3066688" y="3924241"/>
                    <a:ext cx="21451" cy="26844"/>
                  </a:xfrm>
                  <a:custGeom>
                    <a:avLst/>
                    <a:gdLst/>
                    <a:ahLst/>
                    <a:cxnLst/>
                    <a:rect l="l" t="t" r="r" b="b"/>
                    <a:pathLst>
                      <a:path w="21451" h="26844" extrusionOk="0">
                        <a:moveTo>
                          <a:pt x="0" y="26845"/>
                        </a:moveTo>
                        <a:lnTo>
                          <a:pt x="10726" y="26845"/>
                        </a:lnTo>
                        <a:cubicBezTo>
                          <a:pt x="16677" y="26845"/>
                          <a:pt x="21451" y="22009"/>
                          <a:pt x="21451" y="16119"/>
                        </a:cubicBezTo>
                        <a:lnTo>
                          <a:pt x="21451"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8" name="Google Shape;1328;p76"/>
                  <p:cNvSpPr/>
                  <p:nvPr/>
                </p:nvSpPr>
                <p:spPr>
                  <a:xfrm>
                    <a:off x="3066688" y="4069314"/>
                    <a:ext cx="21451" cy="26844"/>
                  </a:xfrm>
                  <a:custGeom>
                    <a:avLst/>
                    <a:gdLst/>
                    <a:ahLst/>
                    <a:cxnLst/>
                    <a:rect l="l" t="t" r="r" b="b"/>
                    <a:pathLst>
                      <a:path w="21451" h="26844" extrusionOk="0">
                        <a:moveTo>
                          <a:pt x="0" y="0"/>
                        </a:moveTo>
                        <a:lnTo>
                          <a:pt x="10726" y="0"/>
                        </a:lnTo>
                        <a:cubicBezTo>
                          <a:pt x="16677" y="0"/>
                          <a:pt x="21451" y="4836"/>
                          <a:pt x="21451" y="10726"/>
                        </a:cubicBezTo>
                        <a:lnTo>
                          <a:pt x="21451"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9" name="Google Shape;1329;p76"/>
                  <p:cNvSpPr/>
                  <p:nvPr/>
                </p:nvSpPr>
                <p:spPr>
                  <a:xfrm>
                    <a:off x="3023724" y="3924241"/>
                    <a:ext cx="10725" cy="171918"/>
                  </a:xfrm>
                  <a:custGeom>
                    <a:avLst/>
                    <a:gdLst/>
                    <a:ahLst/>
                    <a:cxnLst/>
                    <a:rect l="l" t="t" r="r" b="b"/>
                    <a:pathLst>
                      <a:path w="10725" h="171918" extrusionOk="0">
                        <a:moveTo>
                          <a:pt x="0" y="171918"/>
                        </a:moveTo>
                        <a:lnTo>
                          <a:pt x="0" y="155799"/>
                        </a:lnTo>
                        <a:cubicBezTo>
                          <a:pt x="0" y="149847"/>
                          <a:pt x="4836" y="145073"/>
                          <a:pt x="10726" y="145073"/>
                        </a:cubicBezTo>
                        <a:cubicBezTo>
                          <a:pt x="10726" y="145073"/>
                          <a:pt x="4836" y="115935"/>
                          <a:pt x="4836" y="91322"/>
                        </a:cubicBezTo>
                        <a:cubicBezTo>
                          <a:pt x="4836" y="66709"/>
                          <a:pt x="10726" y="26845"/>
                          <a:pt x="10726" y="26845"/>
                        </a:cubicBezTo>
                        <a:cubicBezTo>
                          <a:pt x="4774" y="26845"/>
                          <a:pt x="0" y="22009"/>
                          <a:pt x="0" y="16119"/>
                        </a:cubicBez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330" name="Google Shape;1330;p76"/>
                <p:cNvGrpSpPr/>
                <p:nvPr/>
              </p:nvGrpSpPr>
              <p:grpSpPr>
                <a:xfrm>
                  <a:off x="3227880" y="3924241"/>
                  <a:ext cx="64477" cy="171918"/>
                  <a:chOff x="3227880" y="3924241"/>
                  <a:chExt cx="64477" cy="171918"/>
                </a:xfrm>
              </p:grpSpPr>
              <p:sp>
                <p:nvSpPr>
                  <p:cNvPr id="1331" name="Google Shape;1331;p76"/>
                  <p:cNvSpPr/>
                  <p:nvPr/>
                </p:nvSpPr>
                <p:spPr>
                  <a:xfrm>
                    <a:off x="3281632" y="3951086"/>
                    <a:ext cx="5889" cy="118228"/>
                  </a:xfrm>
                  <a:custGeom>
                    <a:avLst/>
                    <a:gdLst/>
                    <a:ahLst/>
                    <a:cxnLst/>
                    <a:rect l="l" t="t" r="r" b="b"/>
                    <a:pathLst>
                      <a:path w="5889" h="118228" extrusionOk="0">
                        <a:moveTo>
                          <a:pt x="0" y="0"/>
                        </a:moveTo>
                        <a:cubicBezTo>
                          <a:pt x="0" y="0"/>
                          <a:pt x="5890" y="39926"/>
                          <a:pt x="5890" y="64477"/>
                        </a:cubicBezTo>
                        <a:cubicBezTo>
                          <a:pt x="5890" y="89028"/>
                          <a:pt x="0" y="118229"/>
                          <a:pt x="0" y="11822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32" name="Google Shape;1332;p76"/>
                  <p:cNvSpPr/>
                  <p:nvPr/>
                </p:nvSpPr>
                <p:spPr>
                  <a:xfrm>
                    <a:off x="3270906" y="3924241"/>
                    <a:ext cx="21451" cy="26844"/>
                  </a:xfrm>
                  <a:custGeom>
                    <a:avLst/>
                    <a:gdLst/>
                    <a:ahLst/>
                    <a:cxnLst/>
                    <a:rect l="l" t="t" r="r" b="b"/>
                    <a:pathLst>
                      <a:path w="21451" h="26844" extrusionOk="0">
                        <a:moveTo>
                          <a:pt x="0" y="26845"/>
                        </a:moveTo>
                        <a:lnTo>
                          <a:pt x="10726" y="26845"/>
                        </a:lnTo>
                        <a:cubicBezTo>
                          <a:pt x="16677" y="26845"/>
                          <a:pt x="21451" y="22009"/>
                          <a:pt x="21451" y="16119"/>
                        </a:cubicBezTo>
                        <a:lnTo>
                          <a:pt x="21451"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33" name="Google Shape;1333;p76"/>
                  <p:cNvSpPr/>
                  <p:nvPr/>
                </p:nvSpPr>
                <p:spPr>
                  <a:xfrm>
                    <a:off x="3270906" y="4069314"/>
                    <a:ext cx="21451" cy="26844"/>
                  </a:xfrm>
                  <a:custGeom>
                    <a:avLst/>
                    <a:gdLst/>
                    <a:ahLst/>
                    <a:cxnLst/>
                    <a:rect l="l" t="t" r="r" b="b"/>
                    <a:pathLst>
                      <a:path w="21451" h="26844" extrusionOk="0">
                        <a:moveTo>
                          <a:pt x="0" y="0"/>
                        </a:moveTo>
                        <a:lnTo>
                          <a:pt x="10726" y="0"/>
                        </a:lnTo>
                        <a:cubicBezTo>
                          <a:pt x="16677" y="0"/>
                          <a:pt x="21451" y="4836"/>
                          <a:pt x="21451" y="10726"/>
                        </a:cubicBezTo>
                        <a:lnTo>
                          <a:pt x="21451"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34" name="Google Shape;1334;p76"/>
                  <p:cNvSpPr/>
                  <p:nvPr/>
                </p:nvSpPr>
                <p:spPr>
                  <a:xfrm>
                    <a:off x="3227880" y="3924241"/>
                    <a:ext cx="10725" cy="171918"/>
                  </a:xfrm>
                  <a:custGeom>
                    <a:avLst/>
                    <a:gdLst/>
                    <a:ahLst/>
                    <a:cxnLst/>
                    <a:rect l="l" t="t" r="r" b="b"/>
                    <a:pathLst>
                      <a:path w="10725" h="171918" extrusionOk="0">
                        <a:moveTo>
                          <a:pt x="0" y="171918"/>
                        </a:moveTo>
                        <a:lnTo>
                          <a:pt x="0" y="155799"/>
                        </a:lnTo>
                        <a:cubicBezTo>
                          <a:pt x="0" y="149847"/>
                          <a:pt x="4836" y="145073"/>
                          <a:pt x="10726" y="145073"/>
                        </a:cubicBezTo>
                        <a:cubicBezTo>
                          <a:pt x="10726" y="145073"/>
                          <a:pt x="4836" y="115935"/>
                          <a:pt x="4836" y="91322"/>
                        </a:cubicBezTo>
                        <a:cubicBezTo>
                          <a:pt x="4836" y="66709"/>
                          <a:pt x="10726" y="26845"/>
                          <a:pt x="10726" y="26845"/>
                        </a:cubicBezTo>
                        <a:cubicBezTo>
                          <a:pt x="4774" y="26845"/>
                          <a:pt x="0" y="22009"/>
                          <a:pt x="0" y="16119"/>
                        </a:cubicBez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1335" name="Google Shape;1335;p76"/>
              <p:cNvGrpSpPr/>
              <p:nvPr/>
            </p:nvGrpSpPr>
            <p:grpSpPr>
              <a:xfrm>
                <a:off x="2991485" y="3806012"/>
                <a:ext cx="333110" cy="118228"/>
                <a:chOff x="2991485" y="3806012"/>
                <a:chExt cx="333110" cy="118228"/>
              </a:xfrm>
            </p:grpSpPr>
            <p:sp>
              <p:nvSpPr>
                <p:cNvPr id="1336" name="Google Shape;1336;p76"/>
                <p:cNvSpPr/>
                <p:nvPr/>
              </p:nvSpPr>
              <p:spPr>
                <a:xfrm>
                  <a:off x="3061356" y="3843644"/>
                  <a:ext cx="198762" cy="48357"/>
                </a:xfrm>
                <a:custGeom>
                  <a:avLst/>
                  <a:gdLst/>
                  <a:ahLst/>
                  <a:cxnLst/>
                  <a:rect l="l" t="t" r="r" b="b"/>
                  <a:pathLst>
                    <a:path w="198762" h="48357" extrusionOk="0">
                      <a:moveTo>
                        <a:pt x="96716" y="0"/>
                      </a:moveTo>
                      <a:lnTo>
                        <a:pt x="0" y="48358"/>
                      </a:lnTo>
                      <a:lnTo>
                        <a:pt x="198763" y="48358"/>
                      </a:lnTo>
                      <a:lnTo>
                        <a:pt x="96716" y="0"/>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37" name="Google Shape;1337;p76"/>
                <p:cNvSpPr/>
                <p:nvPr/>
              </p:nvSpPr>
              <p:spPr>
                <a:xfrm>
                  <a:off x="2991485" y="3806012"/>
                  <a:ext cx="333110" cy="118228"/>
                </a:xfrm>
                <a:custGeom>
                  <a:avLst/>
                  <a:gdLst/>
                  <a:ahLst/>
                  <a:cxnLst/>
                  <a:rect l="l" t="t" r="r" b="b"/>
                  <a:pathLst>
                    <a:path w="333110" h="118228" extrusionOk="0">
                      <a:moveTo>
                        <a:pt x="316991" y="118229"/>
                      </a:moveTo>
                      <a:lnTo>
                        <a:pt x="16119" y="118229"/>
                      </a:lnTo>
                      <a:lnTo>
                        <a:pt x="16119" y="96716"/>
                      </a:lnTo>
                      <a:lnTo>
                        <a:pt x="0" y="85990"/>
                      </a:lnTo>
                      <a:lnTo>
                        <a:pt x="166586" y="0"/>
                      </a:lnTo>
                      <a:lnTo>
                        <a:pt x="333111" y="85990"/>
                      </a:lnTo>
                      <a:lnTo>
                        <a:pt x="316991" y="96716"/>
                      </a:lnTo>
                      <a:lnTo>
                        <a:pt x="316991" y="118229"/>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nvGrpSpPr>
          <p:cNvPr id="2" name="Group 1">
            <a:extLst>
              <a:ext uri="{FF2B5EF4-FFF2-40B4-BE49-F238E27FC236}">
                <a16:creationId xmlns:a16="http://schemas.microsoft.com/office/drawing/2014/main" id="{9A0E4C95-27A9-B692-C504-E0E62CE95D6A}"/>
              </a:ext>
            </a:extLst>
          </p:cNvPr>
          <p:cNvGrpSpPr/>
          <p:nvPr/>
        </p:nvGrpSpPr>
        <p:grpSpPr>
          <a:xfrm>
            <a:off x="898195" y="3669155"/>
            <a:ext cx="658800" cy="654300"/>
            <a:chOff x="898195" y="3669155"/>
            <a:chExt cx="872400" cy="654300"/>
          </a:xfrm>
        </p:grpSpPr>
        <p:sp>
          <p:nvSpPr>
            <p:cNvPr id="1338" name="Google Shape;1338;p76"/>
            <p:cNvSpPr/>
            <p:nvPr/>
          </p:nvSpPr>
          <p:spPr>
            <a:xfrm>
              <a:off x="898195" y="3669155"/>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39" name="Google Shape;1339;p76"/>
            <p:cNvGrpSpPr/>
            <p:nvPr/>
          </p:nvGrpSpPr>
          <p:grpSpPr>
            <a:xfrm>
              <a:off x="1152753" y="3874341"/>
              <a:ext cx="364824" cy="242523"/>
              <a:chOff x="864586" y="3874341"/>
              <a:chExt cx="273625" cy="242523"/>
            </a:xfrm>
          </p:grpSpPr>
          <p:sp>
            <p:nvSpPr>
              <p:cNvPr id="1340" name="Google Shape;1340;p76"/>
              <p:cNvSpPr/>
              <p:nvPr/>
            </p:nvSpPr>
            <p:spPr>
              <a:xfrm>
                <a:off x="864586" y="3874341"/>
                <a:ext cx="273625" cy="61900"/>
              </a:xfrm>
              <a:custGeom>
                <a:avLst/>
                <a:gdLst/>
                <a:ahLst/>
                <a:cxnLst/>
                <a:rect l="l" t="t" r="r" b="b"/>
                <a:pathLst>
                  <a:path w="273625" h="61900" extrusionOk="0">
                    <a:moveTo>
                      <a:pt x="0" y="0"/>
                    </a:moveTo>
                    <a:lnTo>
                      <a:pt x="273626" y="0"/>
                    </a:lnTo>
                    <a:lnTo>
                      <a:pt x="273626" y="61901"/>
                    </a:lnTo>
                    <a:lnTo>
                      <a:pt x="0" y="61901"/>
                    </a:lnTo>
                    <a:close/>
                  </a:path>
                </a:pathLst>
              </a:custGeom>
              <a:noFill/>
              <a:ln w="15875" cap="flat"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1" name="Google Shape;1341;p76"/>
              <p:cNvSpPr/>
              <p:nvPr/>
            </p:nvSpPr>
            <p:spPr>
              <a:xfrm>
                <a:off x="890384" y="3936148"/>
                <a:ext cx="222216" cy="180716"/>
              </a:xfrm>
              <a:custGeom>
                <a:avLst/>
                <a:gdLst/>
                <a:ahLst/>
                <a:cxnLst/>
                <a:rect l="l" t="t" r="r" b="b"/>
                <a:pathLst>
                  <a:path w="222216" h="180716" extrusionOk="0">
                    <a:moveTo>
                      <a:pt x="0" y="0"/>
                    </a:moveTo>
                    <a:lnTo>
                      <a:pt x="222216" y="0"/>
                    </a:lnTo>
                    <a:lnTo>
                      <a:pt x="222216" y="180716"/>
                    </a:lnTo>
                    <a:lnTo>
                      <a:pt x="0" y="180716"/>
                    </a:lnTo>
                    <a:close/>
                  </a:path>
                </a:pathLst>
              </a:custGeom>
              <a:noFill/>
              <a:ln w="15875" cap="flat"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2" name="Google Shape;1342;p76"/>
              <p:cNvSpPr/>
              <p:nvPr/>
            </p:nvSpPr>
            <p:spPr>
              <a:xfrm>
                <a:off x="945147" y="3970673"/>
                <a:ext cx="121818" cy="107244"/>
              </a:xfrm>
              <a:custGeom>
                <a:avLst/>
                <a:gdLst/>
                <a:ahLst/>
                <a:cxnLst/>
                <a:rect l="l" t="t" r="r" b="b"/>
                <a:pathLst>
                  <a:path w="121818" h="107244" extrusionOk="0">
                    <a:moveTo>
                      <a:pt x="60909" y="107244"/>
                    </a:moveTo>
                    <a:cubicBezTo>
                      <a:pt x="60909" y="107244"/>
                      <a:pt x="121818" y="75447"/>
                      <a:pt x="121818" y="31797"/>
                    </a:cubicBezTo>
                    <a:cubicBezTo>
                      <a:pt x="121818" y="15052"/>
                      <a:pt x="110736" y="0"/>
                      <a:pt x="94158" y="0"/>
                    </a:cubicBezTo>
                    <a:cubicBezTo>
                      <a:pt x="71992" y="0"/>
                      <a:pt x="60909" y="19473"/>
                      <a:pt x="60909" y="29821"/>
                    </a:cubicBezTo>
                    <a:cubicBezTo>
                      <a:pt x="60909" y="19567"/>
                      <a:pt x="49640" y="0"/>
                      <a:pt x="27474" y="0"/>
                    </a:cubicBezTo>
                    <a:cubicBezTo>
                      <a:pt x="10897" y="0"/>
                      <a:pt x="0" y="14958"/>
                      <a:pt x="0" y="31797"/>
                    </a:cubicBezTo>
                    <a:cubicBezTo>
                      <a:pt x="0" y="75447"/>
                      <a:pt x="60909" y="107244"/>
                      <a:pt x="60909" y="107244"/>
                    </a:cubicBezTo>
                    <a:close/>
                  </a:path>
                </a:pathLst>
              </a:custGeom>
              <a:noFill/>
              <a:ln w="15875"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5" name="Group 4">
            <a:extLst>
              <a:ext uri="{FF2B5EF4-FFF2-40B4-BE49-F238E27FC236}">
                <a16:creationId xmlns:a16="http://schemas.microsoft.com/office/drawing/2014/main" id="{F2D55D2B-61AA-1DA8-8077-88D190E0BAC5}"/>
              </a:ext>
            </a:extLst>
          </p:cNvPr>
          <p:cNvGrpSpPr/>
          <p:nvPr/>
        </p:nvGrpSpPr>
        <p:grpSpPr>
          <a:xfrm>
            <a:off x="9313349" y="3669155"/>
            <a:ext cx="658800" cy="658800"/>
            <a:chOff x="9313349" y="3669155"/>
            <a:chExt cx="872400" cy="654300"/>
          </a:xfrm>
        </p:grpSpPr>
        <p:sp>
          <p:nvSpPr>
            <p:cNvPr id="1343" name="Google Shape;1343;p76"/>
            <p:cNvSpPr/>
            <p:nvPr/>
          </p:nvSpPr>
          <p:spPr>
            <a:xfrm>
              <a:off x="9313349" y="3669155"/>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44" name="Google Shape;1344;p76"/>
            <p:cNvGrpSpPr/>
            <p:nvPr/>
          </p:nvGrpSpPr>
          <p:grpSpPr>
            <a:xfrm>
              <a:off x="9501321" y="3839747"/>
              <a:ext cx="498638" cy="295271"/>
              <a:chOff x="7126169" y="3839747"/>
              <a:chExt cx="373988" cy="295271"/>
            </a:xfrm>
          </p:grpSpPr>
          <p:sp>
            <p:nvSpPr>
              <p:cNvPr id="1345" name="Google Shape;1345;p76"/>
              <p:cNvSpPr/>
              <p:nvPr/>
            </p:nvSpPr>
            <p:spPr>
              <a:xfrm>
                <a:off x="7167842" y="3947876"/>
                <a:ext cx="10630" cy="176487"/>
              </a:xfrm>
              <a:custGeom>
                <a:avLst/>
                <a:gdLst/>
                <a:ahLst/>
                <a:cxnLst/>
                <a:rect l="l" t="t" r="r" b="b"/>
                <a:pathLst>
                  <a:path w="10630" h="176487" extrusionOk="0">
                    <a:moveTo>
                      <a:pt x="0" y="0"/>
                    </a:moveTo>
                    <a:lnTo>
                      <a:pt x="0" y="176488"/>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6" name="Google Shape;1346;p76"/>
              <p:cNvSpPr/>
              <p:nvPr/>
            </p:nvSpPr>
            <p:spPr>
              <a:xfrm>
                <a:off x="7167842"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7" name="Google Shape;1347;p76"/>
              <p:cNvSpPr/>
              <p:nvPr/>
            </p:nvSpPr>
            <p:spPr>
              <a:xfrm>
                <a:off x="7241193"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8" name="Google Shape;1348;p76"/>
              <p:cNvSpPr/>
              <p:nvPr/>
            </p:nvSpPr>
            <p:spPr>
              <a:xfrm>
                <a:off x="7314652" y="3891860"/>
                <a:ext cx="73351" cy="36816"/>
              </a:xfrm>
              <a:custGeom>
                <a:avLst/>
                <a:gdLst/>
                <a:ahLst/>
                <a:cxnLst/>
                <a:rect l="l" t="t" r="r" b="b"/>
                <a:pathLst>
                  <a:path w="73351" h="36816" extrusionOk="0">
                    <a:moveTo>
                      <a:pt x="73352" y="0"/>
                    </a:moveTo>
                    <a:cubicBezTo>
                      <a:pt x="73352" y="9811"/>
                      <a:pt x="69418" y="19199"/>
                      <a:pt x="62615" y="26056"/>
                    </a:cubicBezTo>
                    <a:cubicBezTo>
                      <a:pt x="55705" y="33019"/>
                      <a:pt x="46456" y="36817"/>
                      <a:pt x="36676" y="36817"/>
                    </a:cubicBezTo>
                    <a:cubicBezTo>
                      <a:pt x="26896"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9" name="Google Shape;1349;p76"/>
              <p:cNvSpPr/>
              <p:nvPr/>
            </p:nvSpPr>
            <p:spPr>
              <a:xfrm>
                <a:off x="7388003"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0" name="Google Shape;1350;p76"/>
              <p:cNvSpPr/>
              <p:nvPr/>
            </p:nvSpPr>
            <p:spPr>
              <a:xfrm>
                <a:off x="7145730" y="3839747"/>
                <a:ext cx="337631" cy="37238"/>
              </a:xfrm>
              <a:custGeom>
                <a:avLst/>
                <a:gdLst/>
                <a:ahLst/>
                <a:cxnLst/>
                <a:rect l="l" t="t" r="r" b="b"/>
                <a:pathLst>
                  <a:path w="337631" h="37238" extrusionOk="0">
                    <a:moveTo>
                      <a:pt x="0" y="37239"/>
                    </a:moveTo>
                    <a:lnTo>
                      <a:pt x="0" y="0"/>
                    </a:lnTo>
                    <a:lnTo>
                      <a:pt x="337631" y="0"/>
                    </a:lnTo>
                    <a:lnTo>
                      <a:pt x="337631" y="37239"/>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1" name="Google Shape;1351;p76"/>
              <p:cNvSpPr/>
              <p:nvPr/>
            </p:nvSpPr>
            <p:spPr>
              <a:xfrm>
                <a:off x="7272767" y="3958425"/>
                <a:ext cx="10630" cy="166043"/>
              </a:xfrm>
              <a:custGeom>
                <a:avLst/>
                <a:gdLst/>
                <a:ahLst/>
                <a:cxnLst/>
                <a:rect l="l" t="t" r="r" b="b"/>
                <a:pathLst>
                  <a:path w="10630" h="166043" extrusionOk="0">
                    <a:moveTo>
                      <a:pt x="0" y="0"/>
                    </a:moveTo>
                    <a:lnTo>
                      <a:pt x="0" y="166044"/>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2" name="Google Shape;1352;p76"/>
              <p:cNvSpPr/>
              <p:nvPr/>
            </p:nvSpPr>
            <p:spPr>
              <a:xfrm>
                <a:off x="7461355" y="3947876"/>
                <a:ext cx="10630" cy="176487"/>
              </a:xfrm>
              <a:custGeom>
                <a:avLst/>
                <a:gdLst/>
                <a:ahLst/>
                <a:cxnLst/>
                <a:rect l="l" t="t" r="r" b="b"/>
                <a:pathLst>
                  <a:path w="10630" h="176487" extrusionOk="0">
                    <a:moveTo>
                      <a:pt x="0" y="0"/>
                    </a:moveTo>
                    <a:lnTo>
                      <a:pt x="0" y="176488"/>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3" name="Google Shape;1353;p76"/>
              <p:cNvSpPr/>
              <p:nvPr/>
            </p:nvSpPr>
            <p:spPr>
              <a:xfrm>
                <a:off x="7238110" y="4010010"/>
                <a:ext cx="10630" cy="38082"/>
              </a:xfrm>
              <a:custGeom>
                <a:avLst/>
                <a:gdLst/>
                <a:ahLst/>
                <a:cxnLst/>
                <a:rect l="l" t="t" r="r" b="b"/>
                <a:pathLst>
                  <a:path w="10630" h="38082" extrusionOk="0">
                    <a:moveTo>
                      <a:pt x="0" y="0"/>
                    </a:moveTo>
                    <a:lnTo>
                      <a:pt x="0" y="38083"/>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4" name="Google Shape;1354;p76"/>
              <p:cNvSpPr/>
              <p:nvPr/>
            </p:nvSpPr>
            <p:spPr>
              <a:xfrm>
                <a:off x="7126169" y="4124469"/>
                <a:ext cx="373988" cy="10549"/>
              </a:xfrm>
              <a:custGeom>
                <a:avLst/>
                <a:gdLst/>
                <a:ahLst/>
                <a:cxnLst/>
                <a:rect l="l" t="t" r="r" b="b"/>
                <a:pathLst>
                  <a:path w="373988" h="10549" extrusionOk="0">
                    <a:moveTo>
                      <a:pt x="0" y="0"/>
                    </a:moveTo>
                    <a:lnTo>
                      <a:pt x="373988"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5" name="Google Shape;1355;p76"/>
              <p:cNvSpPr/>
              <p:nvPr/>
            </p:nvSpPr>
            <p:spPr>
              <a:xfrm>
                <a:off x="7334425" y="3973405"/>
                <a:ext cx="72607" cy="72894"/>
              </a:xfrm>
              <a:custGeom>
                <a:avLst/>
                <a:gdLst/>
                <a:ahLst/>
                <a:cxnLst/>
                <a:rect l="l" t="t" r="r" b="b"/>
                <a:pathLst>
                  <a:path w="72607" h="72894" extrusionOk="0">
                    <a:moveTo>
                      <a:pt x="72608" y="0"/>
                    </a:moveTo>
                    <a:lnTo>
                      <a:pt x="0" y="72895"/>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6" name="Google Shape;1356;p76"/>
              <p:cNvSpPr/>
              <p:nvPr/>
            </p:nvSpPr>
            <p:spPr>
              <a:xfrm>
                <a:off x="7381519" y="4020770"/>
                <a:ext cx="50176" cy="50530"/>
              </a:xfrm>
              <a:custGeom>
                <a:avLst/>
                <a:gdLst/>
                <a:ahLst/>
                <a:cxnLst/>
                <a:rect l="l" t="t" r="r" b="b"/>
                <a:pathLst>
                  <a:path w="50176" h="50530" extrusionOk="0">
                    <a:moveTo>
                      <a:pt x="50177" y="0"/>
                    </a:moveTo>
                    <a:lnTo>
                      <a:pt x="0" y="50531"/>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pic>
        <p:nvPicPr>
          <p:cNvPr id="6" name="Google Shape;10;p34">
            <a:extLst>
              <a:ext uri="{FF2B5EF4-FFF2-40B4-BE49-F238E27FC236}">
                <a16:creationId xmlns:a16="http://schemas.microsoft.com/office/drawing/2014/main" id="{BE5CE524-B847-AB4A-436C-DEEB8282CF4C}"/>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61"/>
        <p:cNvGrpSpPr/>
        <p:nvPr/>
      </p:nvGrpSpPr>
      <p:grpSpPr>
        <a:xfrm>
          <a:off x="0" y="0"/>
          <a:ext cx="0" cy="0"/>
          <a:chOff x="0" y="0"/>
          <a:chExt cx="0" cy="0"/>
        </a:xfrm>
      </p:grpSpPr>
      <p:sp>
        <p:nvSpPr>
          <p:cNvPr id="1362" name="Google Shape;1362;p77"/>
          <p:cNvSpPr/>
          <p:nvPr/>
        </p:nvSpPr>
        <p:spPr>
          <a:xfrm>
            <a:off x="6596867" y="2363050"/>
            <a:ext cx="4716900" cy="3870482"/>
          </a:xfrm>
          <a:prstGeom prst="rect">
            <a:avLst/>
          </a:prstGeom>
          <a:solidFill>
            <a:schemeClr val="lt1"/>
          </a:solidFill>
          <a:ln>
            <a:noFill/>
          </a:ln>
        </p:spPr>
        <p:txBody>
          <a:bodyPr spcFirstLastPara="1" wrap="square" lIns="288000" tIns="288000" rIns="324000" bIns="270000" anchor="t" anchorCtr="0">
            <a:noAutofit/>
          </a:bodyPr>
          <a:lstStyle/>
          <a:p>
            <a:pPr marL="0" marR="0" lvl="0" indent="0" algn="l" rtl="0">
              <a:spcBef>
                <a:spcPts val="0"/>
              </a:spcBef>
              <a:spcAft>
                <a:spcPts val="0"/>
              </a:spcAft>
              <a:buNone/>
            </a:pPr>
            <a:r>
              <a:rPr lang="fr-FR" sz="2000" b="1">
                <a:solidFill>
                  <a:srgbClr val="F1633E"/>
                </a:solidFill>
                <a:latin typeface="Arial"/>
                <a:ea typeface="Arial"/>
                <a:cs typeface="Arial"/>
                <a:sym typeface="Arial"/>
              </a:rPr>
              <a:t>Soutien non financier</a:t>
            </a:r>
          </a:p>
          <a:p>
            <a:pPr marL="285750" marR="0" lvl="0" indent="-318770" algn="l" rtl="0">
              <a:spcBef>
                <a:spcPts val="600"/>
              </a:spcBef>
              <a:spcAft>
                <a:spcPts val="0"/>
              </a:spcAft>
              <a:buClr>
                <a:srgbClr val="F1633E"/>
              </a:buClr>
              <a:buSzPts val="1800"/>
              <a:buFont typeface="NTR"/>
              <a:buChar char="►"/>
            </a:pPr>
            <a:r>
              <a:rPr lang="fr-FR" sz="1800">
                <a:solidFill>
                  <a:srgbClr val="0B3458"/>
                </a:solidFill>
                <a:latin typeface="Arial"/>
                <a:ea typeface="Arial"/>
                <a:cs typeface="Arial"/>
                <a:sym typeface="Arial"/>
              </a:rPr>
              <a:t>Matériel de formation : dépôt de candidature à un gTLD</a:t>
            </a:r>
            <a:r>
              <a:rPr lang="fr-FR" sz="1800">
                <a:solidFill>
                  <a:srgbClr val="0B3458"/>
                </a:solidFill>
              </a:rPr>
              <a:t>, </a:t>
            </a:r>
            <a:r>
              <a:rPr lang="fr-FR" sz="1800">
                <a:solidFill>
                  <a:srgbClr val="0B3458"/>
                </a:solidFill>
                <a:latin typeface="Arial"/>
                <a:ea typeface="Arial"/>
                <a:cs typeface="Arial"/>
                <a:sym typeface="Arial"/>
              </a:rPr>
              <a:t>devenir opérateur de registre</a:t>
            </a:r>
            <a:r>
              <a:rPr lang="fr-FR" sz="1800">
                <a:solidFill>
                  <a:srgbClr val="0B3458"/>
                </a:solidFill>
              </a:rPr>
              <a:t>.</a:t>
            </a:r>
            <a:r>
              <a:rPr lang="fr-FR" sz="1800">
                <a:solidFill>
                  <a:srgbClr val="0B3458"/>
                </a:solidFill>
                <a:latin typeface="Arial"/>
                <a:ea typeface="Arial"/>
                <a:cs typeface="Arial"/>
                <a:sym typeface="Arial"/>
              </a:rPr>
              <a:t> </a:t>
            </a:r>
          </a:p>
          <a:p>
            <a:pPr marL="285750" marR="0" lvl="0" indent="-318770" algn="l" rtl="0">
              <a:spcBef>
                <a:spcPts val="600"/>
              </a:spcBef>
              <a:spcAft>
                <a:spcPts val="0"/>
              </a:spcAft>
              <a:buClr>
                <a:srgbClr val="F1633E"/>
              </a:buClr>
              <a:buSzPts val="1800"/>
              <a:buFont typeface="NTR"/>
              <a:buChar char="►"/>
            </a:pPr>
            <a:r>
              <a:rPr lang="fr-FR" sz="1800">
                <a:solidFill>
                  <a:srgbClr val="0B3458"/>
                </a:solidFill>
                <a:latin typeface="Arial"/>
                <a:ea typeface="Arial"/>
                <a:cs typeface="Arial"/>
                <a:sym typeface="Arial"/>
              </a:rPr>
              <a:t>Programme de renforcement des capacités/de mentorat. </a:t>
            </a:r>
          </a:p>
          <a:p>
            <a:pPr marL="285750" marR="0" lvl="0" indent="-318770" algn="l" rtl="0">
              <a:spcBef>
                <a:spcPts val="600"/>
              </a:spcBef>
              <a:spcAft>
                <a:spcPts val="0"/>
              </a:spcAft>
              <a:buClr>
                <a:srgbClr val="F1633E"/>
              </a:buClr>
              <a:buSzPts val="1800"/>
              <a:buFont typeface="NTR"/>
              <a:buChar char="►"/>
            </a:pPr>
            <a:r>
              <a:rPr lang="fr-FR" sz="1800">
                <a:solidFill>
                  <a:srgbClr val="0B3458"/>
                </a:solidFill>
                <a:latin typeface="Arial"/>
                <a:ea typeface="Arial"/>
                <a:cs typeface="Arial"/>
                <a:sym typeface="Arial"/>
              </a:rPr>
              <a:t>Accès à des services de conseil pour les candidats.</a:t>
            </a:r>
          </a:p>
          <a:p>
            <a:pPr marL="285750" marR="0" lvl="0" indent="-318770" algn="l" rtl="0">
              <a:spcBef>
                <a:spcPts val="600"/>
              </a:spcBef>
              <a:spcAft>
                <a:spcPts val="0"/>
              </a:spcAft>
              <a:buClr>
                <a:srgbClr val="F1633E"/>
              </a:buClr>
              <a:buSzPts val="1800"/>
              <a:buFont typeface="NTR"/>
              <a:buChar char="►"/>
            </a:pPr>
            <a:r>
              <a:rPr lang="fr-FR" sz="1800">
                <a:solidFill>
                  <a:srgbClr val="0B3458"/>
                </a:solidFill>
                <a:latin typeface="Arial"/>
                <a:ea typeface="Arial"/>
                <a:cs typeface="Arial"/>
                <a:sym typeface="Arial"/>
              </a:rPr>
              <a:t>Liste de prestataires de services professionnels à titre gratuit.</a:t>
            </a:r>
          </a:p>
        </p:txBody>
      </p:sp>
      <p:cxnSp>
        <p:nvCxnSpPr>
          <p:cNvPr id="1363" name="Google Shape;1363;p77"/>
          <p:cNvCxnSpPr/>
          <p:nvPr/>
        </p:nvCxnSpPr>
        <p:spPr>
          <a:xfrm>
            <a:off x="6592902" y="2358565"/>
            <a:ext cx="4947900" cy="0"/>
          </a:xfrm>
          <a:prstGeom prst="straightConnector1">
            <a:avLst/>
          </a:prstGeom>
          <a:noFill/>
          <a:ln w="15875" cap="flat" cmpd="sng">
            <a:solidFill>
              <a:srgbClr val="F1633E"/>
            </a:solidFill>
            <a:prstDash val="solid"/>
            <a:round/>
            <a:headEnd type="none" w="sm" len="sm"/>
            <a:tailEnd type="none" w="sm" len="sm"/>
          </a:ln>
        </p:spPr>
      </p:cxnSp>
      <p:sp>
        <p:nvSpPr>
          <p:cNvPr id="1364" name="Google Shape;1364;p77"/>
          <p:cNvSpPr/>
          <p:nvPr/>
        </p:nvSpPr>
        <p:spPr>
          <a:xfrm>
            <a:off x="1076867" y="2363050"/>
            <a:ext cx="4716900" cy="3870482"/>
          </a:xfrm>
          <a:prstGeom prst="rect">
            <a:avLst/>
          </a:prstGeom>
          <a:solidFill>
            <a:schemeClr val="lt1"/>
          </a:solidFill>
          <a:ln>
            <a:noFill/>
          </a:ln>
        </p:spPr>
        <p:txBody>
          <a:bodyPr spcFirstLastPara="1" wrap="square" lIns="288000" tIns="288000" rIns="216000" bIns="288000" anchor="t" anchorCtr="0">
            <a:noAutofit/>
          </a:bodyPr>
          <a:lstStyle/>
          <a:p>
            <a:pPr marL="0" marR="0" lvl="0" indent="0" algn="l" rtl="0">
              <a:spcBef>
                <a:spcPts val="0"/>
              </a:spcBef>
              <a:spcAft>
                <a:spcPts val="0"/>
              </a:spcAft>
              <a:buNone/>
            </a:pPr>
            <a:r>
              <a:rPr lang="fr-FR" sz="2000" b="1" dirty="0">
                <a:solidFill>
                  <a:srgbClr val="F1633E"/>
                </a:solidFill>
                <a:latin typeface="Arial"/>
                <a:ea typeface="Arial"/>
                <a:cs typeface="Arial"/>
                <a:sym typeface="Arial"/>
              </a:rPr>
              <a:t>Soutien financier</a:t>
            </a:r>
          </a:p>
          <a:p>
            <a:pPr marL="285750" marR="0" lvl="0" indent="-318770" algn="l" rtl="0">
              <a:spcBef>
                <a:spcPts val="600"/>
              </a:spcBef>
              <a:spcAft>
                <a:spcPts val="0"/>
              </a:spcAft>
              <a:buClr>
                <a:srgbClr val="F1633E"/>
              </a:buClr>
              <a:buSzPts val="1800"/>
              <a:buFont typeface="NTR"/>
              <a:buChar char="►"/>
            </a:pPr>
            <a:r>
              <a:rPr lang="fr-FR" sz="1800" dirty="0">
                <a:solidFill>
                  <a:srgbClr val="0B3458"/>
                </a:solidFill>
              </a:rPr>
              <a:t>Réduction de 75 % à 85 % sur les frais d'évaluation des gTLD.</a:t>
            </a:r>
          </a:p>
          <a:p>
            <a:pPr marL="285750" marR="0" lvl="0" indent="-318770" algn="l" rtl="0">
              <a:spcBef>
                <a:spcPts val="600"/>
              </a:spcBef>
              <a:spcAft>
                <a:spcPts val="0"/>
              </a:spcAft>
              <a:buClr>
                <a:srgbClr val="F1633E"/>
              </a:buClr>
              <a:buSzPts val="1800"/>
              <a:buFont typeface="NTR"/>
              <a:buChar char="►"/>
            </a:pPr>
            <a:r>
              <a:rPr lang="fr-FR" sz="1800" dirty="0">
                <a:solidFill>
                  <a:srgbClr val="0B3458"/>
                </a:solidFill>
                <a:latin typeface="Arial"/>
                <a:ea typeface="Arial"/>
                <a:cs typeface="Arial"/>
                <a:sym typeface="Arial"/>
              </a:rPr>
              <a:t>Crédit d’offre. </a:t>
            </a:r>
          </a:p>
          <a:p>
            <a:pPr marL="285750" marR="0" lvl="0" indent="-318770" algn="l" rtl="0">
              <a:spcBef>
                <a:spcPts val="600"/>
              </a:spcBef>
              <a:spcAft>
                <a:spcPts val="0"/>
              </a:spcAft>
              <a:buClr>
                <a:srgbClr val="F1633E"/>
              </a:buClr>
              <a:buSzPts val="1800"/>
              <a:buFont typeface="NTR"/>
              <a:buChar char="►"/>
            </a:pPr>
            <a:r>
              <a:rPr lang="fr-FR" sz="1800" dirty="0">
                <a:solidFill>
                  <a:srgbClr val="0B3458"/>
                </a:solidFill>
                <a:latin typeface="Arial"/>
                <a:ea typeface="Arial"/>
                <a:cs typeface="Arial"/>
                <a:sym typeface="Arial"/>
              </a:rPr>
              <a:t>Réduction/annulation des frais d’exploitation du registre de base. </a:t>
            </a:r>
          </a:p>
        </p:txBody>
      </p:sp>
      <p:cxnSp>
        <p:nvCxnSpPr>
          <p:cNvPr id="1365" name="Google Shape;1365;p77"/>
          <p:cNvCxnSpPr/>
          <p:nvPr/>
        </p:nvCxnSpPr>
        <p:spPr>
          <a:xfrm>
            <a:off x="1064035" y="2358565"/>
            <a:ext cx="4956900" cy="0"/>
          </a:xfrm>
          <a:prstGeom prst="straightConnector1">
            <a:avLst/>
          </a:prstGeom>
          <a:noFill/>
          <a:ln w="15875" cap="flat" cmpd="sng">
            <a:solidFill>
              <a:srgbClr val="F1633E"/>
            </a:solidFill>
            <a:prstDash val="solid"/>
            <a:round/>
            <a:headEnd type="none" w="sm" len="sm"/>
            <a:tailEnd type="none" w="sm" len="sm"/>
          </a:ln>
        </p:spPr>
      </p:cxnSp>
      <p:sp>
        <p:nvSpPr>
          <p:cNvPr id="1366" name="Google Shape;1366;p77"/>
          <p:cNvSpPr txBox="1">
            <a:spLocks noGrp="1"/>
          </p:cNvSpPr>
          <p:nvPr>
            <p:ph type="title"/>
          </p:nvPr>
        </p:nvSpPr>
        <p:spPr>
          <a:xfrm>
            <a:off x="575733" y="900113"/>
            <a:ext cx="4716900" cy="845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fr-FR"/>
              <a:t>Types de soutien aux candidats</a:t>
            </a:r>
          </a:p>
        </p:txBody>
      </p:sp>
      <p:sp>
        <p:nvSpPr>
          <p:cNvPr id="1367" name="Google Shape;1367;p77"/>
          <p:cNvSpPr txBox="1"/>
          <p:nvPr/>
        </p:nvSpPr>
        <p:spPr>
          <a:xfrm>
            <a:off x="5448567" y="970652"/>
            <a:ext cx="6027300" cy="73866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fr-FR" sz="1600" b="1" dirty="0">
                <a:solidFill>
                  <a:srgbClr val="0B3458"/>
                </a:solidFill>
                <a:latin typeface="Arial"/>
                <a:ea typeface="Arial"/>
                <a:cs typeface="Arial"/>
                <a:sym typeface="Arial"/>
              </a:rPr>
              <a:t>Le programme de soutien aux candidats offre un éventail d'aides financières et non financières aux entités éligibles réunissant les conditions requises</a:t>
            </a:r>
            <a:r>
              <a:rPr lang="fr-FR" sz="1600" b="1" dirty="0">
                <a:solidFill>
                  <a:srgbClr val="0B3458"/>
                </a:solidFill>
              </a:rPr>
              <a:t>.</a:t>
            </a:r>
          </a:p>
        </p:txBody>
      </p:sp>
      <p:grpSp>
        <p:nvGrpSpPr>
          <p:cNvPr id="3" name="Group 2">
            <a:extLst>
              <a:ext uri="{FF2B5EF4-FFF2-40B4-BE49-F238E27FC236}">
                <a16:creationId xmlns:a16="http://schemas.microsoft.com/office/drawing/2014/main" id="{D18565BB-C99E-3096-8866-293ED91A2560}"/>
              </a:ext>
            </a:extLst>
          </p:cNvPr>
          <p:cNvGrpSpPr/>
          <p:nvPr/>
        </p:nvGrpSpPr>
        <p:grpSpPr>
          <a:xfrm>
            <a:off x="6163302" y="2060259"/>
            <a:ext cx="658800" cy="658800"/>
            <a:chOff x="6163302" y="2060259"/>
            <a:chExt cx="872400" cy="654300"/>
          </a:xfrm>
        </p:grpSpPr>
        <p:sp>
          <p:nvSpPr>
            <p:cNvPr id="1370" name="Google Shape;1370;p77"/>
            <p:cNvSpPr/>
            <p:nvPr/>
          </p:nvSpPr>
          <p:spPr>
            <a:xfrm>
              <a:off x="6163302" y="2060259"/>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71" name="Google Shape;1371;p77"/>
            <p:cNvGrpSpPr/>
            <p:nvPr/>
          </p:nvGrpSpPr>
          <p:grpSpPr>
            <a:xfrm>
              <a:off x="6419096" y="2182483"/>
              <a:ext cx="406151" cy="367063"/>
              <a:chOff x="5803936" y="3575511"/>
              <a:chExt cx="589051" cy="709850"/>
            </a:xfrm>
          </p:grpSpPr>
          <p:sp>
            <p:nvSpPr>
              <p:cNvPr id="1372" name="Google Shape;1372;p77"/>
              <p:cNvSpPr/>
              <p:nvPr/>
            </p:nvSpPr>
            <p:spPr>
              <a:xfrm>
                <a:off x="5899097" y="3575511"/>
                <a:ext cx="240090" cy="242076"/>
              </a:xfrm>
              <a:custGeom>
                <a:avLst/>
                <a:gdLst/>
                <a:ahLst/>
                <a:cxnLst/>
                <a:rect l="l" t="t" r="r" b="b"/>
                <a:pathLst>
                  <a:path w="240090" h="242076" extrusionOk="0">
                    <a:moveTo>
                      <a:pt x="120045" y="242076"/>
                    </a:moveTo>
                    <a:cubicBezTo>
                      <a:pt x="53686" y="242076"/>
                      <a:pt x="0" y="187946"/>
                      <a:pt x="0" y="121038"/>
                    </a:cubicBezTo>
                    <a:cubicBezTo>
                      <a:pt x="0" y="54130"/>
                      <a:pt x="53686" y="0"/>
                      <a:pt x="120045" y="0"/>
                    </a:cubicBezTo>
                    <a:cubicBezTo>
                      <a:pt x="186404" y="0"/>
                      <a:pt x="240091" y="54130"/>
                      <a:pt x="240091" y="121038"/>
                    </a:cubicBezTo>
                    <a:cubicBezTo>
                      <a:pt x="240091" y="187946"/>
                      <a:pt x="186404" y="242076"/>
                      <a:pt x="120045" y="242076"/>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3" name="Google Shape;1373;p77"/>
              <p:cNvSpPr/>
              <p:nvPr/>
            </p:nvSpPr>
            <p:spPr>
              <a:xfrm>
                <a:off x="5909235" y="4021216"/>
                <a:ext cx="105644" cy="64003"/>
              </a:xfrm>
              <a:custGeom>
                <a:avLst/>
                <a:gdLst/>
                <a:ahLst/>
                <a:cxnLst/>
                <a:rect l="l" t="t" r="r" b="b"/>
                <a:pathLst>
                  <a:path w="105644" h="64003" extrusionOk="0">
                    <a:moveTo>
                      <a:pt x="105644" y="64004"/>
                    </a:moveTo>
                    <a:lnTo>
                      <a:pt x="13594" y="64004"/>
                    </a:lnTo>
                    <a:cubicBezTo>
                      <a:pt x="6221" y="64004"/>
                      <a:pt x="0" y="57964"/>
                      <a:pt x="0" y="50297"/>
                    </a:cubicBezTo>
                    <a:lnTo>
                      <a:pt x="0" y="0"/>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4" name="Google Shape;1374;p77"/>
              <p:cNvSpPr/>
              <p:nvPr/>
            </p:nvSpPr>
            <p:spPr>
              <a:xfrm>
                <a:off x="5803936" y="3886354"/>
                <a:ext cx="389743" cy="304454"/>
              </a:xfrm>
              <a:custGeom>
                <a:avLst/>
                <a:gdLst/>
                <a:ahLst/>
                <a:cxnLst/>
                <a:rect l="l" t="t" r="r" b="b"/>
                <a:pathLst>
                  <a:path w="389743" h="304454" extrusionOk="0">
                    <a:moveTo>
                      <a:pt x="389744" y="34732"/>
                    </a:moveTo>
                    <a:cubicBezTo>
                      <a:pt x="366933" y="13358"/>
                      <a:pt x="336173" y="0"/>
                      <a:pt x="302533" y="0"/>
                    </a:cubicBezTo>
                    <a:lnTo>
                      <a:pt x="127534" y="0"/>
                    </a:lnTo>
                    <a:cubicBezTo>
                      <a:pt x="57142" y="0"/>
                      <a:pt x="0" y="57615"/>
                      <a:pt x="0" y="128589"/>
                    </a:cubicBezTo>
                    <a:lnTo>
                      <a:pt x="0" y="230693"/>
                    </a:lnTo>
                    <a:cubicBezTo>
                      <a:pt x="0" y="271349"/>
                      <a:pt x="32719" y="304454"/>
                      <a:pt x="73156" y="304454"/>
                    </a:cubicBezTo>
                    <a:lnTo>
                      <a:pt x="181796" y="304454"/>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5" name="Google Shape;1375;p77"/>
              <p:cNvSpPr/>
              <p:nvPr/>
            </p:nvSpPr>
            <p:spPr>
              <a:xfrm>
                <a:off x="5823867" y="4273746"/>
                <a:ext cx="138593" cy="11615"/>
              </a:xfrm>
              <a:custGeom>
                <a:avLst/>
                <a:gdLst/>
                <a:ahLst/>
                <a:cxnLst/>
                <a:rect l="l" t="t" r="r" b="b"/>
                <a:pathLst>
                  <a:path w="138593" h="11615" extrusionOk="0">
                    <a:moveTo>
                      <a:pt x="138594" y="0"/>
                    </a:moveTo>
                    <a:lnTo>
                      <a:pt x="0"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6" name="Google Shape;1376;p77"/>
              <p:cNvSpPr/>
              <p:nvPr/>
            </p:nvSpPr>
            <p:spPr>
              <a:xfrm>
                <a:off x="5962460" y="3997054"/>
                <a:ext cx="430527" cy="276691"/>
              </a:xfrm>
              <a:custGeom>
                <a:avLst/>
                <a:gdLst/>
                <a:ahLst/>
                <a:cxnLst/>
                <a:rect l="l" t="t" r="r" b="b"/>
                <a:pathLst>
                  <a:path w="430527" h="276691" extrusionOk="0">
                    <a:moveTo>
                      <a:pt x="77880" y="0"/>
                    </a:moveTo>
                    <a:lnTo>
                      <a:pt x="35829" y="149149"/>
                    </a:lnTo>
                    <a:lnTo>
                      <a:pt x="16935" y="216521"/>
                    </a:lnTo>
                    <a:lnTo>
                      <a:pt x="0" y="276692"/>
                    </a:lnTo>
                    <a:lnTo>
                      <a:pt x="352763" y="276692"/>
                    </a:lnTo>
                    <a:lnTo>
                      <a:pt x="372002" y="208390"/>
                    </a:lnTo>
                    <a:lnTo>
                      <a:pt x="389398" y="146361"/>
                    </a:lnTo>
                    <a:lnTo>
                      <a:pt x="430527" y="0"/>
                    </a:lnTo>
                    <a:lnTo>
                      <a:pt x="77880" y="0"/>
                    </a:lnTo>
                    <a:close/>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2" name="Group 1">
            <a:extLst>
              <a:ext uri="{FF2B5EF4-FFF2-40B4-BE49-F238E27FC236}">
                <a16:creationId xmlns:a16="http://schemas.microsoft.com/office/drawing/2014/main" id="{E458EA9E-74C6-9B88-845D-E86703BAD2CF}"/>
              </a:ext>
            </a:extLst>
          </p:cNvPr>
          <p:cNvGrpSpPr/>
          <p:nvPr/>
        </p:nvGrpSpPr>
        <p:grpSpPr>
          <a:xfrm>
            <a:off x="640607" y="2060259"/>
            <a:ext cx="658800" cy="654300"/>
            <a:chOff x="640607" y="2060259"/>
            <a:chExt cx="872400" cy="654300"/>
          </a:xfrm>
        </p:grpSpPr>
        <p:sp>
          <p:nvSpPr>
            <p:cNvPr id="1369" name="Google Shape;1369;p77"/>
            <p:cNvSpPr/>
            <p:nvPr/>
          </p:nvSpPr>
          <p:spPr>
            <a:xfrm>
              <a:off x="640607" y="2060259"/>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77" name="Google Shape;1377;p77"/>
            <p:cNvGrpSpPr/>
            <p:nvPr/>
          </p:nvGrpSpPr>
          <p:grpSpPr>
            <a:xfrm>
              <a:off x="850410" y="2220668"/>
              <a:ext cx="454897" cy="286605"/>
              <a:chOff x="4582472" y="2001793"/>
              <a:chExt cx="341181" cy="286605"/>
            </a:xfrm>
          </p:grpSpPr>
          <p:sp>
            <p:nvSpPr>
              <p:cNvPr id="1378" name="Google Shape;1378;p77"/>
              <p:cNvSpPr/>
              <p:nvPr/>
            </p:nvSpPr>
            <p:spPr>
              <a:xfrm>
                <a:off x="4582472" y="2075362"/>
                <a:ext cx="341181" cy="213036"/>
              </a:xfrm>
              <a:custGeom>
                <a:avLst/>
                <a:gdLst/>
                <a:ahLst/>
                <a:cxnLst/>
                <a:rect l="l" t="t" r="r" b="b"/>
                <a:pathLst>
                  <a:path w="341181" h="213036" extrusionOk="0">
                    <a:moveTo>
                      <a:pt x="0" y="0"/>
                    </a:moveTo>
                    <a:lnTo>
                      <a:pt x="341181" y="0"/>
                    </a:lnTo>
                    <a:lnTo>
                      <a:pt x="341181" y="213036"/>
                    </a:lnTo>
                    <a:lnTo>
                      <a:pt x="0" y="213036"/>
                    </a:ln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9" name="Google Shape;1379;p77"/>
              <p:cNvSpPr/>
              <p:nvPr/>
            </p:nvSpPr>
            <p:spPr>
              <a:xfrm>
                <a:off x="4688451" y="2104824"/>
                <a:ext cx="129223" cy="154111"/>
              </a:xfrm>
              <a:custGeom>
                <a:avLst/>
                <a:gdLst/>
                <a:ahLst/>
                <a:cxnLst/>
                <a:rect l="l" t="t" r="r" b="b"/>
                <a:pathLst>
                  <a:path w="129223" h="154111" extrusionOk="0">
                    <a:moveTo>
                      <a:pt x="129223" y="77056"/>
                    </a:moveTo>
                    <a:cubicBezTo>
                      <a:pt x="129223" y="119612"/>
                      <a:pt x="100295" y="154111"/>
                      <a:pt x="64612" y="154111"/>
                    </a:cubicBezTo>
                    <a:cubicBezTo>
                      <a:pt x="28928" y="154111"/>
                      <a:pt x="0" y="119612"/>
                      <a:pt x="0" y="77056"/>
                    </a:cubicBezTo>
                    <a:cubicBezTo>
                      <a:pt x="0" y="34499"/>
                      <a:pt x="28928" y="0"/>
                      <a:pt x="64612" y="0"/>
                    </a:cubicBezTo>
                    <a:cubicBezTo>
                      <a:pt x="100295" y="0"/>
                      <a:pt x="129223" y="34499"/>
                      <a:pt x="129223" y="77056"/>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0" name="Google Shape;1380;p77"/>
              <p:cNvSpPr/>
              <p:nvPr/>
            </p:nvSpPr>
            <p:spPr>
              <a:xfrm>
                <a:off x="4855935" y="2178277"/>
                <a:ext cx="7134" cy="7205"/>
              </a:xfrm>
              <a:custGeom>
                <a:avLst/>
                <a:gdLst/>
                <a:ahLst/>
                <a:cxnLst/>
                <a:rect l="l" t="t" r="r" b="b"/>
                <a:pathLst>
                  <a:path w="7134" h="7205" extrusionOk="0">
                    <a:moveTo>
                      <a:pt x="7134" y="3603"/>
                    </a:moveTo>
                    <a:cubicBezTo>
                      <a:pt x="7134" y="5579"/>
                      <a:pt x="5523" y="7206"/>
                      <a:pt x="3567" y="7206"/>
                    </a:cubicBezTo>
                    <a:cubicBezTo>
                      <a:pt x="1611" y="7206"/>
                      <a:pt x="0" y="5579"/>
                      <a:pt x="0" y="3603"/>
                    </a:cubicBezTo>
                    <a:cubicBezTo>
                      <a:pt x="0" y="1627"/>
                      <a:pt x="1611" y="0"/>
                      <a:pt x="3567" y="0"/>
                    </a:cubicBezTo>
                    <a:cubicBezTo>
                      <a:pt x="5523" y="0"/>
                      <a:pt x="7134" y="1627"/>
                      <a:pt x="7134" y="3603"/>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1" name="Google Shape;1381;p77"/>
              <p:cNvSpPr/>
              <p:nvPr/>
            </p:nvSpPr>
            <p:spPr>
              <a:xfrm>
                <a:off x="4645127" y="2178277"/>
                <a:ext cx="7134" cy="7205"/>
              </a:xfrm>
              <a:custGeom>
                <a:avLst/>
                <a:gdLst/>
                <a:ahLst/>
                <a:cxnLst/>
                <a:rect l="l" t="t" r="r" b="b"/>
                <a:pathLst>
                  <a:path w="7134" h="7205" extrusionOk="0">
                    <a:moveTo>
                      <a:pt x="0" y="3603"/>
                    </a:moveTo>
                    <a:cubicBezTo>
                      <a:pt x="0" y="5579"/>
                      <a:pt x="1611" y="7206"/>
                      <a:pt x="3567" y="7206"/>
                    </a:cubicBezTo>
                    <a:cubicBezTo>
                      <a:pt x="5523" y="7206"/>
                      <a:pt x="7134" y="5579"/>
                      <a:pt x="7134" y="3603"/>
                    </a:cubicBezTo>
                    <a:cubicBezTo>
                      <a:pt x="7134" y="1627"/>
                      <a:pt x="5523" y="0"/>
                      <a:pt x="3567" y="0"/>
                    </a:cubicBezTo>
                    <a:cubicBezTo>
                      <a:pt x="1611" y="0"/>
                      <a:pt x="0" y="1627"/>
                      <a:pt x="0" y="3603"/>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2" name="Google Shape;1382;p77"/>
              <p:cNvSpPr/>
              <p:nvPr/>
            </p:nvSpPr>
            <p:spPr>
              <a:xfrm>
                <a:off x="4859905" y="2099652"/>
                <a:ext cx="39641" cy="40038"/>
              </a:xfrm>
              <a:custGeom>
                <a:avLst/>
                <a:gdLst/>
                <a:ahLst/>
                <a:cxnLst/>
                <a:rect l="l" t="t" r="r" b="b"/>
                <a:pathLst>
                  <a:path w="39641" h="40038" extrusionOk="0">
                    <a:moveTo>
                      <a:pt x="39641" y="40039"/>
                    </a:moveTo>
                    <a:cubicBezTo>
                      <a:pt x="18526" y="38295"/>
                      <a:pt x="1726" y="21327"/>
                      <a:pt x="0" y="0"/>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3" name="Google Shape;1383;p77"/>
              <p:cNvSpPr/>
              <p:nvPr/>
            </p:nvSpPr>
            <p:spPr>
              <a:xfrm>
                <a:off x="4859905" y="2224011"/>
                <a:ext cx="39641" cy="40038"/>
              </a:xfrm>
              <a:custGeom>
                <a:avLst/>
                <a:gdLst/>
                <a:ahLst/>
                <a:cxnLst/>
                <a:rect l="l" t="t" r="r" b="b"/>
                <a:pathLst>
                  <a:path w="39641" h="40038" extrusionOk="0">
                    <a:moveTo>
                      <a:pt x="39641" y="0"/>
                    </a:moveTo>
                    <a:cubicBezTo>
                      <a:pt x="18526" y="1743"/>
                      <a:pt x="1726" y="18712"/>
                      <a:pt x="0" y="40039"/>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4" name="Google Shape;1384;p77"/>
              <p:cNvSpPr/>
              <p:nvPr/>
            </p:nvSpPr>
            <p:spPr>
              <a:xfrm>
                <a:off x="4606579" y="2099652"/>
                <a:ext cx="39641" cy="40038"/>
              </a:xfrm>
              <a:custGeom>
                <a:avLst/>
                <a:gdLst/>
                <a:ahLst/>
                <a:cxnLst/>
                <a:rect l="l" t="t" r="r" b="b"/>
                <a:pathLst>
                  <a:path w="39641" h="40038" extrusionOk="0">
                    <a:moveTo>
                      <a:pt x="0" y="40039"/>
                    </a:moveTo>
                    <a:cubicBezTo>
                      <a:pt x="21115" y="38295"/>
                      <a:pt x="37915" y="21327"/>
                      <a:pt x="39641" y="0"/>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5" name="Google Shape;1385;p77"/>
              <p:cNvSpPr/>
              <p:nvPr/>
            </p:nvSpPr>
            <p:spPr>
              <a:xfrm>
                <a:off x="4606579" y="2224011"/>
                <a:ext cx="39641" cy="40038"/>
              </a:xfrm>
              <a:custGeom>
                <a:avLst/>
                <a:gdLst/>
                <a:ahLst/>
                <a:cxnLst/>
                <a:rect l="l" t="t" r="r" b="b"/>
                <a:pathLst>
                  <a:path w="39641" h="40038" extrusionOk="0">
                    <a:moveTo>
                      <a:pt x="0" y="0"/>
                    </a:moveTo>
                    <a:cubicBezTo>
                      <a:pt x="21115" y="1743"/>
                      <a:pt x="37915" y="18712"/>
                      <a:pt x="39641" y="40039"/>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6" name="Google Shape;1386;p77"/>
              <p:cNvSpPr/>
              <p:nvPr/>
            </p:nvSpPr>
            <p:spPr>
              <a:xfrm>
                <a:off x="4614519" y="2039274"/>
                <a:ext cx="277029" cy="5811"/>
              </a:xfrm>
              <a:custGeom>
                <a:avLst/>
                <a:gdLst/>
                <a:ahLst/>
                <a:cxnLst/>
                <a:rect l="l" t="t" r="r" b="b"/>
                <a:pathLst>
                  <a:path w="277029" h="5811" extrusionOk="0">
                    <a:moveTo>
                      <a:pt x="277030" y="0"/>
                    </a:moveTo>
                    <a:lnTo>
                      <a:pt x="0" y="0"/>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7" name="Google Shape;1387;p77"/>
              <p:cNvSpPr/>
              <p:nvPr/>
            </p:nvSpPr>
            <p:spPr>
              <a:xfrm>
                <a:off x="4608650" y="2039274"/>
                <a:ext cx="288824" cy="5811"/>
              </a:xfrm>
              <a:custGeom>
                <a:avLst/>
                <a:gdLst/>
                <a:ahLst/>
                <a:cxnLst/>
                <a:rect l="l" t="t" r="r" b="b"/>
                <a:pathLst>
                  <a:path w="288824" h="5811" extrusionOk="0">
                    <a:moveTo>
                      <a:pt x="288824" y="0"/>
                    </a:moveTo>
                    <a:lnTo>
                      <a:pt x="0"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8" name="Google Shape;1388;p77"/>
              <p:cNvSpPr/>
              <p:nvPr/>
            </p:nvSpPr>
            <p:spPr>
              <a:xfrm>
                <a:off x="4634829" y="2001793"/>
                <a:ext cx="236467" cy="5811"/>
              </a:xfrm>
              <a:custGeom>
                <a:avLst/>
                <a:gdLst/>
                <a:ahLst/>
                <a:cxnLst/>
                <a:rect l="l" t="t" r="r" b="b"/>
                <a:pathLst>
                  <a:path w="236467" h="5811" extrusionOk="0">
                    <a:moveTo>
                      <a:pt x="0" y="0"/>
                    </a:moveTo>
                    <a:lnTo>
                      <a:pt x="236468"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
        <p:nvSpPr>
          <p:cNvPr id="1389" name="Google Shape;1389;p77"/>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fr-FR" sz="1400">
                <a:solidFill>
                  <a:srgbClr val="0B3458"/>
                </a:solidFill>
                <a:latin typeface="Arial"/>
                <a:ea typeface="Arial"/>
                <a:cs typeface="Arial"/>
                <a:sym typeface="Arial"/>
              </a:rPr>
              <a:t>PROGRAMME DE SOUTIEN AUX CANDIDATS</a:t>
            </a:r>
          </a:p>
        </p:txBody>
      </p:sp>
      <p:pic>
        <p:nvPicPr>
          <p:cNvPr id="4" name="Google Shape;10;p34">
            <a:extLst>
              <a:ext uri="{FF2B5EF4-FFF2-40B4-BE49-F238E27FC236}">
                <a16:creationId xmlns:a16="http://schemas.microsoft.com/office/drawing/2014/main" id="{D2FF7719-1210-A793-E3AC-0CA131DE594B}"/>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2" name="Rectangle 1">
            <a:extLst>
              <a:ext uri="{FF2B5EF4-FFF2-40B4-BE49-F238E27FC236}">
                <a16:creationId xmlns:a16="http://schemas.microsoft.com/office/drawing/2014/main" id="{A43A2458-C58F-F1DE-EFAC-025FE45F872B}"/>
              </a:ext>
            </a:extLst>
          </p:cNvPr>
          <p:cNvSpPr/>
          <p:nvPr/>
        </p:nvSpPr>
        <p:spPr>
          <a:xfrm>
            <a:off x="0" y="-6967"/>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2" name="Google Shape;862;p61"/>
          <p:cNvSpPr txBox="1">
            <a:spLocks noGrp="1"/>
          </p:cNvSpPr>
          <p:nvPr>
            <p:ph type="title"/>
          </p:nvPr>
        </p:nvSpPr>
        <p:spPr>
          <a:xfrm>
            <a:off x="432000" y="965400"/>
            <a:ext cx="10716900" cy="45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5394"/>
              </a:buClr>
              <a:buSzPts val="2800"/>
              <a:buFont typeface="Arial"/>
              <a:buNone/>
            </a:pPr>
            <a:r>
              <a:rPr lang="fr-FR" sz="4500">
                <a:solidFill>
                  <a:srgbClr val="002B49"/>
                </a:solidFill>
              </a:rPr>
              <a:t>Ordre du jour</a:t>
            </a:r>
          </a:p>
        </p:txBody>
      </p:sp>
      <p:sp>
        <p:nvSpPr>
          <p:cNvPr id="4" name="Google Shape;18;p36">
            <a:extLst>
              <a:ext uri="{FF2B5EF4-FFF2-40B4-BE49-F238E27FC236}">
                <a16:creationId xmlns:a16="http://schemas.microsoft.com/office/drawing/2014/main" id="{D5E836D5-7BE9-7FBF-4482-B0D7F4C52C3C}"/>
              </a:ext>
            </a:extLst>
          </p:cNvPr>
          <p:cNvSpPr/>
          <p:nvPr/>
        </p:nvSpPr>
        <p:spPr>
          <a:xfrm rot="8100000">
            <a:off x="5834495" y="6077050"/>
            <a:ext cx="5304746" cy="5304748"/>
          </a:xfrm>
          <a:prstGeom prst="chord">
            <a:avLst>
              <a:gd name="adj1" fmla="val 5375274"/>
              <a:gd name="adj2" fmla="val 10821329"/>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 name="Google Shape;19;p36">
            <a:extLst>
              <a:ext uri="{FF2B5EF4-FFF2-40B4-BE49-F238E27FC236}">
                <a16:creationId xmlns:a16="http://schemas.microsoft.com/office/drawing/2014/main" id="{222B2E6E-BD92-AFD3-EFBF-975F476968B3}"/>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2</a:t>
            </a:fld>
            <a:endParaRPr lang="en-US" sz="1200" b="1" i="0" u="none" strike="noStrike" cap="none">
              <a:solidFill>
                <a:schemeClr val="lt1"/>
              </a:solidFill>
              <a:latin typeface="Arial"/>
              <a:ea typeface="Arial"/>
              <a:cs typeface="Arial"/>
              <a:sym typeface="Arial"/>
            </a:endParaRPr>
          </a:p>
        </p:txBody>
      </p:sp>
      <p:sp>
        <p:nvSpPr>
          <p:cNvPr id="6" name="Google Shape;84;p2">
            <a:extLst>
              <a:ext uri="{FF2B5EF4-FFF2-40B4-BE49-F238E27FC236}">
                <a16:creationId xmlns:a16="http://schemas.microsoft.com/office/drawing/2014/main" id="{6CAAD8B3-5274-F419-E837-45EE26885604}"/>
              </a:ext>
            </a:extLst>
          </p:cNvPr>
          <p:cNvSpPr txBox="1"/>
          <p:nvPr/>
        </p:nvSpPr>
        <p:spPr>
          <a:xfrm>
            <a:off x="5358290" y="2502956"/>
            <a:ext cx="3441329" cy="523220"/>
          </a:xfrm>
          <a:prstGeom prst="rect">
            <a:avLst/>
          </a:prstGeom>
          <a:noFill/>
          <a:ln>
            <a:noFill/>
          </a:ln>
        </p:spPr>
        <p:txBody>
          <a:bodyPr spcFirstLastPara="1" wrap="square" lIns="0" tIns="0" rIns="0" bIns="0" anchor="t" anchorCtr="0">
            <a:spAutoFit/>
          </a:bodyPr>
          <a:lstStyle/>
          <a:p>
            <a:r>
              <a:rPr lang="fr-FR" sz="1700" b="1" dirty="0">
                <a:solidFill>
                  <a:srgbClr val="0B3458"/>
                </a:solidFill>
              </a:rPr>
              <a:t>Programme de soutien aux candidats aux nouveaux gTLD</a:t>
            </a:r>
          </a:p>
        </p:txBody>
      </p:sp>
      <p:sp>
        <p:nvSpPr>
          <p:cNvPr id="8" name="Google Shape;86;p2">
            <a:extLst>
              <a:ext uri="{FF2B5EF4-FFF2-40B4-BE49-F238E27FC236}">
                <a16:creationId xmlns:a16="http://schemas.microsoft.com/office/drawing/2014/main" id="{00BD0759-71FE-A844-80CE-7759DBC81AB0}"/>
              </a:ext>
            </a:extLst>
          </p:cNvPr>
          <p:cNvSpPr txBox="1"/>
          <p:nvPr/>
        </p:nvSpPr>
        <p:spPr>
          <a:xfrm>
            <a:off x="1233225" y="2502961"/>
            <a:ext cx="2622471" cy="784830"/>
          </a:xfrm>
          <a:prstGeom prst="rect">
            <a:avLst/>
          </a:prstGeom>
          <a:noFill/>
          <a:ln>
            <a:noFill/>
          </a:ln>
        </p:spPr>
        <p:txBody>
          <a:bodyPr spcFirstLastPara="1" wrap="square" lIns="0" tIns="0" rIns="0" bIns="0" anchor="t" anchorCtr="0">
            <a:spAutoFit/>
          </a:bodyPr>
          <a:lstStyle/>
          <a:p>
            <a:r>
              <a:rPr lang="fr-FR" sz="1700" b="1">
                <a:solidFill>
                  <a:srgbClr val="0B3458"/>
                </a:solidFill>
              </a:rPr>
              <a:t>Introduction à Internet et au système des noms de domaine (DNS)</a:t>
            </a:r>
          </a:p>
        </p:txBody>
      </p:sp>
      <p:cxnSp>
        <p:nvCxnSpPr>
          <p:cNvPr id="10" name="Google Shape;88;p2">
            <a:extLst>
              <a:ext uri="{FF2B5EF4-FFF2-40B4-BE49-F238E27FC236}">
                <a16:creationId xmlns:a16="http://schemas.microsoft.com/office/drawing/2014/main" id="{6A56ADF9-B3F1-9A37-2C0A-0DE08305AA47}"/>
              </a:ext>
            </a:extLst>
          </p:cNvPr>
          <p:cNvCxnSpPr/>
          <p:nvPr/>
        </p:nvCxnSpPr>
        <p:spPr>
          <a:xfrm>
            <a:off x="738415" y="2834640"/>
            <a:ext cx="0" cy="4023360"/>
          </a:xfrm>
          <a:prstGeom prst="straightConnector1">
            <a:avLst/>
          </a:prstGeom>
          <a:noFill/>
          <a:ln w="15875" cap="flat" cmpd="sng">
            <a:solidFill>
              <a:srgbClr val="F1633E"/>
            </a:solidFill>
            <a:prstDash val="solid"/>
            <a:round/>
            <a:headEnd type="none" w="sm" len="sm"/>
            <a:tailEnd type="none" w="sm" len="sm"/>
          </a:ln>
        </p:spPr>
      </p:cxnSp>
      <p:cxnSp>
        <p:nvCxnSpPr>
          <p:cNvPr id="11" name="Google Shape;89;p2">
            <a:extLst>
              <a:ext uri="{FF2B5EF4-FFF2-40B4-BE49-F238E27FC236}">
                <a16:creationId xmlns:a16="http://schemas.microsoft.com/office/drawing/2014/main" id="{48AA73D4-2402-5A0F-0ADA-767AD914339C}"/>
              </a:ext>
            </a:extLst>
          </p:cNvPr>
          <p:cNvCxnSpPr/>
          <p:nvPr/>
        </p:nvCxnSpPr>
        <p:spPr>
          <a:xfrm>
            <a:off x="4924563" y="2834640"/>
            <a:ext cx="0" cy="4023360"/>
          </a:xfrm>
          <a:prstGeom prst="straightConnector1">
            <a:avLst/>
          </a:prstGeom>
          <a:noFill/>
          <a:ln w="15875" cap="flat" cmpd="sng">
            <a:solidFill>
              <a:srgbClr val="F1633E"/>
            </a:solidFill>
            <a:prstDash val="solid"/>
            <a:round/>
            <a:headEnd type="none" w="sm" len="sm"/>
            <a:tailEnd type="none" w="sm" len="sm"/>
          </a:ln>
        </p:spPr>
      </p:cxnSp>
      <p:sp>
        <p:nvSpPr>
          <p:cNvPr id="12" name="Google Shape;90;p2">
            <a:extLst>
              <a:ext uri="{FF2B5EF4-FFF2-40B4-BE49-F238E27FC236}">
                <a16:creationId xmlns:a16="http://schemas.microsoft.com/office/drawing/2014/main" id="{43B44FED-65B4-05AC-6C9D-472D55FDCB97}"/>
              </a:ext>
            </a:extLst>
          </p:cNvPr>
          <p:cNvSpPr/>
          <p:nvPr/>
        </p:nvSpPr>
        <p:spPr>
          <a:xfrm>
            <a:off x="4615815" y="2339162"/>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fr-FR" sz="1800" dirty="0">
                <a:solidFill>
                  <a:srgbClr val="0B3458"/>
                </a:solidFill>
              </a:rPr>
              <a:t>04</a:t>
            </a:r>
          </a:p>
        </p:txBody>
      </p:sp>
      <p:sp>
        <p:nvSpPr>
          <p:cNvPr id="13" name="Google Shape;91;p2">
            <a:extLst>
              <a:ext uri="{FF2B5EF4-FFF2-40B4-BE49-F238E27FC236}">
                <a16:creationId xmlns:a16="http://schemas.microsoft.com/office/drawing/2014/main" id="{39D7ECA9-D653-3478-9D20-B048368E9FD3}"/>
              </a:ext>
            </a:extLst>
          </p:cNvPr>
          <p:cNvSpPr/>
          <p:nvPr/>
        </p:nvSpPr>
        <p:spPr>
          <a:xfrm>
            <a:off x="4615815" y="3386234"/>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fr-FR" sz="1800">
                <a:solidFill>
                  <a:srgbClr val="0B3458"/>
                </a:solidFill>
              </a:rPr>
              <a:t>05</a:t>
            </a:r>
          </a:p>
        </p:txBody>
      </p:sp>
      <p:sp>
        <p:nvSpPr>
          <p:cNvPr id="14" name="Google Shape;92;p2">
            <a:extLst>
              <a:ext uri="{FF2B5EF4-FFF2-40B4-BE49-F238E27FC236}">
                <a16:creationId xmlns:a16="http://schemas.microsoft.com/office/drawing/2014/main" id="{7596A849-725A-C7E9-2180-702B88DEA24A}"/>
              </a:ext>
            </a:extLst>
          </p:cNvPr>
          <p:cNvSpPr/>
          <p:nvPr/>
        </p:nvSpPr>
        <p:spPr>
          <a:xfrm>
            <a:off x="432002" y="2339162"/>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fr-FR" sz="1800">
                <a:solidFill>
                  <a:srgbClr val="0B3458"/>
                </a:solidFill>
              </a:rPr>
              <a:t>01</a:t>
            </a:r>
          </a:p>
        </p:txBody>
      </p:sp>
      <p:sp>
        <p:nvSpPr>
          <p:cNvPr id="15" name="Google Shape;93;p2">
            <a:extLst>
              <a:ext uri="{FF2B5EF4-FFF2-40B4-BE49-F238E27FC236}">
                <a16:creationId xmlns:a16="http://schemas.microsoft.com/office/drawing/2014/main" id="{24EBBC3C-91FD-E9A5-EEC3-1BC59F83F5CF}"/>
              </a:ext>
            </a:extLst>
          </p:cNvPr>
          <p:cNvSpPr/>
          <p:nvPr/>
        </p:nvSpPr>
        <p:spPr>
          <a:xfrm>
            <a:off x="432003" y="3620110"/>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fr-FR" sz="1800">
                <a:solidFill>
                  <a:srgbClr val="0B3458"/>
                </a:solidFill>
              </a:rPr>
              <a:t>02</a:t>
            </a:r>
          </a:p>
        </p:txBody>
      </p:sp>
      <p:sp>
        <p:nvSpPr>
          <p:cNvPr id="17" name="Google Shape;93;p2">
            <a:extLst>
              <a:ext uri="{FF2B5EF4-FFF2-40B4-BE49-F238E27FC236}">
                <a16:creationId xmlns:a16="http://schemas.microsoft.com/office/drawing/2014/main" id="{C991B495-668A-1081-26BD-285DAC0048EC}"/>
              </a:ext>
            </a:extLst>
          </p:cNvPr>
          <p:cNvSpPr/>
          <p:nvPr/>
        </p:nvSpPr>
        <p:spPr>
          <a:xfrm>
            <a:off x="432003" y="4901058"/>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fr-FR" sz="1800">
                <a:solidFill>
                  <a:srgbClr val="0B3458"/>
                </a:solidFill>
              </a:rPr>
              <a:t>03</a:t>
            </a:r>
          </a:p>
        </p:txBody>
      </p:sp>
      <p:sp>
        <p:nvSpPr>
          <p:cNvPr id="19" name="Google Shape;91;p2">
            <a:extLst>
              <a:ext uri="{FF2B5EF4-FFF2-40B4-BE49-F238E27FC236}">
                <a16:creationId xmlns:a16="http://schemas.microsoft.com/office/drawing/2014/main" id="{2B6E77FB-012F-9B4A-E076-C718D7253388}"/>
              </a:ext>
            </a:extLst>
          </p:cNvPr>
          <p:cNvSpPr/>
          <p:nvPr/>
        </p:nvSpPr>
        <p:spPr>
          <a:xfrm>
            <a:off x="4615815" y="4433306"/>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fr-FR" sz="1800">
                <a:solidFill>
                  <a:srgbClr val="0B3458"/>
                </a:solidFill>
              </a:rPr>
              <a:t>06</a:t>
            </a:r>
          </a:p>
        </p:txBody>
      </p:sp>
      <p:sp>
        <p:nvSpPr>
          <p:cNvPr id="23" name="Google Shape;87;p2">
            <a:extLst>
              <a:ext uri="{FF2B5EF4-FFF2-40B4-BE49-F238E27FC236}">
                <a16:creationId xmlns:a16="http://schemas.microsoft.com/office/drawing/2014/main" id="{7FAD658B-90DC-603D-A1FE-F7578CB361D6}"/>
              </a:ext>
            </a:extLst>
          </p:cNvPr>
          <p:cNvSpPr txBox="1"/>
          <p:nvPr/>
        </p:nvSpPr>
        <p:spPr>
          <a:xfrm>
            <a:off x="1233225" y="3787116"/>
            <a:ext cx="2800286" cy="784830"/>
          </a:xfrm>
          <a:prstGeom prst="rect">
            <a:avLst/>
          </a:prstGeom>
          <a:noFill/>
          <a:ln>
            <a:noFill/>
          </a:ln>
        </p:spPr>
        <p:txBody>
          <a:bodyPr spcFirstLastPara="1" wrap="square" lIns="0" tIns="0" rIns="0" bIns="0" anchor="t" anchorCtr="0">
            <a:spAutoFit/>
          </a:bodyPr>
          <a:lstStyle/>
          <a:p>
            <a:r>
              <a:rPr lang="fr-FR" sz="1700" b="1" dirty="0">
                <a:solidFill>
                  <a:srgbClr val="0B3458"/>
                </a:solidFill>
              </a:rPr>
              <a:t>Noms de domaine internationalisés et acceptation universelle</a:t>
            </a:r>
          </a:p>
        </p:txBody>
      </p:sp>
      <p:sp>
        <p:nvSpPr>
          <p:cNvPr id="24" name="Google Shape;87;p2">
            <a:extLst>
              <a:ext uri="{FF2B5EF4-FFF2-40B4-BE49-F238E27FC236}">
                <a16:creationId xmlns:a16="http://schemas.microsoft.com/office/drawing/2014/main" id="{39535472-FEB1-FD92-69F1-B5B21F425CE1}"/>
              </a:ext>
            </a:extLst>
          </p:cNvPr>
          <p:cNvSpPr txBox="1"/>
          <p:nvPr/>
        </p:nvSpPr>
        <p:spPr>
          <a:xfrm>
            <a:off x="1233224" y="5086133"/>
            <a:ext cx="2948855" cy="1046440"/>
          </a:xfrm>
          <a:prstGeom prst="rect">
            <a:avLst/>
          </a:prstGeom>
          <a:noFill/>
          <a:ln>
            <a:noFill/>
          </a:ln>
        </p:spPr>
        <p:txBody>
          <a:bodyPr spcFirstLastPara="1" wrap="square" lIns="0" tIns="0" rIns="0" bIns="0" anchor="t" anchorCtr="0">
            <a:spAutoFit/>
          </a:bodyPr>
          <a:lstStyle/>
          <a:p>
            <a:r>
              <a:rPr lang="fr-FR" sz="1700" b="1" dirty="0">
                <a:solidFill>
                  <a:srgbClr val="0B3458"/>
                </a:solidFill>
              </a:rPr>
              <a:t>Parvenir à un Internet plus inclusif grâce aux nouveaux domaines génériques de premier niveau</a:t>
            </a:r>
          </a:p>
        </p:txBody>
      </p:sp>
      <p:sp>
        <p:nvSpPr>
          <p:cNvPr id="25" name="Google Shape;85;p2">
            <a:extLst>
              <a:ext uri="{FF2B5EF4-FFF2-40B4-BE49-F238E27FC236}">
                <a16:creationId xmlns:a16="http://schemas.microsoft.com/office/drawing/2014/main" id="{31FEFA8C-4EC6-024F-22B1-6F3E01E834CF}"/>
              </a:ext>
            </a:extLst>
          </p:cNvPr>
          <p:cNvSpPr txBox="1"/>
          <p:nvPr/>
        </p:nvSpPr>
        <p:spPr>
          <a:xfrm>
            <a:off x="5358282" y="3573569"/>
            <a:ext cx="4053940" cy="523220"/>
          </a:xfrm>
          <a:prstGeom prst="rect">
            <a:avLst/>
          </a:prstGeom>
          <a:noFill/>
          <a:ln>
            <a:noFill/>
          </a:ln>
        </p:spPr>
        <p:txBody>
          <a:bodyPr spcFirstLastPara="1" wrap="square" lIns="0" tIns="0" rIns="0" bIns="0" anchor="t" anchorCtr="0">
            <a:spAutoFit/>
          </a:bodyPr>
          <a:lstStyle/>
          <a:p>
            <a:r>
              <a:rPr lang="fr-FR" sz="1700" b="1" dirty="0">
                <a:solidFill>
                  <a:srgbClr val="0B3458"/>
                </a:solidFill>
              </a:rPr>
              <a:t>Programme de préévaluation des fournisseurs de services de registre</a:t>
            </a:r>
          </a:p>
        </p:txBody>
      </p:sp>
      <p:sp>
        <p:nvSpPr>
          <p:cNvPr id="26" name="Google Shape;85;p2">
            <a:extLst>
              <a:ext uri="{FF2B5EF4-FFF2-40B4-BE49-F238E27FC236}">
                <a16:creationId xmlns:a16="http://schemas.microsoft.com/office/drawing/2014/main" id="{CC2BBFA3-C909-6EDF-BABF-9387ADBFD4FB}"/>
              </a:ext>
            </a:extLst>
          </p:cNvPr>
          <p:cNvSpPr txBox="1"/>
          <p:nvPr/>
        </p:nvSpPr>
        <p:spPr>
          <a:xfrm>
            <a:off x="5358283" y="4605397"/>
            <a:ext cx="3295500" cy="261610"/>
          </a:xfrm>
          <a:prstGeom prst="rect">
            <a:avLst/>
          </a:prstGeom>
          <a:noFill/>
          <a:ln>
            <a:noFill/>
          </a:ln>
        </p:spPr>
        <p:txBody>
          <a:bodyPr spcFirstLastPara="1" wrap="square" lIns="0" tIns="0" rIns="0" bIns="0" anchor="t" anchorCtr="0">
            <a:spAutoFit/>
          </a:bodyPr>
          <a:lstStyle/>
          <a:p>
            <a:r>
              <a:rPr lang="fr-FR" sz="1700" b="1">
                <a:solidFill>
                  <a:srgbClr val="0B3458"/>
                </a:solidFill>
              </a:rPr>
              <a:t>Calendrier et ressources</a:t>
            </a:r>
          </a:p>
        </p:txBody>
      </p:sp>
      <p:grpSp>
        <p:nvGrpSpPr>
          <p:cNvPr id="27" name="Group 26">
            <a:extLst>
              <a:ext uri="{FF2B5EF4-FFF2-40B4-BE49-F238E27FC236}">
                <a16:creationId xmlns:a16="http://schemas.microsoft.com/office/drawing/2014/main" id="{A3BB86C1-CB75-2210-B33F-9BDBF72B9994}"/>
              </a:ext>
            </a:extLst>
          </p:cNvPr>
          <p:cNvGrpSpPr/>
          <p:nvPr/>
        </p:nvGrpSpPr>
        <p:grpSpPr>
          <a:xfrm>
            <a:off x="4615815" y="5480379"/>
            <a:ext cx="4037968" cy="612000"/>
            <a:chOff x="4289425" y="5480379"/>
            <a:chExt cx="4037968" cy="612000"/>
          </a:xfrm>
        </p:grpSpPr>
        <p:sp>
          <p:nvSpPr>
            <p:cNvPr id="28" name="Google Shape;85;p2">
              <a:extLst>
                <a:ext uri="{FF2B5EF4-FFF2-40B4-BE49-F238E27FC236}">
                  <a16:creationId xmlns:a16="http://schemas.microsoft.com/office/drawing/2014/main" id="{F25BCF44-5E9C-9427-3AB6-BFD330CC06D4}"/>
                </a:ext>
              </a:extLst>
            </p:cNvPr>
            <p:cNvSpPr txBox="1"/>
            <p:nvPr/>
          </p:nvSpPr>
          <p:spPr>
            <a:xfrm>
              <a:off x="5031893" y="5640131"/>
              <a:ext cx="3295500" cy="261610"/>
            </a:xfrm>
            <a:prstGeom prst="rect">
              <a:avLst/>
            </a:prstGeom>
            <a:noFill/>
            <a:ln>
              <a:noFill/>
            </a:ln>
          </p:spPr>
          <p:txBody>
            <a:bodyPr spcFirstLastPara="1" wrap="square" lIns="0" tIns="0" rIns="0" bIns="0" anchor="t" anchorCtr="0">
              <a:spAutoFit/>
            </a:bodyPr>
            <a:lstStyle/>
            <a:p>
              <a:r>
                <a:rPr lang="fr-FR" sz="1700" b="1">
                  <a:solidFill>
                    <a:srgbClr val="0B3458"/>
                  </a:solidFill>
                </a:rPr>
                <a:t>Questions/réponses</a:t>
              </a:r>
            </a:p>
          </p:txBody>
        </p:sp>
        <p:sp>
          <p:nvSpPr>
            <p:cNvPr id="29" name="Google Shape;91;p2">
              <a:extLst>
                <a:ext uri="{FF2B5EF4-FFF2-40B4-BE49-F238E27FC236}">
                  <a16:creationId xmlns:a16="http://schemas.microsoft.com/office/drawing/2014/main" id="{663CB545-183E-ACD4-DA41-6F70B12DA888}"/>
                </a:ext>
              </a:extLst>
            </p:cNvPr>
            <p:cNvSpPr/>
            <p:nvPr/>
          </p:nvSpPr>
          <p:spPr>
            <a:xfrm>
              <a:off x="4289425" y="5480379"/>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fr-FR" sz="1700">
                  <a:solidFill>
                    <a:srgbClr val="0B3458"/>
                  </a:solidFill>
                </a:rPr>
                <a:t>07</a:t>
              </a:r>
            </a:p>
          </p:txBody>
        </p:sp>
      </p:grpSp>
      <p:pic>
        <p:nvPicPr>
          <p:cNvPr id="7" name="Picture 6">
            <a:extLst>
              <a:ext uri="{FF2B5EF4-FFF2-40B4-BE49-F238E27FC236}">
                <a16:creationId xmlns:a16="http://schemas.microsoft.com/office/drawing/2014/main" id="{F7B8EB67-A92F-0F05-3AB3-7F4C7E826FAF}"/>
              </a:ext>
            </a:extLst>
          </p:cNvPr>
          <p:cNvPicPr>
            <a:picLocks noChangeAspect="1"/>
          </p:cNvPicPr>
          <p:nvPr/>
        </p:nvPicPr>
        <p:blipFill>
          <a:blip r:embed="rId3"/>
          <a:stretch>
            <a:fillRect/>
          </a:stretch>
        </p:blipFill>
        <p:spPr>
          <a:xfrm>
            <a:off x="576000" y="288001"/>
            <a:ext cx="3092486" cy="28992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94"/>
        <p:cNvGrpSpPr/>
        <p:nvPr/>
      </p:nvGrpSpPr>
      <p:grpSpPr>
        <a:xfrm>
          <a:off x="0" y="0"/>
          <a:ext cx="0" cy="0"/>
          <a:chOff x="0" y="0"/>
          <a:chExt cx="0" cy="0"/>
        </a:xfrm>
      </p:grpSpPr>
      <p:sp>
        <p:nvSpPr>
          <p:cNvPr id="1395" name="Google Shape;1395;p78"/>
          <p:cNvSpPr txBox="1">
            <a:spLocks noGrp="1"/>
          </p:cNvSpPr>
          <p:nvPr>
            <p:ph type="title"/>
          </p:nvPr>
        </p:nvSpPr>
        <p:spPr>
          <a:xfrm>
            <a:off x="575732" y="900113"/>
            <a:ext cx="7165500" cy="498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fr-FR"/>
              <a:t>Évaluation des candidats au programme de soutien</a:t>
            </a:r>
          </a:p>
        </p:txBody>
      </p:sp>
      <p:sp>
        <p:nvSpPr>
          <p:cNvPr id="1396" name="Google Shape;1396;p78"/>
          <p:cNvSpPr txBox="1"/>
          <p:nvPr/>
        </p:nvSpPr>
        <p:spPr>
          <a:xfrm>
            <a:off x="575731" y="1947239"/>
            <a:ext cx="7165481" cy="375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r-FR" sz="1800" b="1" dirty="0">
                <a:solidFill>
                  <a:srgbClr val="0B3458"/>
                </a:solidFill>
                <a:latin typeface="Arial"/>
                <a:ea typeface="Arial"/>
                <a:cs typeface="Arial"/>
                <a:sym typeface="Arial"/>
              </a:rPr>
              <a:t>Diligence raisonnable en matière d’antécédents commerciaux</a:t>
            </a:r>
          </a:p>
        </p:txBody>
      </p:sp>
      <p:sp>
        <p:nvSpPr>
          <p:cNvPr id="1397" name="Google Shape;1397;p78"/>
          <p:cNvSpPr/>
          <p:nvPr/>
        </p:nvSpPr>
        <p:spPr>
          <a:xfrm>
            <a:off x="8137133" y="829965"/>
            <a:ext cx="3479100" cy="558900"/>
          </a:xfrm>
          <a:prstGeom prst="rect">
            <a:avLst/>
          </a:prstGeom>
          <a:solidFill>
            <a:srgbClr val="F1633E"/>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2000" b="1">
                <a:solidFill>
                  <a:srgbClr val="0B3458"/>
                </a:solidFill>
                <a:latin typeface="Arial"/>
                <a:ea typeface="Arial"/>
                <a:cs typeface="Arial"/>
                <a:sym typeface="Arial"/>
              </a:rPr>
              <a:t>ÉTAPE 1</a:t>
            </a:r>
          </a:p>
        </p:txBody>
      </p:sp>
      <p:sp>
        <p:nvSpPr>
          <p:cNvPr id="1398" name="Google Shape;1398;p78"/>
          <p:cNvSpPr txBox="1"/>
          <p:nvPr/>
        </p:nvSpPr>
        <p:spPr>
          <a:xfrm>
            <a:off x="1008000" y="2562267"/>
            <a:ext cx="2068500" cy="9405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r-FR" sz="1800">
                <a:solidFill>
                  <a:srgbClr val="0B3458"/>
                </a:solidFill>
                <a:latin typeface="Arial"/>
                <a:ea typeface="Arial"/>
                <a:cs typeface="Arial"/>
                <a:sym typeface="Arial"/>
              </a:rPr>
              <a:t>Vérification de la conformité juridique.</a:t>
            </a:r>
          </a:p>
        </p:txBody>
      </p:sp>
      <p:cxnSp>
        <p:nvCxnSpPr>
          <p:cNvPr id="1399" name="Google Shape;1399;p78"/>
          <p:cNvCxnSpPr/>
          <p:nvPr/>
        </p:nvCxnSpPr>
        <p:spPr>
          <a:xfrm>
            <a:off x="3312143" y="2632008"/>
            <a:ext cx="0" cy="2160000"/>
          </a:xfrm>
          <a:prstGeom prst="straightConnector1">
            <a:avLst/>
          </a:prstGeom>
          <a:noFill/>
          <a:ln w="15875" cap="flat" cmpd="sng">
            <a:solidFill>
              <a:srgbClr val="F1633E"/>
            </a:solidFill>
            <a:prstDash val="solid"/>
            <a:round/>
            <a:headEnd type="none" w="sm" len="sm"/>
            <a:tailEnd type="none" w="sm" len="sm"/>
          </a:ln>
        </p:spPr>
      </p:cxnSp>
      <p:cxnSp>
        <p:nvCxnSpPr>
          <p:cNvPr id="1400" name="Google Shape;1400;p78"/>
          <p:cNvCxnSpPr/>
          <p:nvPr/>
        </p:nvCxnSpPr>
        <p:spPr>
          <a:xfrm>
            <a:off x="6096000" y="2632008"/>
            <a:ext cx="0" cy="2160000"/>
          </a:xfrm>
          <a:prstGeom prst="straightConnector1">
            <a:avLst/>
          </a:prstGeom>
          <a:noFill/>
          <a:ln w="15875" cap="flat" cmpd="sng">
            <a:solidFill>
              <a:srgbClr val="F1633E"/>
            </a:solidFill>
            <a:prstDash val="solid"/>
            <a:round/>
            <a:headEnd type="none" w="sm" len="sm"/>
            <a:tailEnd type="none" w="sm" len="sm"/>
          </a:ln>
        </p:spPr>
      </p:cxnSp>
      <p:cxnSp>
        <p:nvCxnSpPr>
          <p:cNvPr id="1401" name="Google Shape;1401;p78"/>
          <p:cNvCxnSpPr/>
          <p:nvPr/>
        </p:nvCxnSpPr>
        <p:spPr>
          <a:xfrm>
            <a:off x="8832411" y="2632008"/>
            <a:ext cx="0" cy="2160000"/>
          </a:xfrm>
          <a:prstGeom prst="straightConnector1">
            <a:avLst/>
          </a:prstGeom>
          <a:noFill/>
          <a:ln w="15875" cap="flat" cmpd="sng">
            <a:solidFill>
              <a:srgbClr val="F1633E"/>
            </a:solidFill>
            <a:prstDash val="solid"/>
            <a:round/>
            <a:headEnd type="none" w="sm" len="sm"/>
            <a:tailEnd type="none" w="sm" len="sm"/>
          </a:ln>
        </p:spPr>
      </p:cxnSp>
      <p:sp>
        <p:nvSpPr>
          <p:cNvPr id="1402" name="Google Shape;1402;p78"/>
          <p:cNvSpPr txBox="1"/>
          <p:nvPr/>
        </p:nvSpPr>
        <p:spPr>
          <a:xfrm>
            <a:off x="3729683" y="2562267"/>
            <a:ext cx="2142900" cy="1666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r-FR" sz="1800">
                <a:solidFill>
                  <a:srgbClr val="0B3458"/>
                </a:solidFill>
                <a:latin typeface="Arial"/>
                <a:ea typeface="Arial"/>
                <a:cs typeface="Arial"/>
                <a:sym typeface="Arial"/>
              </a:rPr>
              <a:t>Confirmation que tous les documents requis ont bien été soumis.</a:t>
            </a:r>
          </a:p>
        </p:txBody>
      </p:sp>
      <p:sp>
        <p:nvSpPr>
          <p:cNvPr id="1403" name="Google Shape;1403;p78"/>
          <p:cNvSpPr txBox="1"/>
          <p:nvPr/>
        </p:nvSpPr>
        <p:spPr>
          <a:xfrm>
            <a:off x="6525213" y="2562267"/>
            <a:ext cx="2142900" cy="23115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r-FR" sz="1800">
                <a:solidFill>
                  <a:srgbClr val="0B3458"/>
                </a:solidFill>
                <a:latin typeface="Arial"/>
                <a:ea typeface="Arial"/>
                <a:cs typeface="Arial"/>
                <a:sym typeface="Arial"/>
              </a:rPr>
              <a:t>Confirmation que le candidat répond aux critères d'éligibilité pour la prochaine série du programme des nouveaux gTLD.</a:t>
            </a:r>
          </a:p>
        </p:txBody>
      </p:sp>
      <p:sp>
        <p:nvSpPr>
          <p:cNvPr id="1404" name="Google Shape;1404;p78"/>
          <p:cNvSpPr txBox="1"/>
          <p:nvPr/>
        </p:nvSpPr>
        <p:spPr>
          <a:xfrm>
            <a:off x="9236408" y="2562267"/>
            <a:ext cx="2352300" cy="14229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r-FR" sz="1800">
                <a:solidFill>
                  <a:srgbClr val="0B3458"/>
                </a:solidFill>
                <a:latin typeface="Arial"/>
                <a:ea typeface="Arial"/>
                <a:cs typeface="Arial"/>
                <a:sym typeface="Arial"/>
              </a:rPr>
              <a:t>Vérification des antécédents et de l’historique de cybersquattage.</a:t>
            </a:r>
          </a:p>
        </p:txBody>
      </p:sp>
      <p:sp>
        <p:nvSpPr>
          <p:cNvPr id="1405" name="Google Shape;1405;p78"/>
          <p:cNvSpPr/>
          <p:nvPr/>
        </p:nvSpPr>
        <p:spPr>
          <a:xfrm rot="5400000">
            <a:off x="747202" y="2619858"/>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406" name="Google Shape;1406;p78"/>
          <p:cNvCxnSpPr/>
          <p:nvPr/>
        </p:nvCxnSpPr>
        <p:spPr>
          <a:xfrm>
            <a:off x="575732" y="2632008"/>
            <a:ext cx="0" cy="2160000"/>
          </a:xfrm>
          <a:prstGeom prst="straightConnector1">
            <a:avLst/>
          </a:prstGeom>
          <a:noFill/>
          <a:ln w="15875" cap="flat" cmpd="sng">
            <a:solidFill>
              <a:srgbClr val="F1633E"/>
            </a:solidFill>
            <a:prstDash val="solid"/>
            <a:round/>
            <a:headEnd type="none" w="sm" len="sm"/>
            <a:tailEnd type="none" w="sm" len="sm"/>
          </a:ln>
        </p:spPr>
      </p:cxnSp>
      <p:sp>
        <p:nvSpPr>
          <p:cNvPr id="1407" name="Google Shape;1407;p78"/>
          <p:cNvSpPr/>
          <p:nvPr/>
        </p:nvSpPr>
        <p:spPr>
          <a:xfrm rot="5400000">
            <a:off x="3483202" y="2619858"/>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08" name="Google Shape;1408;p78"/>
          <p:cNvSpPr/>
          <p:nvPr/>
        </p:nvSpPr>
        <p:spPr>
          <a:xfrm rot="5400000">
            <a:off x="6267202" y="2619858"/>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09" name="Google Shape;1409;p78"/>
          <p:cNvSpPr/>
          <p:nvPr/>
        </p:nvSpPr>
        <p:spPr>
          <a:xfrm rot="5400000">
            <a:off x="9003202" y="2619858"/>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10" name="Google Shape;1410;p78"/>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fr-FR" sz="1400">
                <a:solidFill>
                  <a:srgbClr val="0B3458"/>
                </a:solidFill>
                <a:latin typeface="Arial"/>
                <a:ea typeface="Arial"/>
                <a:cs typeface="Arial"/>
                <a:sym typeface="Arial"/>
              </a:rPr>
              <a:t>PROGRAMME DE SOUTIEN AUX CANDIDATS</a:t>
            </a:r>
          </a:p>
        </p:txBody>
      </p:sp>
      <p:sp>
        <p:nvSpPr>
          <p:cNvPr id="1411" name="Google Shape;1411;p78"/>
          <p:cNvSpPr/>
          <p:nvPr/>
        </p:nvSpPr>
        <p:spPr>
          <a:xfrm>
            <a:off x="578259" y="5384088"/>
            <a:ext cx="11010300" cy="1151700"/>
          </a:xfrm>
          <a:prstGeom prst="rect">
            <a:avLst/>
          </a:prstGeom>
          <a:solidFill>
            <a:srgbClr val="0B3458"/>
          </a:solidFill>
          <a:ln>
            <a:noFill/>
          </a:ln>
        </p:spPr>
        <p:txBody>
          <a:bodyPr spcFirstLastPara="1" wrap="square" lIns="432000" tIns="270000" rIns="612000" bIns="270000" anchor="t" anchorCtr="0">
            <a:noAutofit/>
          </a:bodyPr>
          <a:lstStyle/>
          <a:p>
            <a:pPr marL="0" marR="0" lvl="0" indent="0" algn="l" rtl="0">
              <a:spcBef>
                <a:spcPts val="0"/>
              </a:spcBef>
              <a:spcAft>
                <a:spcPts val="0"/>
              </a:spcAft>
              <a:buNone/>
            </a:pPr>
            <a:r>
              <a:rPr lang="fr-FR" sz="1800" b="1">
                <a:solidFill>
                  <a:schemeClr val="lt1"/>
                </a:solidFill>
                <a:latin typeface="Arial"/>
                <a:ea typeface="Arial"/>
                <a:cs typeface="Arial"/>
                <a:sym typeface="Arial"/>
              </a:rPr>
              <a:t>Les candidats qui ne valident pas l’étape de diligence raisonnable en matière d’antécédents commerciaux ne seront pas retenus pour l’étape 2 de l’évaluation. </a:t>
            </a:r>
          </a:p>
          <a:p>
            <a:pPr marL="0" marR="0" lvl="0" indent="0" algn="l" rtl="0">
              <a:spcBef>
                <a:spcPts val="0"/>
              </a:spcBef>
              <a:spcAft>
                <a:spcPts val="0"/>
              </a:spcAft>
              <a:buNone/>
            </a:pPr>
            <a:endParaRPr lang="fr-FR" sz="1800" b="1">
              <a:solidFill>
                <a:schemeClr val="lt1"/>
              </a:solidFill>
              <a:latin typeface="Arial"/>
              <a:ea typeface="Arial"/>
              <a:cs typeface="Arial"/>
              <a:sym typeface="Arial"/>
            </a:endParaRPr>
          </a:p>
        </p:txBody>
      </p:sp>
      <p:sp>
        <p:nvSpPr>
          <p:cNvPr id="1412" name="Google Shape;1412;p78"/>
          <p:cNvSpPr/>
          <p:nvPr/>
        </p:nvSpPr>
        <p:spPr>
          <a:xfrm>
            <a:off x="1145575" y="5146784"/>
            <a:ext cx="475200" cy="4779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400" b="1">
                <a:solidFill>
                  <a:srgbClr val="0B3458"/>
                </a:solidFill>
                <a:latin typeface="Arial"/>
                <a:ea typeface="Arial"/>
                <a:cs typeface="Arial"/>
                <a:sym typeface="Arial"/>
              </a:rPr>
              <a:t>!</a:t>
            </a:r>
          </a:p>
        </p:txBody>
      </p:sp>
      <p:pic>
        <p:nvPicPr>
          <p:cNvPr id="2" name="Google Shape;10;p34">
            <a:extLst>
              <a:ext uri="{FF2B5EF4-FFF2-40B4-BE49-F238E27FC236}">
                <a16:creationId xmlns:a16="http://schemas.microsoft.com/office/drawing/2014/main" id="{05341AC6-1061-EDD6-E79D-72D5934DF2E4}"/>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17"/>
        <p:cNvGrpSpPr/>
        <p:nvPr/>
      </p:nvGrpSpPr>
      <p:grpSpPr>
        <a:xfrm>
          <a:off x="0" y="0"/>
          <a:ext cx="0" cy="0"/>
          <a:chOff x="0" y="0"/>
          <a:chExt cx="0" cy="0"/>
        </a:xfrm>
      </p:grpSpPr>
      <p:sp>
        <p:nvSpPr>
          <p:cNvPr id="1418" name="Google Shape;1418;p79"/>
          <p:cNvSpPr/>
          <p:nvPr/>
        </p:nvSpPr>
        <p:spPr>
          <a:xfrm>
            <a:off x="575733" y="5728771"/>
            <a:ext cx="11040300" cy="807030"/>
          </a:xfrm>
          <a:prstGeom prst="rect">
            <a:avLst/>
          </a:prstGeom>
          <a:solidFill>
            <a:srgbClr val="0B3458"/>
          </a:solidFill>
          <a:ln>
            <a:noFill/>
          </a:ln>
        </p:spPr>
        <p:txBody>
          <a:bodyPr spcFirstLastPara="1" wrap="square" lIns="0" tIns="0" rIns="0" bIns="0" anchor="ctr" anchorCtr="0">
            <a:noAutofit/>
          </a:bodyPr>
          <a:lstStyle/>
          <a:p>
            <a:pPr marL="0" lvl="0" indent="0" algn="l" rtl="0">
              <a:spcBef>
                <a:spcPts val="0"/>
              </a:spcBef>
              <a:spcAft>
                <a:spcPts val="0"/>
              </a:spcAft>
              <a:buNone/>
            </a:pPr>
            <a:r>
              <a:rPr lang="fr-FR" sz="1800" b="1" dirty="0">
                <a:solidFill>
                  <a:schemeClr val="lt1"/>
                </a:solidFill>
              </a:rPr>
              <a:t>	 Une entité approuvée qui passe les deux étapes de l’évaluation peut bénéficier du soutien.</a:t>
            </a:r>
          </a:p>
        </p:txBody>
      </p:sp>
      <p:sp>
        <p:nvSpPr>
          <p:cNvPr id="1419" name="Google Shape;1419;p79"/>
          <p:cNvSpPr txBox="1">
            <a:spLocks noGrp="1"/>
          </p:cNvSpPr>
          <p:nvPr>
            <p:ph type="title"/>
          </p:nvPr>
        </p:nvSpPr>
        <p:spPr>
          <a:xfrm>
            <a:off x="575732" y="712824"/>
            <a:ext cx="6621480" cy="461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fr-FR" sz="2700" dirty="0"/>
              <a:t>Évaluation des candidats au programme de soutien</a:t>
            </a:r>
          </a:p>
        </p:txBody>
      </p:sp>
      <p:sp>
        <p:nvSpPr>
          <p:cNvPr id="1420" name="Google Shape;1420;p79"/>
          <p:cNvSpPr/>
          <p:nvPr/>
        </p:nvSpPr>
        <p:spPr>
          <a:xfrm>
            <a:off x="8137133" y="829965"/>
            <a:ext cx="3479100" cy="558900"/>
          </a:xfrm>
          <a:prstGeom prst="rect">
            <a:avLst/>
          </a:prstGeom>
          <a:solidFill>
            <a:srgbClr val="F1633E"/>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2000" b="1">
                <a:solidFill>
                  <a:srgbClr val="0B3458"/>
                </a:solidFill>
                <a:latin typeface="Arial"/>
                <a:ea typeface="Arial"/>
                <a:cs typeface="Arial"/>
                <a:sym typeface="Arial"/>
              </a:rPr>
              <a:t>ÉTAPE 2</a:t>
            </a:r>
          </a:p>
        </p:txBody>
      </p:sp>
      <p:sp>
        <p:nvSpPr>
          <p:cNvPr id="1421" name="Google Shape;1421;p79"/>
          <p:cNvSpPr txBox="1"/>
          <p:nvPr/>
        </p:nvSpPr>
        <p:spPr>
          <a:xfrm>
            <a:off x="575733" y="1621407"/>
            <a:ext cx="11040300" cy="577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r-FR" sz="1800" b="1" dirty="0">
                <a:solidFill>
                  <a:srgbClr val="0B3458"/>
                </a:solidFill>
                <a:latin typeface="Arial"/>
                <a:ea typeface="Arial"/>
                <a:cs typeface="Arial"/>
                <a:sym typeface="Arial"/>
              </a:rPr>
              <a:t>Les évaluations seront menées par un fournisseur tiers qui dirigera un panel de révision du soutien aux candidats.</a:t>
            </a:r>
          </a:p>
        </p:txBody>
      </p:sp>
      <p:sp>
        <p:nvSpPr>
          <p:cNvPr id="1422" name="Google Shape;1422;p79"/>
          <p:cNvSpPr txBox="1"/>
          <p:nvPr/>
        </p:nvSpPr>
        <p:spPr>
          <a:xfrm>
            <a:off x="1008000" y="2322573"/>
            <a:ext cx="3215700" cy="29652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r-FR" sz="1750" b="1" dirty="0">
                <a:solidFill>
                  <a:srgbClr val="0B3458"/>
                </a:solidFill>
                <a:latin typeface="Arial"/>
                <a:ea typeface="Arial"/>
                <a:cs typeface="Arial"/>
                <a:sym typeface="Arial"/>
              </a:rPr>
              <a:t>Diligence raisonnable en </a:t>
            </a:r>
            <a:br>
              <a:rPr lang="fr-FR" sz="1750" b="1" dirty="0">
                <a:solidFill>
                  <a:srgbClr val="0B3458"/>
                </a:solidFill>
                <a:latin typeface="Arial"/>
                <a:ea typeface="Arial"/>
                <a:cs typeface="Arial"/>
                <a:sym typeface="Arial"/>
              </a:rPr>
            </a:br>
            <a:r>
              <a:rPr lang="fr-FR" sz="1750" b="1" dirty="0">
                <a:solidFill>
                  <a:srgbClr val="0B3458"/>
                </a:solidFill>
                <a:latin typeface="Arial"/>
                <a:ea typeface="Arial"/>
                <a:cs typeface="Arial"/>
                <a:sym typeface="Arial"/>
              </a:rPr>
              <a:t>matière de responsabilité publique</a:t>
            </a:r>
          </a:p>
          <a:p>
            <a:pPr marL="141749" marR="0" lvl="0" indent="-141749" algn="l" rtl="0">
              <a:spcBef>
                <a:spcPts val="600"/>
              </a:spcBef>
              <a:spcAft>
                <a:spcPts val="0"/>
              </a:spcAft>
              <a:buClr>
                <a:srgbClr val="F1633E"/>
              </a:buClr>
              <a:buSzPts val="1600"/>
              <a:buFont typeface="Arial"/>
              <a:buChar char="•"/>
            </a:pPr>
            <a:r>
              <a:rPr lang="fr-FR" sz="1550" dirty="0">
                <a:solidFill>
                  <a:srgbClr val="0B3458"/>
                </a:solidFill>
                <a:latin typeface="Arial"/>
                <a:ea typeface="Arial"/>
                <a:cs typeface="Arial"/>
                <a:sym typeface="Arial"/>
              </a:rPr>
              <a:t>le candidat ne commercialise pas, ne produit pas ou ne promeut pas un secteur/une chaîne contraire aux normes juridiques généralement acceptées de moralité et d’ordre public.</a:t>
            </a:r>
          </a:p>
          <a:p>
            <a:pPr marL="141749" marR="0" lvl="0" indent="-141749" algn="l" rtl="0">
              <a:spcBef>
                <a:spcPts val="600"/>
              </a:spcBef>
              <a:spcAft>
                <a:spcPts val="600"/>
              </a:spcAft>
              <a:buClr>
                <a:srgbClr val="F1633E"/>
              </a:buClr>
              <a:buSzPts val="1600"/>
              <a:buFont typeface="Arial"/>
              <a:buChar char="•"/>
            </a:pPr>
            <a:r>
              <a:rPr lang="fr-FR" sz="1550" dirty="0">
                <a:solidFill>
                  <a:srgbClr val="0B3458"/>
                </a:solidFill>
                <a:latin typeface="Arial"/>
                <a:ea typeface="Arial"/>
                <a:cs typeface="Arial"/>
                <a:sym typeface="Arial"/>
              </a:rPr>
              <a:t>Le candidat n’est pas affilié à un registre gTLD existant de l’ICANN.</a:t>
            </a:r>
          </a:p>
        </p:txBody>
      </p:sp>
      <p:cxnSp>
        <p:nvCxnSpPr>
          <p:cNvPr id="1423" name="Google Shape;1423;p79"/>
          <p:cNvCxnSpPr/>
          <p:nvPr/>
        </p:nvCxnSpPr>
        <p:spPr>
          <a:xfrm>
            <a:off x="4588375" y="2371916"/>
            <a:ext cx="0" cy="2916000"/>
          </a:xfrm>
          <a:prstGeom prst="straightConnector1">
            <a:avLst/>
          </a:prstGeom>
          <a:noFill/>
          <a:ln w="15875" cap="flat" cmpd="sng">
            <a:solidFill>
              <a:srgbClr val="F1633E"/>
            </a:solidFill>
            <a:prstDash val="solid"/>
            <a:round/>
            <a:headEnd type="none" w="sm" len="sm"/>
            <a:tailEnd type="none" w="sm" len="sm"/>
          </a:ln>
        </p:spPr>
      </p:cxnSp>
      <p:cxnSp>
        <p:nvCxnSpPr>
          <p:cNvPr id="1424" name="Google Shape;1424;p79"/>
          <p:cNvCxnSpPr/>
          <p:nvPr/>
        </p:nvCxnSpPr>
        <p:spPr>
          <a:xfrm>
            <a:off x="8260709" y="2371916"/>
            <a:ext cx="0" cy="2916000"/>
          </a:xfrm>
          <a:prstGeom prst="straightConnector1">
            <a:avLst/>
          </a:prstGeom>
          <a:noFill/>
          <a:ln w="15875" cap="flat" cmpd="sng">
            <a:solidFill>
              <a:srgbClr val="F1633E"/>
            </a:solidFill>
            <a:prstDash val="solid"/>
            <a:round/>
            <a:headEnd type="none" w="sm" len="sm"/>
            <a:tailEnd type="none" w="sm" len="sm"/>
          </a:ln>
        </p:spPr>
      </p:cxnSp>
      <p:sp>
        <p:nvSpPr>
          <p:cNvPr id="1425" name="Google Shape;1425;p79"/>
          <p:cNvSpPr txBox="1"/>
          <p:nvPr/>
        </p:nvSpPr>
        <p:spPr>
          <a:xfrm>
            <a:off x="5000000" y="2306513"/>
            <a:ext cx="3063300" cy="23112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r-FR" sz="1750" b="1" dirty="0">
                <a:solidFill>
                  <a:srgbClr val="0B3458"/>
                </a:solidFill>
                <a:latin typeface="Arial"/>
                <a:ea typeface="Arial"/>
                <a:cs typeface="Arial"/>
                <a:sym typeface="Arial"/>
              </a:rPr>
              <a:t>Besoin financier</a:t>
            </a:r>
          </a:p>
          <a:p>
            <a:pPr marL="177750" marR="0" lvl="0" indent="-177750" algn="l" rtl="0">
              <a:spcBef>
                <a:spcPts val="600"/>
              </a:spcBef>
              <a:spcAft>
                <a:spcPts val="600"/>
              </a:spcAft>
              <a:buClr>
                <a:srgbClr val="F1633E"/>
              </a:buClr>
              <a:buSzPts val="1800"/>
              <a:buFont typeface="Arial"/>
              <a:buChar char="•"/>
            </a:pPr>
            <a:r>
              <a:rPr lang="fr-FR" sz="1550" dirty="0">
                <a:solidFill>
                  <a:srgbClr val="0B3458"/>
                </a:solidFill>
                <a:latin typeface="Arial"/>
                <a:ea typeface="Arial"/>
                <a:cs typeface="Arial"/>
                <a:sym typeface="Arial"/>
              </a:rPr>
              <a:t>le candidat ne pourrait pas se permettre de déposer sa candidature au programme des nouveaux gTLD sans être confronté à des difficultés financières. </a:t>
            </a:r>
          </a:p>
        </p:txBody>
      </p:sp>
      <p:sp>
        <p:nvSpPr>
          <p:cNvPr id="1426" name="Google Shape;1426;p79"/>
          <p:cNvSpPr txBox="1"/>
          <p:nvPr/>
        </p:nvSpPr>
        <p:spPr>
          <a:xfrm>
            <a:off x="8692328" y="2306513"/>
            <a:ext cx="2924100" cy="2774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r-FR" sz="1750" b="1" dirty="0">
                <a:solidFill>
                  <a:srgbClr val="0B3458"/>
                </a:solidFill>
                <a:latin typeface="Arial"/>
                <a:ea typeface="Arial"/>
                <a:cs typeface="Arial"/>
                <a:sym typeface="Arial"/>
              </a:rPr>
              <a:t>Viabilité financière</a:t>
            </a:r>
          </a:p>
          <a:p>
            <a:pPr marL="177750" marR="0" lvl="0" indent="-177750" algn="l" rtl="0">
              <a:spcBef>
                <a:spcPts val="600"/>
              </a:spcBef>
              <a:spcAft>
                <a:spcPts val="600"/>
              </a:spcAft>
              <a:buClr>
                <a:srgbClr val="F1633E"/>
              </a:buClr>
              <a:buSzPts val="1800"/>
              <a:buFont typeface="Arial"/>
              <a:buChar char="•"/>
            </a:pPr>
            <a:r>
              <a:rPr lang="fr-FR" sz="1550" dirty="0">
                <a:solidFill>
                  <a:srgbClr val="0B3458"/>
                </a:solidFill>
                <a:latin typeface="Arial"/>
                <a:ea typeface="Arial"/>
                <a:cs typeface="Arial"/>
                <a:sym typeface="Arial"/>
              </a:rPr>
              <a:t>le candidat démontre qu'il a l'intention de payer la partie non prise en charge des frais de candidature aux gTLD de base et verse l'acompte exigé.</a:t>
            </a:r>
          </a:p>
        </p:txBody>
      </p:sp>
      <p:sp>
        <p:nvSpPr>
          <p:cNvPr id="1427" name="Google Shape;1427;p79"/>
          <p:cNvSpPr/>
          <p:nvPr/>
        </p:nvSpPr>
        <p:spPr>
          <a:xfrm rot="5400000">
            <a:off x="747202" y="2353928"/>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28" name="Google Shape;1428;p79"/>
          <p:cNvSpPr/>
          <p:nvPr/>
        </p:nvSpPr>
        <p:spPr>
          <a:xfrm rot="5400000">
            <a:off x="4759579" y="2343767"/>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29" name="Google Shape;1429;p79"/>
          <p:cNvSpPr/>
          <p:nvPr/>
        </p:nvSpPr>
        <p:spPr>
          <a:xfrm rot="5400000">
            <a:off x="8440373" y="2343767"/>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30" name="Google Shape;1430;p79"/>
          <p:cNvSpPr/>
          <p:nvPr/>
        </p:nvSpPr>
        <p:spPr>
          <a:xfrm rot="5400000">
            <a:off x="1294827" y="600455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31" name="Google Shape;1431;p79"/>
          <p:cNvSpPr/>
          <p:nvPr/>
        </p:nvSpPr>
        <p:spPr>
          <a:xfrm rot="5400000">
            <a:off x="984050" y="600455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32" name="Google Shape;1432;p79"/>
          <p:cNvSpPr/>
          <p:nvPr/>
        </p:nvSpPr>
        <p:spPr>
          <a:xfrm rot="5400000">
            <a:off x="689210" y="600455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cxnSp>
        <p:nvCxnSpPr>
          <p:cNvPr id="1433" name="Google Shape;1433;p79"/>
          <p:cNvCxnSpPr/>
          <p:nvPr/>
        </p:nvCxnSpPr>
        <p:spPr>
          <a:xfrm>
            <a:off x="575731" y="2371916"/>
            <a:ext cx="0" cy="2916000"/>
          </a:xfrm>
          <a:prstGeom prst="straightConnector1">
            <a:avLst/>
          </a:prstGeom>
          <a:noFill/>
          <a:ln w="15875" cap="flat" cmpd="sng">
            <a:solidFill>
              <a:srgbClr val="F1633E"/>
            </a:solidFill>
            <a:prstDash val="solid"/>
            <a:round/>
            <a:headEnd type="none" w="sm" len="sm"/>
            <a:tailEnd type="none" w="sm" len="sm"/>
          </a:ln>
        </p:spPr>
      </p:cxnSp>
      <p:sp>
        <p:nvSpPr>
          <p:cNvPr id="1434" name="Google Shape;1434;p79"/>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fr-FR" sz="1400">
                <a:solidFill>
                  <a:srgbClr val="0B3458"/>
                </a:solidFill>
                <a:latin typeface="Arial"/>
                <a:ea typeface="Arial"/>
                <a:cs typeface="Arial"/>
                <a:sym typeface="Arial"/>
              </a:rPr>
              <a:t>PROGRAMME DE SOUTIEN AUX CANDIDATS</a:t>
            </a:r>
          </a:p>
        </p:txBody>
      </p:sp>
      <p:pic>
        <p:nvPicPr>
          <p:cNvPr id="2" name="Google Shape;10;p34">
            <a:extLst>
              <a:ext uri="{FF2B5EF4-FFF2-40B4-BE49-F238E27FC236}">
                <a16:creationId xmlns:a16="http://schemas.microsoft.com/office/drawing/2014/main" id="{29796F04-266E-CC24-E769-E633E4F19378}"/>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p:sp>
        <p:nvSpPr>
          <p:cNvPr id="1440" name="Google Shape;1440;p80"/>
          <p:cNvSpPr txBox="1">
            <a:spLocks noGrp="1"/>
          </p:cNvSpPr>
          <p:nvPr>
            <p:ph type="title"/>
          </p:nvPr>
        </p:nvSpPr>
        <p:spPr>
          <a:xfrm>
            <a:off x="575732" y="900114"/>
            <a:ext cx="7165500" cy="532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fr-FR"/>
              <a:t>Quelles sont les prochaines étapes ?</a:t>
            </a:r>
          </a:p>
        </p:txBody>
      </p:sp>
      <p:sp>
        <p:nvSpPr>
          <p:cNvPr id="1441" name="Google Shape;1441;p80"/>
          <p:cNvSpPr/>
          <p:nvPr/>
        </p:nvSpPr>
        <p:spPr>
          <a:xfrm>
            <a:off x="911731" y="1961208"/>
            <a:ext cx="10368300" cy="1201500"/>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l" rtl="0">
              <a:spcBef>
                <a:spcPts val="0"/>
              </a:spcBef>
              <a:spcAft>
                <a:spcPts val="0"/>
              </a:spcAft>
              <a:buNone/>
            </a:pPr>
            <a:r>
              <a:rPr lang="fr-FR" sz="2000" b="1">
                <a:solidFill>
                  <a:srgbClr val="F1633E"/>
                </a:solidFill>
                <a:latin typeface="Arial"/>
                <a:ea typeface="Arial"/>
                <a:cs typeface="Arial"/>
                <a:sym typeface="Arial"/>
              </a:rPr>
              <a:t>Tous les candidats aux nouveaux gTLD </a:t>
            </a:r>
            <a:r>
              <a:rPr lang="fr-FR" sz="2000">
                <a:solidFill>
                  <a:schemeClr val="lt1"/>
                </a:solidFill>
                <a:latin typeface="Arial"/>
                <a:ea typeface="Arial"/>
                <a:cs typeface="Arial"/>
                <a:sym typeface="Arial"/>
              </a:rPr>
              <a:t>, bénéficiant ou non d’un soutien, sont tenus de déposer un dossier complet de candidature à un nouveau gTLD.</a:t>
            </a:r>
          </a:p>
        </p:txBody>
      </p:sp>
      <p:sp>
        <p:nvSpPr>
          <p:cNvPr id="1442" name="Google Shape;1442;p80"/>
          <p:cNvSpPr/>
          <p:nvPr/>
        </p:nvSpPr>
        <p:spPr>
          <a:xfrm>
            <a:off x="575733" y="1733619"/>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a:solidFill>
                  <a:srgbClr val="0B3458"/>
                </a:solidFill>
                <a:latin typeface="Arial"/>
                <a:ea typeface="Arial"/>
                <a:cs typeface="Arial"/>
                <a:sym typeface="Arial"/>
              </a:rPr>
              <a:t>1</a:t>
            </a:r>
          </a:p>
        </p:txBody>
      </p:sp>
      <p:sp>
        <p:nvSpPr>
          <p:cNvPr id="1443" name="Google Shape;1443;p80"/>
          <p:cNvSpPr/>
          <p:nvPr/>
        </p:nvSpPr>
        <p:spPr>
          <a:xfrm>
            <a:off x="911731" y="3488789"/>
            <a:ext cx="10368300" cy="1201500"/>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l" rtl="0">
              <a:spcBef>
                <a:spcPts val="0"/>
              </a:spcBef>
              <a:spcAft>
                <a:spcPts val="0"/>
              </a:spcAft>
              <a:buNone/>
            </a:pPr>
            <a:r>
              <a:rPr lang="fr-FR" sz="2000" b="1">
                <a:solidFill>
                  <a:srgbClr val="F1633E"/>
                </a:solidFill>
                <a:latin typeface="Arial"/>
                <a:ea typeface="Arial"/>
                <a:cs typeface="Arial"/>
                <a:sym typeface="Arial"/>
              </a:rPr>
              <a:t>Ils doivent démontrer </a:t>
            </a:r>
            <a:r>
              <a:rPr lang="fr-FR" sz="2000">
                <a:solidFill>
                  <a:schemeClr val="lt1"/>
                </a:solidFill>
                <a:latin typeface="Arial"/>
                <a:ea typeface="Arial"/>
                <a:cs typeface="Arial"/>
                <a:sym typeface="Arial"/>
              </a:rPr>
              <a:t>qu’ils possèdent les capacités techniques, opérationnelles et financières requises pour l’exploitation d’un gTLD. </a:t>
            </a:r>
          </a:p>
        </p:txBody>
      </p:sp>
      <p:sp>
        <p:nvSpPr>
          <p:cNvPr id="1444" name="Google Shape;1444;p80"/>
          <p:cNvSpPr/>
          <p:nvPr/>
        </p:nvSpPr>
        <p:spPr>
          <a:xfrm>
            <a:off x="575733" y="3261200"/>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a:solidFill>
                  <a:srgbClr val="0B3458"/>
                </a:solidFill>
                <a:latin typeface="Arial"/>
                <a:ea typeface="Arial"/>
                <a:cs typeface="Arial"/>
                <a:sym typeface="Arial"/>
              </a:rPr>
              <a:t>2</a:t>
            </a:r>
          </a:p>
        </p:txBody>
      </p:sp>
      <p:sp>
        <p:nvSpPr>
          <p:cNvPr id="1445" name="Google Shape;1445;p80"/>
          <p:cNvSpPr/>
          <p:nvPr/>
        </p:nvSpPr>
        <p:spPr>
          <a:xfrm>
            <a:off x="911731" y="5016370"/>
            <a:ext cx="10368300" cy="1201500"/>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l" rtl="0">
              <a:spcBef>
                <a:spcPts val="0"/>
              </a:spcBef>
              <a:spcAft>
                <a:spcPts val="0"/>
              </a:spcAft>
              <a:buNone/>
            </a:pPr>
            <a:r>
              <a:rPr lang="fr-FR" sz="2000" b="1">
                <a:solidFill>
                  <a:srgbClr val="F1633E"/>
                </a:solidFill>
                <a:latin typeface="Arial"/>
                <a:ea typeface="Arial"/>
                <a:cs typeface="Arial"/>
                <a:sym typeface="Arial"/>
              </a:rPr>
              <a:t>Des mesures</a:t>
            </a:r>
            <a:r>
              <a:rPr lang="fr-FR" sz="2000">
                <a:solidFill>
                  <a:schemeClr val="lt1"/>
                </a:solidFill>
                <a:latin typeface="Arial"/>
                <a:ea typeface="Arial"/>
                <a:cs typeface="Arial"/>
                <a:sym typeface="Arial"/>
              </a:rPr>
              <a:t> ont également été mises en place pour prévenir les abus, décrites dans le manuel du programme de soutien aux candidats.</a:t>
            </a:r>
            <a:r>
              <a:rPr lang="fr-FR" sz="2000">
                <a:solidFill>
                  <a:srgbClr val="0B3458"/>
                </a:solidFill>
                <a:latin typeface="Arial"/>
                <a:ea typeface="Arial"/>
                <a:cs typeface="Arial"/>
                <a:sym typeface="Arial"/>
              </a:rPr>
              <a:t>.</a:t>
            </a:r>
          </a:p>
        </p:txBody>
      </p:sp>
      <p:sp>
        <p:nvSpPr>
          <p:cNvPr id="1446" name="Google Shape;1446;p80"/>
          <p:cNvSpPr/>
          <p:nvPr/>
        </p:nvSpPr>
        <p:spPr>
          <a:xfrm>
            <a:off x="575733" y="4788781"/>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a:solidFill>
                  <a:srgbClr val="0B3458"/>
                </a:solidFill>
                <a:latin typeface="Arial"/>
                <a:ea typeface="Arial"/>
                <a:cs typeface="Arial"/>
                <a:sym typeface="Arial"/>
              </a:rPr>
              <a:t>3</a:t>
            </a:r>
          </a:p>
        </p:txBody>
      </p:sp>
      <p:sp>
        <p:nvSpPr>
          <p:cNvPr id="1447" name="Google Shape;1447;p80"/>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fr-FR" sz="1400">
                <a:solidFill>
                  <a:srgbClr val="0B3458"/>
                </a:solidFill>
                <a:latin typeface="Arial"/>
                <a:ea typeface="Arial"/>
                <a:cs typeface="Arial"/>
                <a:sym typeface="Arial"/>
              </a:rPr>
              <a:t>PROGRAMME DE SOUTIEN AUX CANDIDATS</a:t>
            </a:r>
          </a:p>
        </p:txBody>
      </p:sp>
      <p:pic>
        <p:nvPicPr>
          <p:cNvPr id="2" name="Google Shape;10;p34">
            <a:extLst>
              <a:ext uri="{FF2B5EF4-FFF2-40B4-BE49-F238E27FC236}">
                <a16:creationId xmlns:a16="http://schemas.microsoft.com/office/drawing/2014/main" id="{A614FFAC-3B3A-7092-C088-79EC99403A09}"/>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52"/>
        <p:cNvGrpSpPr/>
        <p:nvPr/>
      </p:nvGrpSpPr>
      <p:grpSpPr>
        <a:xfrm>
          <a:off x="0" y="0"/>
          <a:ext cx="0" cy="0"/>
          <a:chOff x="0" y="0"/>
          <a:chExt cx="0" cy="0"/>
        </a:xfrm>
      </p:grpSpPr>
      <p:sp>
        <p:nvSpPr>
          <p:cNvPr id="1453" name="Google Shape;1453;p81"/>
          <p:cNvSpPr txBox="1">
            <a:spLocks noGrp="1"/>
          </p:cNvSpPr>
          <p:nvPr>
            <p:ph type="title"/>
          </p:nvPr>
        </p:nvSpPr>
        <p:spPr>
          <a:xfrm>
            <a:off x="575731" y="900114"/>
            <a:ext cx="8909792" cy="532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fr-FR" dirty="0"/>
              <a:t>Le parcours d'un candidat bénéficiant du soutien</a:t>
            </a:r>
          </a:p>
        </p:txBody>
      </p:sp>
      <p:sp>
        <p:nvSpPr>
          <p:cNvPr id="1454" name="Google Shape;1454;p81"/>
          <p:cNvSpPr txBox="1"/>
          <p:nvPr/>
        </p:nvSpPr>
        <p:spPr>
          <a:xfrm>
            <a:off x="600815" y="1721902"/>
            <a:ext cx="13245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fr-FR" sz="1400">
                <a:solidFill>
                  <a:srgbClr val="7F7F7F"/>
                </a:solidFill>
                <a:latin typeface="Arial"/>
                <a:ea typeface="Arial"/>
                <a:cs typeface="Arial"/>
                <a:sym typeface="Arial"/>
              </a:rPr>
              <a:t>ÉTAPES</a:t>
            </a:r>
          </a:p>
        </p:txBody>
      </p:sp>
      <p:sp>
        <p:nvSpPr>
          <p:cNvPr id="1455" name="Google Shape;1455;p81"/>
          <p:cNvSpPr txBox="1"/>
          <p:nvPr/>
        </p:nvSpPr>
        <p:spPr>
          <a:xfrm>
            <a:off x="562299" y="3123375"/>
            <a:ext cx="16008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fr-FR" sz="1400">
                <a:solidFill>
                  <a:srgbClr val="7F7F7F"/>
                </a:solidFill>
                <a:latin typeface="Arial"/>
                <a:ea typeface="Arial"/>
                <a:cs typeface="Arial"/>
                <a:sym typeface="Arial"/>
              </a:rPr>
              <a:t>EXPÉRIENCE</a:t>
            </a:r>
          </a:p>
        </p:txBody>
      </p:sp>
      <p:sp>
        <p:nvSpPr>
          <p:cNvPr id="1456" name="Google Shape;1456;p81"/>
          <p:cNvSpPr txBox="1"/>
          <p:nvPr/>
        </p:nvSpPr>
        <p:spPr>
          <a:xfrm>
            <a:off x="600815" y="5844103"/>
            <a:ext cx="14976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fr-FR" sz="1400">
                <a:solidFill>
                  <a:srgbClr val="7F7F7F"/>
                </a:solidFill>
                <a:latin typeface="Arial"/>
                <a:ea typeface="Arial"/>
                <a:cs typeface="Arial"/>
                <a:sym typeface="Arial"/>
              </a:rPr>
              <a:t>SOUTIEN</a:t>
            </a:r>
          </a:p>
        </p:txBody>
      </p:sp>
      <p:sp>
        <p:nvSpPr>
          <p:cNvPr id="1457" name="Google Shape;1457;p81"/>
          <p:cNvSpPr/>
          <p:nvPr/>
        </p:nvSpPr>
        <p:spPr>
          <a:xfrm>
            <a:off x="2070409" y="5620155"/>
            <a:ext cx="3163200" cy="701100"/>
          </a:xfrm>
          <a:prstGeom prst="rect">
            <a:avLst/>
          </a:prstGeom>
          <a:noFill/>
          <a:ln>
            <a:noFill/>
          </a:ln>
        </p:spPr>
        <p:txBody>
          <a:bodyPr spcFirstLastPara="1" wrap="square" lIns="144000" tIns="0" rIns="0" bIns="0" anchor="ctr" anchorCtr="0">
            <a:noAutofit/>
          </a:bodyPr>
          <a:lstStyle/>
          <a:p>
            <a:pPr marL="0" marR="0" lvl="0" indent="0" algn="l" rtl="0">
              <a:lnSpc>
                <a:spcPct val="106250"/>
              </a:lnSpc>
              <a:spcBef>
                <a:spcPts val="0"/>
              </a:spcBef>
              <a:spcAft>
                <a:spcPts val="0"/>
              </a:spcAft>
              <a:buNone/>
            </a:pPr>
            <a:r>
              <a:rPr lang="fr-FR" sz="1600">
                <a:solidFill>
                  <a:srgbClr val="0B3458"/>
                </a:solidFill>
                <a:latin typeface="Arial"/>
                <a:ea typeface="Arial"/>
                <a:cs typeface="Arial"/>
                <a:sym typeface="Arial"/>
              </a:rPr>
              <a:t>Communication, sensibilisation</a:t>
            </a:r>
            <a:br>
              <a:rPr lang="fr-FR" sz="1600">
                <a:solidFill>
                  <a:srgbClr val="0B3458"/>
                </a:solidFill>
                <a:latin typeface="Arial"/>
                <a:ea typeface="Arial"/>
                <a:cs typeface="Arial"/>
                <a:sym typeface="Arial"/>
              </a:rPr>
            </a:br>
            <a:r>
              <a:rPr lang="fr-FR" sz="1600">
                <a:solidFill>
                  <a:srgbClr val="0B3458"/>
                </a:solidFill>
                <a:latin typeface="Arial"/>
                <a:ea typeface="Arial"/>
                <a:cs typeface="Arial"/>
                <a:sym typeface="Arial"/>
              </a:rPr>
              <a:t>et promotion de la participation</a:t>
            </a:r>
          </a:p>
        </p:txBody>
      </p:sp>
      <p:sp>
        <p:nvSpPr>
          <p:cNvPr id="1458" name="Google Shape;1458;p81"/>
          <p:cNvSpPr/>
          <p:nvPr/>
        </p:nvSpPr>
        <p:spPr>
          <a:xfrm>
            <a:off x="3003825" y="3256126"/>
            <a:ext cx="1464000" cy="1221900"/>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fr-FR" sz="1550">
                <a:solidFill>
                  <a:schemeClr val="lt1"/>
                </a:solidFill>
                <a:latin typeface="Arial"/>
                <a:ea typeface="Arial"/>
                <a:cs typeface="Arial"/>
                <a:sym typeface="Arial"/>
              </a:rPr>
              <a:t>Que doit-on savoir avant de déposer la demande ?</a:t>
            </a:r>
          </a:p>
        </p:txBody>
      </p:sp>
      <p:sp>
        <p:nvSpPr>
          <p:cNvPr id="1459" name="Google Shape;1459;p81"/>
          <p:cNvSpPr/>
          <p:nvPr/>
        </p:nvSpPr>
        <p:spPr>
          <a:xfrm>
            <a:off x="8748467" y="2243350"/>
            <a:ext cx="2085900" cy="1221900"/>
          </a:xfrm>
          <a:prstGeom prst="roundRect">
            <a:avLst>
              <a:gd name="adj" fmla="val 8484"/>
            </a:avLst>
          </a:prstGeom>
          <a:solidFill>
            <a:srgbClr val="0B3458"/>
          </a:solidFill>
          <a:ln>
            <a:noFill/>
          </a:ln>
        </p:spPr>
        <p:txBody>
          <a:bodyPr spcFirstLastPara="1" wrap="square" lIns="72000" tIns="72000" rIns="72000" bIns="108000" anchor="ctr" anchorCtr="0">
            <a:noAutofit/>
          </a:bodyPr>
          <a:lstStyle/>
          <a:p>
            <a:pPr marL="0" marR="0" lvl="0" indent="0" algn="ctr" rtl="0">
              <a:lnSpc>
                <a:spcPct val="112500"/>
              </a:lnSpc>
              <a:spcBef>
                <a:spcPts val="0"/>
              </a:spcBef>
              <a:spcAft>
                <a:spcPts val="0"/>
              </a:spcAft>
              <a:buNone/>
            </a:pPr>
            <a:r>
              <a:rPr lang="fr-FR" sz="1550">
                <a:solidFill>
                  <a:schemeClr val="lt1"/>
                </a:solidFill>
                <a:latin typeface="Arial"/>
                <a:ea typeface="Arial"/>
                <a:cs typeface="Arial"/>
                <a:sym typeface="Arial"/>
              </a:rPr>
              <a:t>Le soutien pour les  </a:t>
            </a:r>
            <a:br>
              <a:rPr lang="fr-FR" sz="1550">
                <a:solidFill>
                  <a:schemeClr val="lt1"/>
                </a:solidFill>
                <a:latin typeface="Arial"/>
                <a:ea typeface="Arial"/>
                <a:cs typeface="Arial"/>
                <a:sym typeface="Arial"/>
              </a:rPr>
            </a:br>
            <a:r>
              <a:rPr lang="fr-FR" sz="1550">
                <a:solidFill>
                  <a:schemeClr val="lt1"/>
                </a:solidFill>
                <a:latin typeface="Arial"/>
                <a:ea typeface="Arial"/>
                <a:cs typeface="Arial"/>
                <a:sym typeface="Arial"/>
              </a:rPr>
              <a:t>nouveaux registres </a:t>
            </a:r>
            <a:br>
              <a:rPr lang="fr-FR" sz="1550">
                <a:solidFill>
                  <a:schemeClr val="lt1"/>
                </a:solidFill>
                <a:latin typeface="Arial"/>
                <a:ea typeface="Arial"/>
                <a:cs typeface="Arial"/>
                <a:sym typeface="Arial"/>
              </a:rPr>
            </a:br>
            <a:r>
              <a:rPr lang="fr-FR" sz="1550">
                <a:solidFill>
                  <a:schemeClr val="lt1"/>
                </a:solidFill>
                <a:latin typeface="Arial"/>
                <a:ea typeface="Arial"/>
                <a:cs typeface="Arial"/>
                <a:sym typeface="Arial"/>
              </a:rPr>
              <a:t>est une bonne nouvelle !</a:t>
            </a:r>
          </a:p>
        </p:txBody>
      </p:sp>
      <p:cxnSp>
        <p:nvCxnSpPr>
          <p:cNvPr id="1460" name="Google Shape;1460;p81"/>
          <p:cNvCxnSpPr/>
          <p:nvPr/>
        </p:nvCxnSpPr>
        <p:spPr>
          <a:xfrm rot="10800000" flipH="1">
            <a:off x="2056776" y="4905798"/>
            <a:ext cx="1600800" cy="16800"/>
          </a:xfrm>
          <a:prstGeom prst="straightConnector1">
            <a:avLst/>
          </a:prstGeom>
          <a:noFill/>
          <a:ln w="15875" cap="flat" cmpd="sng">
            <a:solidFill>
              <a:srgbClr val="0B3458"/>
            </a:solidFill>
            <a:prstDash val="solid"/>
            <a:round/>
            <a:headEnd type="none" w="sm" len="sm"/>
            <a:tailEnd type="none" w="sm" len="sm"/>
          </a:ln>
        </p:spPr>
      </p:cxnSp>
      <p:cxnSp>
        <p:nvCxnSpPr>
          <p:cNvPr id="1461" name="Google Shape;1461;p81"/>
          <p:cNvCxnSpPr>
            <a:stCxn id="1462" idx="6"/>
            <a:endCxn id="1463" idx="2"/>
          </p:cNvCxnSpPr>
          <p:nvPr/>
        </p:nvCxnSpPr>
        <p:spPr>
          <a:xfrm flipV="1">
            <a:off x="5384340" y="4296608"/>
            <a:ext cx="2785767" cy="4090"/>
          </a:xfrm>
          <a:prstGeom prst="straightConnector1">
            <a:avLst/>
          </a:prstGeom>
          <a:noFill/>
          <a:ln w="15875" cap="flat" cmpd="sng">
            <a:solidFill>
              <a:srgbClr val="0B3458"/>
            </a:solidFill>
            <a:prstDash val="solid"/>
            <a:round/>
            <a:headEnd type="none" w="sm" len="sm"/>
            <a:tailEnd type="none" w="sm" len="sm"/>
          </a:ln>
        </p:spPr>
      </p:cxnSp>
      <p:cxnSp>
        <p:nvCxnSpPr>
          <p:cNvPr id="1464" name="Google Shape;1464;p81"/>
          <p:cNvCxnSpPr/>
          <p:nvPr/>
        </p:nvCxnSpPr>
        <p:spPr>
          <a:xfrm rot="10800000" flipH="1">
            <a:off x="8371701" y="3353814"/>
            <a:ext cx="3219900" cy="938700"/>
          </a:xfrm>
          <a:prstGeom prst="straightConnector1">
            <a:avLst/>
          </a:prstGeom>
          <a:noFill/>
          <a:ln w="15875" cap="flat" cmpd="sng">
            <a:solidFill>
              <a:srgbClr val="0B3458"/>
            </a:solidFill>
            <a:prstDash val="solid"/>
            <a:round/>
            <a:headEnd type="none" w="sm" len="sm"/>
            <a:tailEnd type="none" w="sm" len="sm"/>
          </a:ln>
        </p:spPr>
      </p:cxnSp>
      <p:sp>
        <p:nvSpPr>
          <p:cNvPr id="1465" name="Google Shape;1465;p81"/>
          <p:cNvSpPr/>
          <p:nvPr/>
        </p:nvSpPr>
        <p:spPr>
          <a:xfrm>
            <a:off x="9754077" y="3672007"/>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1">
                <a:solidFill>
                  <a:srgbClr val="F1633E"/>
                </a:solidFill>
                <a:latin typeface="Arial"/>
                <a:ea typeface="Arial"/>
                <a:cs typeface="Arial"/>
                <a:sym typeface="Arial"/>
              </a:rPr>
              <a:t>5</a:t>
            </a:r>
          </a:p>
        </p:txBody>
      </p:sp>
      <p:sp>
        <p:nvSpPr>
          <p:cNvPr id="1466" name="Google Shape;1466;p81"/>
          <p:cNvSpPr/>
          <p:nvPr/>
        </p:nvSpPr>
        <p:spPr>
          <a:xfrm>
            <a:off x="2079727" y="1601060"/>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fr-FR" sz="1600">
                <a:solidFill>
                  <a:srgbClr val="0B3458"/>
                </a:solidFill>
                <a:latin typeface="Arial"/>
                <a:ea typeface="Arial"/>
                <a:cs typeface="Arial"/>
                <a:sym typeface="Arial"/>
              </a:rPr>
              <a:t>Sensibilisation</a:t>
            </a:r>
          </a:p>
        </p:txBody>
      </p:sp>
      <p:sp>
        <p:nvSpPr>
          <p:cNvPr id="1467" name="Google Shape;1467;p81"/>
          <p:cNvSpPr/>
          <p:nvPr/>
        </p:nvSpPr>
        <p:spPr>
          <a:xfrm rot="5400000">
            <a:off x="5242495" y="1706724"/>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68" name="Google Shape;1468;p81"/>
          <p:cNvSpPr/>
          <p:nvPr/>
        </p:nvSpPr>
        <p:spPr>
          <a:xfrm>
            <a:off x="5386824" y="1601060"/>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fr-FR" sz="1600">
                <a:solidFill>
                  <a:srgbClr val="0B3458"/>
                </a:solidFill>
                <a:latin typeface="Arial"/>
                <a:ea typeface="Arial"/>
                <a:cs typeface="Arial"/>
                <a:sym typeface="Arial"/>
              </a:rPr>
              <a:t>Compréhension</a:t>
            </a:r>
          </a:p>
        </p:txBody>
      </p:sp>
      <p:sp>
        <p:nvSpPr>
          <p:cNvPr id="1469" name="Google Shape;1469;p81"/>
          <p:cNvSpPr/>
          <p:nvPr/>
        </p:nvSpPr>
        <p:spPr>
          <a:xfrm>
            <a:off x="8693921" y="1601060"/>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fr-FR" sz="1600">
                <a:solidFill>
                  <a:srgbClr val="0B3458"/>
                </a:solidFill>
                <a:latin typeface="Arial"/>
                <a:ea typeface="Arial"/>
                <a:cs typeface="Arial"/>
                <a:sym typeface="Arial"/>
              </a:rPr>
              <a:t>Considération</a:t>
            </a:r>
          </a:p>
        </p:txBody>
      </p:sp>
      <p:sp>
        <p:nvSpPr>
          <p:cNvPr id="1470" name="Google Shape;1470;p81"/>
          <p:cNvSpPr/>
          <p:nvPr/>
        </p:nvSpPr>
        <p:spPr>
          <a:xfrm rot="5400000">
            <a:off x="8409899" y="1706722"/>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1" name="Google Shape;1471;p81"/>
          <p:cNvSpPr/>
          <p:nvPr/>
        </p:nvSpPr>
        <p:spPr>
          <a:xfrm>
            <a:off x="5233647" y="5620155"/>
            <a:ext cx="6375900" cy="701100"/>
          </a:xfrm>
          <a:prstGeom prst="rect">
            <a:avLst/>
          </a:prstGeom>
          <a:noFill/>
          <a:ln>
            <a:noFill/>
          </a:ln>
        </p:spPr>
        <p:txBody>
          <a:bodyPr spcFirstLastPara="1" wrap="square" lIns="288000" tIns="45700" rIns="91425" bIns="45700" anchor="ctr" anchorCtr="0">
            <a:noAutofit/>
          </a:bodyPr>
          <a:lstStyle/>
          <a:p>
            <a:pPr marL="0" marR="0" lvl="0" indent="0" algn="l" rtl="0">
              <a:lnSpc>
                <a:spcPct val="106250"/>
              </a:lnSpc>
              <a:spcBef>
                <a:spcPts val="0"/>
              </a:spcBef>
              <a:spcAft>
                <a:spcPts val="0"/>
              </a:spcAft>
              <a:buNone/>
            </a:pPr>
            <a:r>
              <a:rPr lang="fr-FR" sz="1600">
                <a:solidFill>
                  <a:srgbClr val="0B3458"/>
                </a:solidFill>
                <a:latin typeface="Arial"/>
                <a:ea typeface="Arial"/>
                <a:cs typeface="Arial"/>
                <a:sym typeface="Arial"/>
              </a:rPr>
              <a:t>Conseiller en développement des capacités </a:t>
            </a:r>
            <a:br>
              <a:rPr lang="fr-FR" sz="1600">
                <a:solidFill>
                  <a:srgbClr val="0B3458"/>
                </a:solidFill>
                <a:latin typeface="Arial"/>
                <a:ea typeface="Arial"/>
                <a:cs typeface="Arial"/>
                <a:sym typeface="Arial"/>
              </a:rPr>
            </a:br>
            <a:r>
              <a:rPr lang="fr-FR" sz="1600">
                <a:solidFill>
                  <a:srgbClr val="0B3458"/>
                </a:solidFill>
                <a:latin typeface="Arial"/>
                <a:ea typeface="Arial"/>
                <a:cs typeface="Arial"/>
                <a:sym typeface="Arial"/>
              </a:rPr>
              <a:t>Services pro bono</a:t>
            </a:r>
          </a:p>
        </p:txBody>
      </p:sp>
      <p:cxnSp>
        <p:nvCxnSpPr>
          <p:cNvPr id="1472" name="Google Shape;1472;p81"/>
          <p:cNvCxnSpPr/>
          <p:nvPr/>
        </p:nvCxnSpPr>
        <p:spPr>
          <a:xfrm>
            <a:off x="5227533" y="1542667"/>
            <a:ext cx="0" cy="4807200"/>
          </a:xfrm>
          <a:prstGeom prst="straightConnector1">
            <a:avLst/>
          </a:prstGeom>
          <a:noFill/>
          <a:ln w="15875" cap="flat" cmpd="sng">
            <a:solidFill>
              <a:srgbClr val="F1633E"/>
            </a:solidFill>
            <a:prstDash val="solid"/>
            <a:round/>
            <a:headEnd type="none" w="sm" len="sm"/>
            <a:tailEnd type="none" w="sm" len="sm"/>
          </a:ln>
        </p:spPr>
      </p:cxnSp>
      <p:cxnSp>
        <p:nvCxnSpPr>
          <p:cNvPr id="1473" name="Google Shape;1473;p81"/>
          <p:cNvCxnSpPr/>
          <p:nvPr/>
        </p:nvCxnSpPr>
        <p:spPr>
          <a:xfrm>
            <a:off x="8385835" y="1539746"/>
            <a:ext cx="0" cy="4109100"/>
          </a:xfrm>
          <a:prstGeom prst="straightConnector1">
            <a:avLst/>
          </a:prstGeom>
          <a:noFill/>
          <a:ln w="15875" cap="flat" cmpd="sng">
            <a:solidFill>
              <a:srgbClr val="F1633E"/>
            </a:solidFill>
            <a:prstDash val="solid"/>
            <a:round/>
            <a:headEnd type="none" w="sm" len="sm"/>
            <a:tailEnd type="none" w="sm" len="sm"/>
          </a:ln>
        </p:spPr>
      </p:cxnSp>
      <p:cxnSp>
        <p:nvCxnSpPr>
          <p:cNvPr id="1474" name="Google Shape;1474;p81"/>
          <p:cNvCxnSpPr/>
          <p:nvPr/>
        </p:nvCxnSpPr>
        <p:spPr>
          <a:xfrm>
            <a:off x="2101692" y="1539746"/>
            <a:ext cx="0" cy="4809900"/>
          </a:xfrm>
          <a:prstGeom prst="straightConnector1">
            <a:avLst/>
          </a:prstGeom>
          <a:noFill/>
          <a:ln w="15875" cap="flat" cmpd="sng">
            <a:solidFill>
              <a:srgbClr val="F1633E"/>
            </a:solidFill>
            <a:prstDash val="solid"/>
            <a:round/>
            <a:headEnd type="none" w="sm" len="sm"/>
            <a:tailEnd type="none" w="sm" len="sm"/>
          </a:ln>
        </p:spPr>
      </p:cxnSp>
      <p:cxnSp>
        <p:nvCxnSpPr>
          <p:cNvPr id="1475" name="Google Shape;1475;p81"/>
          <p:cNvCxnSpPr/>
          <p:nvPr/>
        </p:nvCxnSpPr>
        <p:spPr>
          <a:xfrm>
            <a:off x="11609471" y="1535891"/>
            <a:ext cx="0" cy="4813800"/>
          </a:xfrm>
          <a:prstGeom prst="straightConnector1">
            <a:avLst/>
          </a:prstGeom>
          <a:noFill/>
          <a:ln w="15875" cap="flat" cmpd="sng">
            <a:solidFill>
              <a:srgbClr val="F1633E"/>
            </a:solidFill>
            <a:prstDash val="solid"/>
            <a:round/>
            <a:headEnd type="none" w="sm" len="sm"/>
            <a:tailEnd type="none" w="sm" len="sm"/>
          </a:ln>
        </p:spPr>
      </p:cxnSp>
      <p:sp>
        <p:nvSpPr>
          <p:cNvPr id="1476" name="Google Shape;1476;p81"/>
          <p:cNvSpPr/>
          <p:nvPr/>
        </p:nvSpPr>
        <p:spPr>
          <a:xfrm rot="5400000">
            <a:off x="11616699" y="1706724"/>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7" name="Google Shape;1477;p81"/>
          <p:cNvSpPr/>
          <p:nvPr/>
        </p:nvSpPr>
        <p:spPr>
          <a:xfrm>
            <a:off x="1904944" y="4771402"/>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1">
                <a:solidFill>
                  <a:srgbClr val="F1633E"/>
                </a:solidFill>
                <a:latin typeface="Arial"/>
                <a:ea typeface="Arial"/>
                <a:cs typeface="Arial"/>
                <a:sym typeface="Arial"/>
              </a:rPr>
              <a:t>1</a:t>
            </a:r>
          </a:p>
        </p:txBody>
      </p:sp>
      <p:sp>
        <p:nvSpPr>
          <p:cNvPr id="1463" name="Google Shape;1463;p81"/>
          <p:cNvSpPr/>
          <p:nvPr/>
        </p:nvSpPr>
        <p:spPr>
          <a:xfrm>
            <a:off x="8170107" y="4145408"/>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1">
                <a:solidFill>
                  <a:srgbClr val="F1633E"/>
                </a:solidFill>
                <a:latin typeface="Arial"/>
                <a:ea typeface="Arial"/>
                <a:cs typeface="Arial"/>
                <a:sym typeface="Arial"/>
              </a:rPr>
              <a:t>4</a:t>
            </a:r>
          </a:p>
        </p:txBody>
      </p:sp>
      <p:sp>
        <p:nvSpPr>
          <p:cNvPr id="1462" name="Google Shape;1462;p81"/>
          <p:cNvSpPr/>
          <p:nvPr/>
        </p:nvSpPr>
        <p:spPr>
          <a:xfrm>
            <a:off x="5081940" y="4149498"/>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1">
                <a:solidFill>
                  <a:srgbClr val="F1633E"/>
                </a:solidFill>
                <a:latin typeface="Arial"/>
                <a:ea typeface="Arial"/>
                <a:cs typeface="Arial"/>
                <a:sym typeface="Arial"/>
              </a:rPr>
              <a:t>3</a:t>
            </a:r>
          </a:p>
        </p:txBody>
      </p:sp>
      <p:sp>
        <p:nvSpPr>
          <p:cNvPr id="1478" name="Google Shape;1478;p81"/>
          <p:cNvSpPr/>
          <p:nvPr/>
        </p:nvSpPr>
        <p:spPr>
          <a:xfrm>
            <a:off x="11404144" y="3196421"/>
            <a:ext cx="302400" cy="302400"/>
          </a:xfrm>
          <a:prstGeom prst="ellipse">
            <a:avLst/>
          </a:prstGeom>
          <a:solidFill>
            <a:srgbClr val="0B3458"/>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400" b="1">
                <a:solidFill>
                  <a:srgbClr val="F1633E"/>
                </a:solidFill>
                <a:latin typeface="Arial"/>
                <a:ea typeface="Arial"/>
                <a:cs typeface="Arial"/>
                <a:sym typeface="Arial"/>
              </a:rPr>
              <a:t>6</a:t>
            </a:r>
          </a:p>
        </p:txBody>
      </p:sp>
      <p:cxnSp>
        <p:nvCxnSpPr>
          <p:cNvPr id="1479" name="Google Shape;1479;p81"/>
          <p:cNvCxnSpPr/>
          <p:nvPr/>
        </p:nvCxnSpPr>
        <p:spPr>
          <a:xfrm rot="10800000" flipH="1">
            <a:off x="3657552" y="4303588"/>
            <a:ext cx="1558500" cy="603300"/>
          </a:xfrm>
          <a:prstGeom prst="straightConnector1">
            <a:avLst/>
          </a:prstGeom>
          <a:noFill/>
          <a:ln w="15875" cap="flat" cmpd="sng">
            <a:solidFill>
              <a:srgbClr val="0B3458"/>
            </a:solidFill>
            <a:prstDash val="solid"/>
            <a:round/>
            <a:headEnd type="none" w="sm" len="sm"/>
            <a:tailEnd type="none" w="sm" len="sm"/>
          </a:ln>
        </p:spPr>
      </p:cxnSp>
      <p:sp>
        <p:nvSpPr>
          <p:cNvPr id="1480" name="Google Shape;1480;p81"/>
          <p:cNvSpPr/>
          <p:nvPr/>
        </p:nvSpPr>
        <p:spPr>
          <a:xfrm>
            <a:off x="3449845" y="4736159"/>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1">
                <a:solidFill>
                  <a:srgbClr val="F1633E"/>
                </a:solidFill>
                <a:latin typeface="Arial"/>
                <a:ea typeface="Arial"/>
                <a:cs typeface="Arial"/>
                <a:sym typeface="Arial"/>
              </a:rPr>
              <a:t>2</a:t>
            </a:r>
          </a:p>
        </p:txBody>
      </p:sp>
      <p:sp>
        <p:nvSpPr>
          <p:cNvPr id="1481" name="Google Shape;1481;p81"/>
          <p:cNvSpPr/>
          <p:nvPr/>
        </p:nvSpPr>
        <p:spPr>
          <a:xfrm>
            <a:off x="833249" y="3467258"/>
            <a:ext cx="1969714" cy="1178700"/>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fr-FR" sz="1550" dirty="0">
                <a:solidFill>
                  <a:schemeClr val="lt1"/>
                </a:solidFill>
                <a:latin typeface="Arial"/>
                <a:ea typeface="Arial"/>
                <a:cs typeface="Arial"/>
                <a:sym typeface="Arial"/>
              </a:rPr>
              <a:t>Utilité d'un gTLD pour notre travail ?</a:t>
            </a:r>
          </a:p>
        </p:txBody>
      </p:sp>
      <p:sp>
        <p:nvSpPr>
          <p:cNvPr id="1482" name="Google Shape;1482;p81"/>
          <p:cNvSpPr/>
          <p:nvPr/>
        </p:nvSpPr>
        <p:spPr>
          <a:xfrm>
            <a:off x="4659636" y="2833436"/>
            <a:ext cx="1613700" cy="1146256"/>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fr-FR" sz="1550" dirty="0">
                <a:solidFill>
                  <a:schemeClr val="lt1"/>
                </a:solidFill>
                <a:latin typeface="Arial"/>
                <a:ea typeface="Arial"/>
                <a:cs typeface="Arial"/>
                <a:sym typeface="Arial"/>
              </a:rPr>
              <a:t>Ravis de pouvoir bénéficier du soutien !</a:t>
            </a:r>
          </a:p>
        </p:txBody>
      </p:sp>
      <p:sp>
        <p:nvSpPr>
          <p:cNvPr id="1483" name="Google Shape;1483;p81"/>
          <p:cNvSpPr/>
          <p:nvPr/>
        </p:nvSpPr>
        <p:spPr>
          <a:xfrm>
            <a:off x="4839540" y="4684882"/>
            <a:ext cx="2695991" cy="814478"/>
          </a:xfrm>
          <a:prstGeom prst="roundRect">
            <a:avLst>
              <a:gd name="adj" fmla="val 8484"/>
            </a:avLst>
          </a:prstGeom>
          <a:solidFill>
            <a:srgbClr val="F1633E"/>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fr-FR" sz="1550" dirty="0">
                <a:solidFill>
                  <a:srgbClr val="0B3458"/>
                </a:solidFill>
                <a:latin typeface="Arial"/>
                <a:ea typeface="Arial"/>
                <a:cs typeface="Arial"/>
                <a:sym typeface="Arial"/>
              </a:rPr>
              <a:t>Le candidat a postulé et rempli les conditions requises</a:t>
            </a:r>
          </a:p>
        </p:txBody>
      </p:sp>
      <p:sp>
        <p:nvSpPr>
          <p:cNvPr id="1484" name="Google Shape;1484;p81"/>
          <p:cNvSpPr/>
          <p:nvPr/>
        </p:nvSpPr>
        <p:spPr>
          <a:xfrm>
            <a:off x="10269591" y="3735522"/>
            <a:ext cx="1658400" cy="819900"/>
          </a:xfrm>
          <a:prstGeom prst="roundRect">
            <a:avLst>
              <a:gd name="adj" fmla="val 12991"/>
            </a:avLst>
          </a:prstGeom>
          <a:solidFill>
            <a:srgbClr val="F1633E"/>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fr-FR" sz="1550">
                <a:solidFill>
                  <a:srgbClr val="0B3458"/>
                </a:solidFill>
                <a:latin typeface="Arial"/>
                <a:ea typeface="Arial"/>
                <a:cs typeface="Arial"/>
                <a:sym typeface="Arial"/>
              </a:rPr>
              <a:t>Dépôt d'une candidature à un gTLD</a:t>
            </a:r>
          </a:p>
        </p:txBody>
      </p:sp>
      <p:sp>
        <p:nvSpPr>
          <p:cNvPr id="1485" name="Google Shape;1485;p81"/>
          <p:cNvSpPr/>
          <p:nvPr/>
        </p:nvSpPr>
        <p:spPr>
          <a:xfrm>
            <a:off x="6426127" y="3021830"/>
            <a:ext cx="2202906" cy="957530"/>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fr-FR" sz="1550" dirty="0">
                <a:solidFill>
                  <a:schemeClr val="lt1"/>
                </a:solidFill>
                <a:latin typeface="Arial"/>
                <a:ea typeface="Arial"/>
                <a:cs typeface="Arial"/>
                <a:sym typeface="Arial"/>
              </a:rPr>
              <a:t>Comment gérer les coûts de démarrage ?</a:t>
            </a:r>
          </a:p>
        </p:txBody>
      </p:sp>
      <p:sp>
        <p:nvSpPr>
          <p:cNvPr id="1486" name="Google Shape;1486;p81"/>
          <p:cNvSpPr/>
          <p:nvPr/>
        </p:nvSpPr>
        <p:spPr>
          <a:xfrm rot="5400000">
            <a:off x="5242495" y="5841049"/>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87" name="Google Shape;1487;p81"/>
          <p:cNvSpPr/>
          <p:nvPr/>
        </p:nvSpPr>
        <p:spPr>
          <a:xfrm rot="5400000">
            <a:off x="11620837" y="5841050"/>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488" name="Google Shape;1488;p81"/>
          <p:cNvCxnSpPr/>
          <p:nvPr/>
        </p:nvCxnSpPr>
        <p:spPr>
          <a:xfrm>
            <a:off x="576000" y="1535891"/>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489" name="Google Shape;1489;p81"/>
          <p:cNvCxnSpPr/>
          <p:nvPr/>
        </p:nvCxnSpPr>
        <p:spPr>
          <a:xfrm>
            <a:off x="576000" y="2111417"/>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490" name="Google Shape;1490;p81"/>
          <p:cNvCxnSpPr/>
          <p:nvPr/>
        </p:nvCxnSpPr>
        <p:spPr>
          <a:xfrm>
            <a:off x="576000" y="6353860"/>
            <a:ext cx="11040000" cy="0"/>
          </a:xfrm>
          <a:prstGeom prst="straightConnector1">
            <a:avLst/>
          </a:prstGeom>
          <a:noFill/>
          <a:ln w="15875" cap="flat" cmpd="sng">
            <a:solidFill>
              <a:srgbClr val="7F7F7F"/>
            </a:solidFill>
            <a:prstDash val="solid"/>
            <a:round/>
            <a:headEnd type="none" w="sm" len="sm"/>
            <a:tailEnd type="none" w="sm" len="sm"/>
          </a:ln>
        </p:spPr>
      </p:cxnSp>
      <p:sp>
        <p:nvSpPr>
          <p:cNvPr id="1491" name="Google Shape;1491;p81"/>
          <p:cNvSpPr/>
          <p:nvPr/>
        </p:nvSpPr>
        <p:spPr>
          <a:xfrm rot="10800000" flipH="1">
            <a:off x="2343473" y="4643961"/>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2" name="Google Shape;1492;p81"/>
          <p:cNvSpPr/>
          <p:nvPr/>
        </p:nvSpPr>
        <p:spPr>
          <a:xfrm rot="10800000" flipH="1">
            <a:off x="3758616" y="4474143"/>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3" name="Google Shape;1493;p81"/>
          <p:cNvSpPr/>
          <p:nvPr/>
        </p:nvSpPr>
        <p:spPr>
          <a:xfrm rot="10800000" flipH="1">
            <a:off x="5506244" y="3980146"/>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4" name="Google Shape;1494;p81"/>
          <p:cNvSpPr/>
          <p:nvPr/>
        </p:nvSpPr>
        <p:spPr>
          <a:xfrm rot="10800000">
            <a:off x="7895448" y="3974397"/>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5" name="Google Shape;1495;p81"/>
          <p:cNvSpPr/>
          <p:nvPr/>
        </p:nvSpPr>
        <p:spPr>
          <a:xfrm rot="10800000">
            <a:off x="9603053" y="3453304"/>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6" name="Google Shape;1496;p81"/>
          <p:cNvSpPr/>
          <p:nvPr/>
        </p:nvSpPr>
        <p:spPr>
          <a:xfrm>
            <a:off x="5370433" y="4542584"/>
            <a:ext cx="191100" cy="143400"/>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7" name="Google Shape;1497;p81"/>
          <p:cNvSpPr/>
          <p:nvPr/>
        </p:nvSpPr>
        <p:spPr>
          <a:xfrm flipH="1">
            <a:off x="11303101" y="3593424"/>
            <a:ext cx="191100" cy="143400"/>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498" name="Google Shape;1498;p81"/>
          <p:cNvCxnSpPr/>
          <p:nvPr/>
        </p:nvCxnSpPr>
        <p:spPr>
          <a:xfrm>
            <a:off x="576000" y="5556370"/>
            <a:ext cx="11040000" cy="0"/>
          </a:xfrm>
          <a:prstGeom prst="straightConnector1">
            <a:avLst/>
          </a:prstGeom>
          <a:noFill/>
          <a:ln w="15875" cap="flat" cmpd="sng">
            <a:solidFill>
              <a:srgbClr val="7F7F7F"/>
            </a:solidFill>
            <a:prstDash val="solid"/>
            <a:round/>
            <a:headEnd type="none" w="sm" len="sm"/>
            <a:tailEnd type="none" w="sm" len="sm"/>
          </a:ln>
        </p:spPr>
      </p:cxnSp>
      <p:sp>
        <p:nvSpPr>
          <p:cNvPr id="1499" name="Google Shape;1499;p81"/>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fr-FR">
                <a:solidFill>
                  <a:srgbClr val="0B3458"/>
                </a:solidFill>
              </a:rPr>
              <a:t>PROGRAMME DE SOUTIEN AUX CANDIDATS</a:t>
            </a:r>
          </a:p>
        </p:txBody>
      </p:sp>
      <p:pic>
        <p:nvPicPr>
          <p:cNvPr id="2" name="Google Shape;10;p34">
            <a:extLst>
              <a:ext uri="{FF2B5EF4-FFF2-40B4-BE49-F238E27FC236}">
                <a16:creationId xmlns:a16="http://schemas.microsoft.com/office/drawing/2014/main" id="{82627D6A-3B1E-E7AB-D77B-84C95595D154}"/>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04"/>
        <p:cNvGrpSpPr/>
        <p:nvPr/>
      </p:nvGrpSpPr>
      <p:grpSpPr>
        <a:xfrm>
          <a:off x="0" y="0"/>
          <a:ext cx="0" cy="0"/>
          <a:chOff x="0" y="0"/>
          <a:chExt cx="0" cy="0"/>
        </a:xfrm>
      </p:grpSpPr>
      <p:sp>
        <p:nvSpPr>
          <p:cNvPr id="1505" name="Google Shape;1505;p82"/>
          <p:cNvSpPr txBox="1">
            <a:spLocks noGrp="1"/>
          </p:cNvSpPr>
          <p:nvPr>
            <p:ph type="title"/>
          </p:nvPr>
        </p:nvSpPr>
        <p:spPr>
          <a:xfrm>
            <a:off x="575730" y="900114"/>
            <a:ext cx="9030977" cy="532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fr-FR" dirty="0"/>
              <a:t>Le parcours d'un candidat bénéficiant du soutien</a:t>
            </a:r>
          </a:p>
        </p:txBody>
      </p:sp>
      <p:sp>
        <p:nvSpPr>
          <p:cNvPr id="1506" name="Google Shape;1506;p82"/>
          <p:cNvSpPr/>
          <p:nvPr/>
        </p:nvSpPr>
        <p:spPr>
          <a:xfrm>
            <a:off x="2032309" y="5611786"/>
            <a:ext cx="3163200" cy="701100"/>
          </a:xfrm>
          <a:prstGeom prst="rect">
            <a:avLst/>
          </a:prstGeom>
          <a:noFill/>
          <a:ln>
            <a:noFill/>
          </a:ln>
        </p:spPr>
        <p:txBody>
          <a:bodyPr spcFirstLastPara="1" wrap="square" lIns="108000" tIns="0" rIns="0" bIns="0" anchor="ctr" anchorCtr="0">
            <a:noAutofit/>
          </a:bodyPr>
          <a:lstStyle/>
          <a:p>
            <a:pPr marL="0" marR="0" lvl="0" indent="0" algn="ctr" rtl="0">
              <a:lnSpc>
                <a:spcPct val="106250"/>
              </a:lnSpc>
              <a:spcBef>
                <a:spcPts val="0"/>
              </a:spcBef>
              <a:spcAft>
                <a:spcPts val="0"/>
              </a:spcAft>
              <a:buNone/>
            </a:pPr>
            <a:r>
              <a:rPr lang="fr-FR" sz="1600" dirty="0">
                <a:solidFill>
                  <a:srgbClr val="0B3458"/>
                </a:solidFill>
                <a:latin typeface="Arial"/>
                <a:ea typeface="Arial"/>
                <a:cs typeface="Arial"/>
                <a:sym typeface="Arial"/>
              </a:rPr>
              <a:t>Conseiller en développement </a:t>
            </a:r>
          </a:p>
          <a:p>
            <a:pPr marL="0" marR="0" lvl="0" indent="0" algn="ctr" rtl="0">
              <a:lnSpc>
                <a:spcPct val="106250"/>
              </a:lnSpc>
              <a:spcBef>
                <a:spcPts val="0"/>
              </a:spcBef>
              <a:spcAft>
                <a:spcPts val="0"/>
              </a:spcAft>
              <a:buNone/>
            </a:pPr>
            <a:r>
              <a:rPr lang="fr-FR" sz="1600" dirty="0">
                <a:solidFill>
                  <a:srgbClr val="0B3458"/>
                </a:solidFill>
                <a:latin typeface="Arial"/>
                <a:ea typeface="Arial"/>
                <a:cs typeface="Arial"/>
                <a:sym typeface="Arial"/>
              </a:rPr>
              <a:t>des capacités </a:t>
            </a:r>
            <a:br>
              <a:rPr lang="fr-FR" sz="1600" dirty="0">
                <a:solidFill>
                  <a:srgbClr val="0B3458"/>
                </a:solidFill>
                <a:latin typeface="Arial"/>
                <a:ea typeface="Arial"/>
                <a:cs typeface="Arial"/>
                <a:sym typeface="Arial"/>
              </a:rPr>
            </a:br>
            <a:r>
              <a:rPr lang="fr-FR" sz="1600" dirty="0">
                <a:solidFill>
                  <a:srgbClr val="0B3458"/>
                </a:solidFill>
                <a:latin typeface="Arial"/>
                <a:ea typeface="Arial"/>
                <a:cs typeface="Arial"/>
                <a:sym typeface="Arial"/>
              </a:rPr>
              <a:t>Réductions sur les frais</a:t>
            </a:r>
          </a:p>
        </p:txBody>
      </p:sp>
      <p:cxnSp>
        <p:nvCxnSpPr>
          <p:cNvPr id="1507" name="Google Shape;1507;p82"/>
          <p:cNvCxnSpPr/>
          <p:nvPr/>
        </p:nvCxnSpPr>
        <p:spPr>
          <a:xfrm rot="10800000" flipH="1">
            <a:off x="2056776" y="3702297"/>
            <a:ext cx="2862900" cy="393300"/>
          </a:xfrm>
          <a:prstGeom prst="straightConnector1">
            <a:avLst/>
          </a:prstGeom>
          <a:noFill/>
          <a:ln w="15875" cap="flat" cmpd="sng">
            <a:solidFill>
              <a:srgbClr val="0B3458"/>
            </a:solidFill>
            <a:prstDash val="solid"/>
            <a:round/>
            <a:headEnd type="none" w="sm" len="sm"/>
            <a:tailEnd type="none" w="sm" len="sm"/>
          </a:ln>
        </p:spPr>
      </p:cxnSp>
      <p:cxnSp>
        <p:nvCxnSpPr>
          <p:cNvPr id="1508" name="Google Shape;1508;p82"/>
          <p:cNvCxnSpPr/>
          <p:nvPr/>
        </p:nvCxnSpPr>
        <p:spPr>
          <a:xfrm rot="10800000" flipH="1">
            <a:off x="7270651" y="3093456"/>
            <a:ext cx="1099200" cy="353700"/>
          </a:xfrm>
          <a:prstGeom prst="straightConnector1">
            <a:avLst/>
          </a:prstGeom>
          <a:noFill/>
          <a:ln w="15875" cap="flat" cmpd="sng">
            <a:solidFill>
              <a:srgbClr val="0B3458"/>
            </a:solidFill>
            <a:prstDash val="solid"/>
            <a:round/>
            <a:headEnd type="none" w="sm" len="sm"/>
            <a:tailEnd type="none" w="sm" len="sm"/>
          </a:ln>
        </p:spPr>
      </p:cxnSp>
      <p:sp>
        <p:nvSpPr>
          <p:cNvPr id="1509" name="Google Shape;1509;p82"/>
          <p:cNvSpPr/>
          <p:nvPr/>
        </p:nvSpPr>
        <p:spPr>
          <a:xfrm>
            <a:off x="2079727" y="1619821"/>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fr-FR" sz="1600">
                <a:solidFill>
                  <a:srgbClr val="0B3458"/>
                </a:solidFill>
                <a:latin typeface="Arial"/>
                <a:ea typeface="Arial"/>
                <a:cs typeface="Arial"/>
                <a:sym typeface="Arial"/>
              </a:rPr>
              <a:t>Décision</a:t>
            </a:r>
          </a:p>
        </p:txBody>
      </p:sp>
      <p:sp>
        <p:nvSpPr>
          <p:cNvPr id="1510" name="Google Shape;1510;p82"/>
          <p:cNvSpPr/>
          <p:nvPr/>
        </p:nvSpPr>
        <p:spPr>
          <a:xfrm rot="5400000">
            <a:off x="5242495" y="1715960"/>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11" name="Google Shape;1511;p82"/>
          <p:cNvSpPr/>
          <p:nvPr/>
        </p:nvSpPr>
        <p:spPr>
          <a:xfrm>
            <a:off x="5386824" y="1619821"/>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fr-FR" sz="1600">
                <a:solidFill>
                  <a:srgbClr val="0B3458"/>
                </a:solidFill>
                <a:latin typeface="Arial"/>
                <a:ea typeface="Arial"/>
                <a:cs typeface="Arial"/>
                <a:sym typeface="Arial"/>
              </a:rPr>
              <a:t>Contrat et délégation</a:t>
            </a:r>
          </a:p>
        </p:txBody>
      </p:sp>
      <p:sp>
        <p:nvSpPr>
          <p:cNvPr id="1512" name="Google Shape;1512;p82"/>
          <p:cNvSpPr/>
          <p:nvPr/>
        </p:nvSpPr>
        <p:spPr>
          <a:xfrm>
            <a:off x="8556761" y="1619821"/>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fr-FR" sz="1600">
                <a:solidFill>
                  <a:srgbClr val="0B3458"/>
                </a:solidFill>
                <a:latin typeface="Arial"/>
                <a:ea typeface="Arial"/>
                <a:cs typeface="Arial"/>
                <a:sym typeface="Arial"/>
              </a:rPr>
              <a:t>Registre durable</a:t>
            </a:r>
          </a:p>
        </p:txBody>
      </p:sp>
      <p:sp>
        <p:nvSpPr>
          <p:cNvPr id="1513" name="Google Shape;1513;p82"/>
          <p:cNvSpPr/>
          <p:nvPr/>
        </p:nvSpPr>
        <p:spPr>
          <a:xfrm rot="5400000">
            <a:off x="8409899" y="1715959"/>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14" name="Google Shape;1514;p82"/>
          <p:cNvSpPr/>
          <p:nvPr/>
        </p:nvSpPr>
        <p:spPr>
          <a:xfrm>
            <a:off x="5233647" y="5611786"/>
            <a:ext cx="3145500" cy="701100"/>
          </a:xfrm>
          <a:prstGeom prst="rect">
            <a:avLst/>
          </a:prstGeom>
          <a:noFill/>
          <a:ln>
            <a:noFill/>
          </a:ln>
        </p:spPr>
        <p:txBody>
          <a:bodyPr spcFirstLastPara="1" wrap="square" lIns="91425" tIns="45700" rIns="91425" bIns="45700" anchor="ctr" anchorCtr="0">
            <a:noAutofit/>
          </a:bodyPr>
          <a:lstStyle/>
          <a:p>
            <a:pPr marL="0" marR="0" lvl="0" indent="0" algn="ctr" rtl="0">
              <a:lnSpc>
                <a:spcPct val="106250"/>
              </a:lnSpc>
              <a:spcBef>
                <a:spcPts val="0"/>
              </a:spcBef>
              <a:spcAft>
                <a:spcPts val="0"/>
              </a:spcAft>
              <a:buNone/>
            </a:pPr>
            <a:r>
              <a:rPr lang="fr-FR" sz="1600" dirty="0">
                <a:solidFill>
                  <a:srgbClr val="0B3458"/>
                </a:solidFill>
                <a:latin typeface="Arial"/>
                <a:ea typeface="Arial"/>
                <a:cs typeface="Arial"/>
                <a:sym typeface="Arial"/>
              </a:rPr>
              <a:t>Mentorat </a:t>
            </a:r>
            <a:br>
              <a:rPr lang="fr-FR" sz="1600" dirty="0">
                <a:solidFill>
                  <a:srgbClr val="0B3458"/>
                </a:solidFill>
                <a:latin typeface="Arial"/>
                <a:ea typeface="Arial"/>
                <a:cs typeface="Arial"/>
                <a:sym typeface="Arial"/>
              </a:rPr>
            </a:br>
            <a:r>
              <a:rPr lang="fr-FR" sz="1600" dirty="0">
                <a:solidFill>
                  <a:srgbClr val="0B3458"/>
                </a:solidFill>
                <a:latin typeface="Arial"/>
                <a:ea typeface="Arial"/>
                <a:cs typeface="Arial"/>
                <a:sym typeface="Arial"/>
              </a:rPr>
              <a:t>Conseiller pour le </a:t>
            </a:r>
          </a:p>
          <a:p>
            <a:pPr marL="0" marR="0" lvl="0" indent="0" algn="ctr" rtl="0">
              <a:lnSpc>
                <a:spcPct val="106250"/>
              </a:lnSpc>
              <a:spcBef>
                <a:spcPts val="0"/>
              </a:spcBef>
              <a:spcAft>
                <a:spcPts val="0"/>
              </a:spcAft>
              <a:buNone/>
            </a:pPr>
            <a:r>
              <a:rPr lang="fr-FR" sz="1600" dirty="0">
                <a:solidFill>
                  <a:srgbClr val="0B3458"/>
                </a:solidFill>
                <a:latin typeface="Arial"/>
                <a:ea typeface="Arial"/>
                <a:cs typeface="Arial"/>
                <a:sym typeface="Arial"/>
              </a:rPr>
              <a:t>dépôt de candidature</a:t>
            </a:r>
          </a:p>
        </p:txBody>
      </p:sp>
      <p:cxnSp>
        <p:nvCxnSpPr>
          <p:cNvPr id="1515" name="Google Shape;1515;p82"/>
          <p:cNvCxnSpPr/>
          <p:nvPr/>
        </p:nvCxnSpPr>
        <p:spPr>
          <a:xfrm>
            <a:off x="5227533" y="1542667"/>
            <a:ext cx="0" cy="4807200"/>
          </a:xfrm>
          <a:prstGeom prst="straightConnector1">
            <a:avLst/>
          </a:prstGeom>
          <a:noFill/>
          <a:ln w="15875" cap="flat" cmpd="sng">
            <a:solidFill>
              <a:srgbClr val="F1633E"/>
            </a:solidFill>
            <a:prstDash val="solid"/>
            <a:round/>
            <a:headEnd type="none" w="sm" len="sm"/>
            <a:tailEnd type="none" w="sm" len="sm"/>
          </a:ln>
        </p:spPr>
      </p:cxnSp>
      <p:cxnSp>
        <p:nvCxnSpPr>
          <p:cNvPr id="1516" name="Google Shape;1516;p82"/>
          <p:cNvCxnSpPr/>
          <p:nvPr/>
        </p:nvCxnSpPr>
        <p:spPr>
          <a:xfrm>
            <a:off x="8385835" y="1539746"/>
            <a:ext cx="0" cy="4809900"/>
          </a:xfrm>
          <a:prstGeom prst="straightConnector1">
            <a:avLst/>
          </a:prstGeom>
          <a:noFill/>
          <a:ln w="15875" cap="flat" cmpd="sng">
            <a:solidFill>
              <a:srgbClr val="F1633E"/>
            </a:solidFill>
            <a:prstDash val="solid"/>
            <a:round/>
            <a:headEnd type="none" w="sm" len="sm"/>
            <a:tailEnd type="none" w="sm" len="sm"/>
          </a:ln>
        </p:spPr>
      </p:cxnSp>
      <p:cxnSp>
        <p:nvCxnSpPr>
          <p:cNvPr id="1517" name="Google Shape;1517;p82"/>
          <p:cNvCxnSpPr/>
          <p:nvPr/>
        </p:nvCxnSpPr>
        <p:spPr>
          <a:xfrm>
            <a:off x="2101692" y="1539746"/>
            <a:ext cx="0" cy="4809900"/>
          </a:xfrm>
          <a:prstGeom prst="straightConnector1">
            <a:avLst/>
          </a:prstGeom>
          <a:noFill/>
          <a:ln w="15875" cap="flat" cmpd="sng">
            <a:solidFill>
              <a:srgbClr val="F1633E"/>
            </a:solidFill>
            <a:prstDash val="solid"/>
            <a:round/>
            <a:headEnd type="none" w="sm" len="sm"/>
            <a:tailEnd type="none" w="sm" len="sm"/>
          </a:ln>
        </p:spPr>
      </p:cxnSp>
      <p:cxnSp>
        <p:nvCxnSpPr>
          <p:cNvPr id="1518" name="Google Shape;1518;p82"/>
          <p:cNvCxnSpPr/>
          <p:nvPr/>
        </p:nvCxnSpPr>
        <p:spPr>
          <a:xfrm>
            <a:off x="11609471" y="1535891"/>
            <a:ext cx="0" cy="4813800"/>
          </a:xfrm>
          <a:prstGeom prst="straightConnector1">
            <a:avLst/>
          </a:prstGeom>
          <a:noFill/>
          <a:ln w="15875" cap="flat" cmpd="sng">
            <a:solidFill>
              <a:srgbClr val="F1633E"/>
            </a:solidFill>
            <a:prstDash val="solid"/>
            <a:round/>
            <a:headEnd type="none" w="sm" len="sm"/>
            <a:tailEnd type="none" w="sm" len="sm"/>
          </a:ln>
        </p:spPr>
      </p:cxnSp>
      <p:sp>
        <p:nvSpPr>
          <p:cNvPr id="1519" name="Google Shape;1519;p82"/>
          <p:cNvSpPr/>
          <p:nvPr/>
        </p:nvSpPr>
        <p:spPr>
          <a:xfrm>
            <a:off x="1904944" y="3935286"/>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1">
                <a:solidFill>
                  <a:srgbClr val="F1633E"/>
                </a:solidFill>
                <a:latin typeface="Arial"/>
                <a:ea typeface="Arial"/>
                <a:cs typeface="Arial"/>
                <a:sym typeface="Arial"/>
              </a:rPr>
              <a:t>6</a:t>
            </a:r>
          </a:p>
        </p:txBody>
      </p:sp>
      <p:cxnSp>
        <p:nvCxnSpPr>
          <p:cNvPr id="1520" name="Google Shape;1520;p82"/>
          <p:cNvCxnSpPr/>
          <p:nvPr/>
        </p:nvCxnSpPr>
        <p:spPr>
          <a:xfrm rot="10800000" flipH="1">
            <a:off x="4747989" y="3416762"/>
            <a:ext cx="2638800" cy="301800"/>
          </a:xfrm>
          <a:prstGeom prst="straightConnector1">
            <a:avLst/>
          </a:prstGeom>
          <a:noFill/>
          <a:ln w="15875" cap="flat" cmpd="sng">
            <a:solidFill>
              <a:srgbClr val="0B3458"/>
            </a:solidFill>
            <a:prstDash val="solid"/>
            <a:round/>
            <a:headEnd type="none" w="sm" len="sm"/>
            <a:tailEnd type="none" w="sm" len="sm"/>
          </a:ln>
        </p:spPr>
      </p:cxnSp>
      <p:sp>
        <p:nvSpPr>
          <p:cNvPr id="1521" name="Google Shape;1521;p82"/>
          <p:cNvSpPr/>
          <p:nvPr/>
        </p:nvSpPr>
        <p:spPr>
          <a:xfrm>
            <a:off x="4678253" y="3566292"/>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1">
                <a:solidFill>
                  <a:srgbClr val="F1633E"/>
                </a:solidFill>
                <a:latin typeface="Arial"/>
                <a:ea typeface="Arial"/>
                <a:cs typeface="Arial"/>
                <a:sym typeface="Arial"/>
              </a:rPr>
              <a:t>7</a:t>
            </a:r>
          </a:p>
        </p:txBody>
      </p:sp>
      <p:cxnSp>
        <p:nvCxnSpPr>
          <p:cNvPr id="1522" name="Google Shape;1522;p82"/>
          <p:cNvCxnSpPr/>
          <p:nvPr/>
        </p:nvCxnSpPr>
        <p:spPr>
          <a:xfrm rot="10800000" flipH="1">
            <a:off x="8368499" y="2424891"/>
            <a:ext cx="3267600" cy="668100"/>
          </a:xfrm>
          <a:prstGeom prst="straightConnector1">
            <a:avLst/>
          </a:prstGeom>
          <a:noFill/>
          <a:ln w="15875" cap="flat" cmpd="sng">
            <a:solidFill>
              <a:srgbClr val="0B3458"/>
            </a:solidFill>
            <a:prstDash val="solid"/>
            <a:round/>
            <a:headEnd type="none" w="sm" len="sm"/>
            <a:tailEnd type="none" w="sm" len="sm"/>
          </a:ln>
        </p:spPr>
      </p:cxnSp>
      <p:sp>
        <p:nvSpPr>
          <p:cNvPr id="1523" name="Google Shape;1523;p82"/>
          <p:cNvSpPr/>
          <p:nvPr/>
        </p:nvSpPr>
        <p:spPr>
          <a:xfrm>
            <a:off x="8168148" y="2925806"/>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1">
                <a:solidFill>
                  <a:srgbClr val="F1633E"/>
                </a:solidFill>
                <a:latin typeface="Arial"/>
                <a:ea typeface="Arial"/>
                <a:cs typeface="Arial"/>
                <a:sym typeface="Arial"/>
              </a:rPr>
              <a:t>9</a:t>
            </a:r>
          </a:p>
        </p:txBody>
      </p:sp>
      <p:sp>
        <p:nvSpPr>
          <p:cNvPr id="1524" name="Google Shape;1524;p82"/>
          <p:cNvSpPr/>
          <p:nvPr/>
        </p:nvSpPr>
        <p:spPr>
          <a:xfrm>
            <a:off x="7175524" y="3272788"/>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1">
                <a:solidFill>
                  <a:srgbClr val="F1633E"/>
                </a:solidFill>
                <a:latin typeface="Arial"/>
                <a:ea typeface="Arial"/>
                <a:cs typeface="Arial"/>
                <a:sym typeface="Arial"/>
              </a:rPr>
              <a:t>8</a:t>
            </a:r>
          </a:p>
        </p:txBody>
      </p:sp>
      <p:sp>
        <p:nvSpPr>
          <p:cNvPr id="1525" name="Google Shape;1525;p82"/>
          <p:cNvSpPr/>
          <p:nvPr/>
        </p:nvSpPr>
        <p:spPr>
          <a:xfrm>
            <a:off x="2185955" y="2783299"/>
            <a:ext cx="1585500" cy="948900"/>
          </a:xfrm>
          <a:prstGeom prst="roundRect">
            <a:avLst>
              <a:gd name="adj" fmla="val 8484"/>
            </a:avLst>
          </a:prstGeom>
          <a:solidFill>
            <a:srgbClr val="F1633E"/>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fr-FR" sz="1550">
                <a:solidFill>
                  <a:srgbClr val="0B3458"/>
                </a:solidFill>
                <a:latin typeface="Arial"/>
                <a:ea typeface="Arial"/>
                <a:cs typeface="Arial"/>
                <a:sym typeface="Arial"/>
              </a:rPr>
              <a:t>Candidature à un gTLD déposée !</a:t>
            </a:r>
          </a:p>
        </p:txBody>
      </p:sp>
      <p:sp>
        <p:nvSpPr>
          <p:cNvPr id="1526" name="Google Shape;1526;p82"/>
          <p:cNvSpPr/>
          <p:nvPr/>
        </p:nvSpPr>
        <p:spPr>
          <a:xfrm rot="10800000" flipH="1">
            <a:off x="2410252" y="3732011"/>
            <a:ext cx="191100" cy="143400"/>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27" name="Google Shape;1527;p82"/>
          <p:cNvSpPr/>
          <p:nvPr/>
        </p:nvSpPr>
        <p:spPr>
          <a:xfrm>
            <a:off x="2779092" y="4092760"/>
            <a:ext cx="2114700" cy="1162800"/>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fr-FR" sz="1550" dirty="0">
                <a:solidFill>
                  <a:schemeClr val="lt1"/>
                </a:solidFill>
                <a:latin typeface="Arial"/>
                <a:ea typeface="Arial"/>
                <a:cs typeface="Arial"/>
                <a:sym typeface="Arial"/>
              </a:rPr>
              <a:t>Le processus de dépôt de candidature était accessible et prévisible.</a:t>
            </a:r>
          </a:p>
        </p:txBody>
      </p:sp>
      <p:sp>
        <p:nvSpPr>
          <p:cNvPr id="1528" name="Google Shape;1528;p82"/>
          <p:cNvSpPr/>
          <p:nvPr/>
        </p:nvSpPr>
        <p:spPr>
          <a:xfrm flipH="1">
            <a:off x="4413981" y="3950680"/>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29" name="Google Shape;1529;p82"/>
          <p:cNvSpPr/>
          <p:nvPr/>
        </p:nvSpPr>
        <p:spPr>
          <a:xfrm>
            <a:off x="5501736" y="3754686"/>
            <a:ext cx="2255700" cy="1380300"/>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fr-FR" sz="1550">
                <a:solidFill>
                  <a:schemeClr val="lt1"/>
                </a:solidFill>
                <a:latin typeface="Arial"/>
                <a:ea typeface="Arial"/>
                <a:cs typeface="Arial"/>
                <a:sym typeface="Arial"/>
              </a:rPr>
              <a:t>Les conseillers et les </a:t>
            </a:r>
            <a:br>
              <a:rPr lang="fr-FR" sz="1550">
                <a:solidFill>
                  <a:schemeClr val="lt1"/>
                </a:solidFill>
                <a:latin typeface="Arial"/>
                <a:ea typeface="Arial"/>
                <a:cs typeface="Arial"/>
                <a:sym typeface="Arial"/>
              </a:rPr>
            </a:br>
            <a:r>
              <a:rPr lang="fr-FR" sz="1550">
                <a:solidFill>
                  <a:schemeClr val="lt1"/>
                </a:solidFill>
                <a:latin typeface="Arial"/>
                <a:ea typeface="Arial"/>
                <a:cs typeface="Arial"/>
                <a:sym typeface="Arial"/>
              </a:rPr>
              <a:t>services pro bono nous ont aidé à postuler.</a:t>
            </a:r>
          </a:p>
        </p:txBody>
      </p:sp>
      <p:sp>
        <p:nvSpPr>
          <p:cNvPr id="1530" name="Google Shape;1530;p82"/>
          <p:cNvSpPr/>
          <p:nvPr/>
        </p:nvSpPr>
        <p:spPr>
          <a:xfrm flipH="1">
            <a:off x="6964184" y="3614314"/>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1" name="Google Shape;1531;p82"/>
          <p:cNvSpPr/>
          <p:nvPr/>
        </p:nvSpPr>
        <p:spPr>
          <a:xfrm>
            <a:off x="8071334" y="3398873"/>
            <a:ext cx="1800900" cy="1230300"/>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fr-FR" sz="1550">
                <a:solidFill>
                  <a:schemeClr val="lt1"/>
                </a:solidFill>
                <a:latin typeface="Arial"/>
                <a:ea typeface="Arial"/>
                <a:cs typeface="Arial"/>
                <a:sym typeface="Arial"/>
              </a:rPr>
              <a:t>Nous disposons de ressources pour nous aider à démarrer</a:t>
            </a:r>
          </a:p>
        </p:txBody>
      </p:sp>
      <p:sp>
        <p:nvSpPr>
          <p:cNvPr id="1532" name="Google Shape;1532;p82"/>
          <p:cNvSpPr/>
          <p:nvPr/>
        </p:nvSpPr>
        <p:spPr>
          <a:xfrm>
            <a:off x="8486743" y="3270111"/>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3" name="Google Shape;1533;p82"/>
          <p:cNvSpPr/>
          <p:nvPr/>
        </p:nvSpPr>
        <p:spPr>
          <a:xfrm>
            <a:off x="9951565" y="2795184"/>
            <a:ext cx="2013300" cy="1846200"/>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fr-FR" sz="1550" dirty="0">
                <a:solidFill>
                  <a:schemeClr val="lt1"/>
                </a:solidFill>
                <a:latin typeface="Arial"/>
                <a:ea typeface="Arial"/>
                <a:cs typeface="Arial"/>
                <a:sym typeface="Arial"/>
              </a:rPr>
              <a:t>Reconnaissant pour l'accès permanent aux ressources et à la communauté de l'ICANN.</a:t>
            </a:r>
          </a:p>
        </p:txBody>
      </p:sp>
      <p:sp>
        <p:nvSpPr>
          <p:cNvPr id="1534" name="Google Shape;1534;p82"/>
          <p:cNvSpPr/>
          <p:nvPr/>
        </p:nvSpPr>
        <p:spPr>
          <a:xfrm flipH="1">
            <a:off x="11284879" y="2654405"/>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5" name="Google Shape;1535;p82"/>
          <p:cNvSpPr/>
          <p:nvPr/>
        </p:nvSpPr>
        <p:spPr>
          <a:xfrm>
            <a:off x="11544133" y="2211650"/>
            <a:ext cx="392400" cy="392400"/>
          </a:xfrm>
          <a:prstGeom prst="ellipse">
            <a:avLst/>
          </a:prstGeom>
          <a:solidFill>
            <a:srgbClr val="0B3458"/>
          </a:solidFill>
          <a:ln>
            <a:noFill/>
          </a:ln>
        </p:spPr>
        <p:txBody>
          <a:bodyPr spcFirstLastPara="1" wrap="square" lIns="0" tIns="0" rIns="18000" bIns="0" anchor="ctr" anchorCtr="0">
            <a:noAutofit/>
          </a:bodyPr>
          <a:lstStyle/>
          <a:p>
            <a:pPr marL="0" marR="0" lvl="0" indent="0" algn="ctr" rtl="0">
              <a:spcBef>
                <a:spcPts val="0"/>
              </a:spcBef>
              <a:spcAft>
                <a:spcPts val="0"/>
              </a:spcAft>
              <a:buNone/>
            </a:pPr>
            <a:r>
              <a:rPr lang="fr-FR" sz="1400" b="1">
                <a:solidFill>
                  <a:srgbClr val="F1633E"/>
                </a:solidFill>
                <a:latin typeface="Arial"/>
                <a:ea typeface="Arial"/>
                <a:cs typeface="Arial"/>
                <a:sym typeface="Arial"/>
              </a:rPr>
              <a:t>10</a:t>
            </a:r>
          </a:p>
        </p:txBody>
      </p:sp>
      <p:sp>
        <p:nvSpPr>
          <p:cNvPr id="1536" name="Google Shape;1536;p82"/>
          <p:cNvSpPr/>
          <p:nvPr/>
        </p:nvSpPr>
        <p:spPr>
          <a:xfrm>
            <a:off x="8462029" y="5611786"/>
            <a:ext cx="3145500" cy="701100"/>
          </a:xfrm>
          <a:prstGeom prst="rect">
            <a:avLst/>
          </a:prstGeom>
          <a:noFill/>
          <a:ln>
            <a:noFill/>
          </a:ln>
        </p:spPr>
        <p:txBody>
          <a:bodyPr spcFirstLastPara="1" wrap="square" lIns="91425" tIns="45700" rIns="91425" bIns="45700" anchor="ctr" anchorCtr="0">
            <a:noAutofit/>
          </a:bodyPr>
          <a:lstStyle/>
          <a:p>
            <a:pPr marL="0" marR="0" lvl="0" indent="0" algn="ctr" rtl="0">
              <a:lnSpc>
                <a:spcPct val="106250"/>
              </a:lnSpc>
              <a:spcBef>
                <a:spcPts val="0"/>
              </a:spcBef>
              <a:spcAft>
                <a:spcPts val="0"/>
              </a:spcAft>
              <a:buNone/>
            </a:pPr>
            <a:r>
              <a:rPr lang="fr-FR" sz="1600">
                <a:solidFill>
                  <a:srgbClr val="0B3458"/>
                </a:solidFill>
                <a:latin typeface="Arial"/>
                <a:ea typeface="Arial"/>
                <a:cs typeface="Arial"/>
                <a:sym typeface="Arial"/>
              </a:rPr>
              <a:t>Mentorat  </a:t>
            </a:r>
            <a:br>
              <a:rPr lang="fr-FR" sz="1600">
                <a:solidFill>
                  <a:srgbClr val="0B3458"/>
                </a:solidFill>
                <a:latin typeface="Arial"/>
                <a:ea typeface="Arial"/>
                <a:cs typeface="Arial"/>
                <a:sym typeface="Arial"/>
              </a:rPr>
            </a:br>
            <a:r>
              <a:rPr lang="fr-FR" sz="1600">
                <a:solidFill>
                  <a:srgbClr val="0B3458"/>
                </a:solidFill>
                <a:latin typeface="Arial"/>
                <a:ea typeface="Arial"/>
                <a:cs typeface="Arial"/>
                <a:sym typeface="Arial"/>
              </a:rPr>
              <a:t>Frais RO de base réduits/supprimés</a:t>
            </a:r>
          </a:p>
        </p:txBody>
      </p:sp>
      <p:sp>
        <p:nvSpPr>
          <p:cNvPr id="1537" name="Google Shape;1537;p82"/>
          <p:cNvSpPr/>
          <p:nvPr/>
        </p:nvSpPr>
        <p:spPr>
          <a:xfrm rot="5400000">
            <a:off x="2118942" y="1715961"/>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8" name="Google Shape;1538;p82"/>
          <p:cNvSpPr/>
          <p:nvPr/>
        </p:nvSpPr>
        <p:spPr>
          <a:xfrm rot="5400000">
            <a:off x="2117521" y="5842206"/>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9" name="Google Shape;1539;p82"/>
          <p:cNvSpPr/>
          <p:nvPr/>
        </p:nvSpPr>
        <p:spPr>
          <a:xfrm rot="5400000">
            <a:off x="8395774" y="5842208"/>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40" name="Google Shape;1540;p82"/>
          <p:cNvSpPr/>
          <p:nvPr/>
        </p:nvSpPr>
        <p:spPr>
          <a:xfrm rot="5400000">
            <a:off x="5252801" y="5842209"/>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541" name="Google Shape;1541;p82"/>
          <p:cNvCxnSpPr/>
          <p:nvPr/>
        </p:nvCxnSpPr>
        <p:spPr>
          <a:xfrm>
            <a:off x="576000" y="1535891"/>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542" name="Google Shape;1542;p82"/>
          <p:cNvCxnSpPr/>
          <p:nvPr/>
        </p:nvCxnSpPr>
        <p:spPr>
          <a:xfrm>
            <a:off x="576000" y="2109972"/>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543" name="Google Shape;1543;p82"/>
          <p:cNvCxnSpPr/>
          <p:nvPr/>
        </p:nvCxnSpPr>
        <p:spPr>
          <a:xfrm>
            <a:off x="576000" y="5556370"/>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544" name="Google Shape;1544;p82"/>
          <p:cNvCxnSpPr/>
          <p:nvPr/>
        </p:nvCxnSpPr>
        <p:spPr>
          <a:xfrm>
            <a:off x="576000" y="6353860"/>
            <a:ext cx="11040000" cy="0"/>
          </a:xfrm>
          <a:prstGeom prst="straightConnector1">
            <a:avLst/>
          </a:prstGeom>
          <a:noFill/>
          <a:ln w="15875" cap="flat" cmpd="sng">
            <a:solidFill>
              <a:srgbClr val="7F7F7F"/>
            </a:solidFill>
            <a:prstDash val="solid"/>
            <a:round/>
            <a:headEnd type="none" w="sm" len="sm"/>
            <a:tailEnd type="none" w="sm" len="sm"/>
          </a:ln>
        </p:spPr>
      </p:cxnSp>
      <p:sp>
        <p:nvSpPr>
          <p:cNvPr id="1545" name="Google Shape;1545;p82"/>
          <p:cNvSpPr/>
          <p:nvPr/>
        </p:nvSpPr>
        <p:spPr>
          <a:xfrm>
            <a:off x="8514617" y="2229448"/>
            <a:ext cx="2622000" cy="384900"/>
          </a:xfrm>
          <a:prstGeom prst="roundRect">
            <a:avLst>
              <a:gd name="adj" fmla="val 23859"/>
            </a:avLst>
          </a:prstGeom>
          <a:solidFill>
            <a:srgbClr val="F1633E"/>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fr-FR" sz="1550">
                <a:solidFill>
                  <a:srgbClr val="0B3458"/>
                </a:solidFill>
                <a:latin typeface="Arial"/>
                <a:ea typeface="Arial"/>
                <a:cs typeface="Arial"/>
                <a:sym typeface="Arial"/>
              </a:rPr>
              <a:t>Prêt pour le lancement ! </a:t>
            </a:r>
          </a:p>
        </p:txBody>
      </p:sp>
      <p:sp>
        <p:nvSpPr>
          <p:cNvPr id="1546" name="Google Shape;1546;p82"/>
          <p:cNvSpPr/>
          <p:nvPr/>
        </p:nvSpPr>
        <p:spPr>
          <a:xfrm rot="5400000">
            <a:off x="11145799" y="2343588"/>
            <a:ext cx="137400" cy="1575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47" name="Google Shape;1547;p82"/>
          <p:cNvSpPr txBox="1"/>
          <p:nvPr/>
        </p:nvSpPr>
        <p:spPr>
          <a:xfrm>
            <a:off x="600815" y="1721902"/>
            <a:ext cx="13245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fr-FR" sz="1400">
                <a:solidFill>
                  <a:srgbClr val="7F7F7F"/>
                </a:solidFill>
                <a:latin typeface="Arial"/>
                <a:ea typeface="Arial"/>
                <a:cs typeface="Arial"/>
                <a:sym typeface="Arial"/>
              </a:rPr>
              <a:t>ÉTAPES</a:t>
            </a:r>
          </a:p>
        </p:txBody>
      </p:sp>
      <p:sp>
        <p:nvSpPr>
          <p:cNvPr id="1548" name="Google Shape;1548;p82"/>
          <p:cNvSpPr txBox="1"/>
          <p:nvPr/>
        </p:nvSpPr>
        <p:spPr>
          <a:xfrm>
            <a:off x="600815" y="5844103"/>
            <a:ext cx="14976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fr-FR" sz="1400">
                <a:solidFill>
                  <a:srgbClr val="7F7F7F"/>
                </a:solidFill>
                <a:latin typeface="Arial"/>
                <a:ea typeface="Arial"/>
                <a:cs typeface="Arial"/>
                <a:sym typeface="Arial"/>
              </a:rPr>
              <a:t>SOUTIEN</a:t>
            </a:r>
          </a:p>
        </p:txBody>
      </p:sp>
      <p:sp>
        <p:nvSpPr>
          <p:cNvPr id="1549" name="Google Shape;1549;p82"/>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fr-FR">
                <a:solidFill>
                  <a:srgbClr val="0B3458"/>
                </a:solidFill>
              </a:rPr>
              <a:t>PROGRAMME DE SOUTIEN AUX CANDIDATS</a:t>
            </a:r>
          </a:p>
        </p:txBody>
      </p:sp>
      <p:sp>
        <p:nvSpPr>
          <p:cNvPr id="1550" name="Google Shape;1550;p82"/>
          <p:cNvSpPr txBox="1"/>
          <p:nvPr/>
        </p:nvSpPr>
        <p:spPr>
          <a:xfrm>
            <a:off x="562299" y="3517300"/>
            <a:ext cx="16209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fr-FR" sz="1400">
                <a:solidFill>
                  <a:srgbClr val="7F7F7F"/>
                </a:solidFill>
                <a:latin typeface="Arial"/>
                <a:ea typeface="Arial"/>
                <a:cs typeface="Arial"/>
                <a:sym typeface="Arial"/>
              </a:rPr>
              <a:t>EXPÉRIENCE</a:t>
            </a:r>
          </a:p>
        </p:txBody>
      </p:sp>
      <p:pic>
        <p:nvPicPr>
          <p:cNvPr id="2" name="Google Shape;10;p34">
            <a:extLst>
              <a:ext uri="{FF2B5EF4-FFF2-40B4-BE49-F238E27FC236}">
                <a16:creationId xmlns:a16="http://schemas.microsoft.com/office/drawing/2014/main" id="{09740F42-BF5B-9693-235F-6BF4AAE4C1F1}"/>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55"/>
        <p:cNvGrpSpPr/>
        <p:nvPr/>
      </p:nvGrpSpPr>
      <p:grpSpPr>
        <a:xfrm>
          <a:off x="0" y="0"/>
          <a:ext cx="0" cy="0"/>
          <a:chOff x="0" y="0"/>
          <a:chExt cx="0" cy="0"/>
        </a:xfrm>
      </p:grpSpPr>
      <p:cxnSp>
        <p:nvCxnSpPr>
          <p:cNvPr id="1556" name="Google Shape;1556;p83"/>
          <p:cNvCxnSpPr/>
          <p:nvPr/>
        </p:nvCxnSpPr>
        <p:spPr>
          <a:xfrm>
            <a:off x="11574972" y="2125266"/>
            <a:ext cx="0" cy="704100"/>
          </a:xfrm>
          <a:prstGeom prst="straightConnector1">
            <a:avLst/>
          </a:prstGeom>
          <a:noFill/>
          <a:ln w="38100" cap="rnd" cmpd="sng">
            <a:solidFill>
              <a:srgbClr val="114E84"/>
            </a:solidFill>
            <a:prstDash val="dot"/>
            <a:round/>
            <a:headEnd type="none" w="sm" len="sm"/>
            <a:tailEnd type="none" w="sm" len="sm"/>
          </a:ln>
        </p:spPr>
      </p:cxnSp>
      <p:sp>
        <p:nvSpPr>
          <p:cNvPr id="1557" name="Google Shape;1557;p83"/>
          <p:cNvSpPr txBox="1"/>
          <p:nvPr/>
        </p:nvSpPr>
        <p:spPr>
          <a:xfrm>
            <a:off x="576000" y="1882383"/>
            <a:ext cx="1974300" cy="231000"/>
          </a:xfrm>
          <a:prstGeom prst="rect">
            <a:avLst/>
          </a:prstGeom>
          <a:noFill/>
          <a:ln>
            <a:noFill/>
          </a:ln>
        </p:spPr>
        <p:txBody>
          <a:bodyPr spcFirstLastPara="1" wrap="square" lIns="0" tIns="0" rIns="0" bIns="0" anchor="t" anchorCtr="0">
            <a:spAutoFit/>
          </a:bodyPr>
          <a:lstStyle/>
          <a:p>
            <a:pPr marL="0" marR="0" lvl="0" indent="0" algn="l" rtl="0">
              <a:lnSpc>
                <a:spcPct val="93750"/>
              </a:lnSpc>
              <a:spcBef>
                <a:spcPts val="0"/>
              </a:spcBef>
              <a:spcAft>
                <a:spcPts val="0"/>
              </a:spcAft>
              <a:buNone/>
            </a:pPr>
            <a:r>
              <a:rPr lang="fr-FR" sz="1600" b="1" dirty="0">
                <a:solidFill>
                  <a:srgbClr val="7F7F7F"/>
                </a:solidFill>
                <a:latin typeface="Arial"/>
                <a:ea typeface="Arial"/>
                <a:cs typeface="Arial"/>
                <a:sym typeface="Arial"/>
              </a:rPr>
              <a:t>NOVEMBRE 2024</a:t>
            </a:r>
          </a:p>
        </p:txBody>
      </p:sp>
      <p:sp>
        <p:nvSpPr>
          <p:cNvPr id="1558" name="Google Shape;1558;p83"/>
          <p:cNvSpPr txBox="1"/>
          <p:nvPr/>
        </p:nvSpPr>
        <p:spPr>
          <a:xfrm>
            <a:off x="8266920" y="1882383"/>
            <a:ext cx="1515600" cy="231000"/>
          </a:xfrm>
          <a:prstGeom prst="rect">
            <a:avLst/>
          </a:prstGeom>
          <a:noFill/>
          <a:ln>
            <a:noFill/>
          </a:ln>
        </p:spPr>
        <p:txBody>
          <a:bodyPr spcFirstLastPara="1" wrap="square" lIns="0" tIns="0" rIns="0" bIns="0" anchor="t" anchorCtr="0">
            <a:spAutoFit/>
          </a:bodyPr>
          <a:lstStyle/>
          <a:p>
            <a:pPr marL="0" marR="0" lvl="0" indent="0" algn="l" rtl="0">
              <a:lnSpc>
                <a:spcPct val="93750"/>
              </a:lnSpc>
              <a:spcBef>
                <a:spcPts val="0"/>
              </a:spcBef>
              <a:spcAft>
                <a:spcPts val="0"/>
              </a:spcAft>
              <a:buNone/>
            </a:pPr>
            <a:r>
              <a:rPr lang="fr-FR" sz="1600" b="1">
                <a:solidFill>
                  <a:srgbClr val="7F7F7F"/>
                </a:solidFill>
                <a:latin typeface="Arial"/>
                <a:ea typeface="Arial"/>
                <a:cs typeface="Arial"/>
                <a:sym typeface="Arial"/>
              </a:rPr>
              <a:t>AVRIL 2026</a:t>
            </a:r>
          </a:p>
        </p:txBody>
      </p:sp>
      <p:cxnSp>
        <p:nvCxnSpPr>
          <p:cNvPr id="1559" name="Google Shape;1559;p83"/>
          <p:cNvCxnSpPr/>
          <p:nvPr/>
        </p:nvCxnSpPr>
        <p:spPr>
          <a:xfrm>
            <a:off x="615413" y="2125266"/>
            <a:ext cx="0" cy="704100"/>
          </a:xfrm>
          <a:prstGeom prst="straightConnector1">
            <a:avLst/>
          </a:prstGeom>
          <a:noFill/>
          <a:ln w="38100" cap="rnd" cmpd="sng">
            <a:solidFill>
              <a:srgbClr val="F1633E"/>
            </a:solidFill>
            <a:prstDash val="dot"/>
            <a:round/>
            <a:headEnd type="none" w="sm" len="sm"/>
            <a:tailEnd type="none" w="sm" len="sm"/>
          </a:ln>
        </p:spPr>
      </p:cxnSp>
      <p:cxnSp>
        <p:nvCxnSpPr>
          <p:cNvPr id="1560" name="Google Shape;1560;p83"/>
          <p:cNvCxnSpPr/>
          <p:nvPr/>
        </p:nvCxnSpPr>
        <p:spPr>
          <a:xfrm>
            <a:off x="8293168" y="2125266"/>
            <a:ext cx="0" cy="704100"/>
          </a:xfrm>
          <a:prstGeom prst="straightConnector1">
            <a:avLst/>
          </a:prstGeom>
          <a:noFill/>
          <a:ln w="38100" cap="rnd" cmpd="sng">
            <a:solidFill>
              <a:srgbClr val="114E84"/>
            </a:solidFill>
            <a:prstDash val="dot"/>
            <a:round/>
            <a:headEnd type="none" w="sm" len="sm"/>
            <a:tailEnd type="none" w="sm" len="sm"/>
          </a:ln>
        </p:spPr>
      </p:cxnSp>
      <p:sp>
        <p:nvSpPr>
          <p:cNvPr id="1563" name="Google Shape;1563;p83"/>
          <p:cNvSpPr txBox="1"/>
          <p:nvPr/>
        </p:nvSpPr>
        <p:spPr>
          <a:xfrm>
            <a:off x="10423859" y="1882383"/>
            <a:ext cx="1220100" cy="231000"/>
          </a:xfrm>
          <a:prstGeom prst="rect">
            <a:avLst/>
          </a:prstGeom>
          <a:noFill/>
          <a:ln>
            <a:noFill/>
          </a:ln>
        </p:spPr>
        <p:txBody>
          <a:bodyPr spcFirstLastPara="1" wrap="square" lIns="0" tIns="0" rIns="0" bIns="0" anchor="t" anchorCtr="0">
            <a:spAutoFit/>
          </a:bodyPr>
          <a:lstStyle/>
          <a:p>
            <a:pPr marL="0" marR="0" lvl="0" indent="0" algn="r" rtl="0">
              <a:lnSpc>
                <a:spcPct val="93750"/>
              </a:lnSpc>
              <a:spcBef>
                <a:spcPts val="0"/>
              </a:spcBef>
              <a:spcAft>
                <a:spcPts val="0"/>
              </a:spcAft>
              <a:buNone/>
            </a:pPr>
            <a:r>
              <a:rPr lang="fr-FR" sz="1600" b="1">
                <a:solidFill>
                  <a:srgbClr val="7F7F7F"/>
                </a:solidFill>
                <a:latin typeface="Arial"/>
                <a:ea typeface="Arial"/>
                <a:cs typeface="Arial"/>
                <a:sym typeface="Arial"/>
              </a:rPr>
              <a:t>T3 2026</a:t>
            </a:r>
          </a:p>
        </p:txBody>
      </p:sp>
      <p:sp>
        <p:nvSpPr>
          <p:cNvPr id="1564" name="Google Shape;1564;p83"/>
          <p:cNvSpPr txBox="1"/>
          <p:nvPr/>
        </p:nvSpPr>
        <p:spPr>
          <a:xfrm>
            <a:off x="3751071" y="1882383"/>
            <a:ext cx="1220100" cy="231474"/>
          </a:xfrm>
          <a:prstGeom prst="rect">
            <a:avLst/>
          </a:prstGeom>
          <a:noFill/>
          <a:ln>
            <a:noFill/>
          </a:ln>
        </p:spPr>
        <p:txBody>
          <a:bodyPr spcFirstLastPara="1" wrap="square" lIns="0" tIns="0" rIns="0" bIns="0" anchor="t" anchorCtr="0">
            <a:spAutoFit/>
          </a:bodyPr>
          <a:lstStyle/>
          <a:p>
            <a:pPr marL="0" marR="0" lvl="0" indent="0" algn="l" rtl="0">
              <a:lnSpc>
                <a:spcPct val="93750"/>
              </a:lnSpc>
              <a:spcBef>
                <a:spcPts val="0"/>
              </a:spcBef>
              <a:spcAft>
                <a:spcPts val="0"/>
              </a:spcAft>
              <a:buNone/>
            </a:pPr>
            <a:r>
              <a:rPr lang="fr-FR" sz="1600" b="1" dirty="0">
                <a:solidFill>
                  <a:srgbClr val="7F7F7F"/>
                </a:solidFill>
                <a:latin typeface="Arial"/>
                <a:ea typeface="Arial"/>
                <a:cs typeface="Arial"/>
                <a:sym typeface="Arial"/>
              </a:rPr>
              <a:t>DÉC. 2025</a:t>
            </a:r>
          </a:p>
        </p:txBody>
      </p:sp>
      <p:cxnSp>
        <p:nvCxnSpPr>
          <p:cNvPr id="1565" name="Google Shape;1565;p83"/>
          <p:cNvCxnSpPr/>
          <p:nvPr/>
        </p:nvCxnSpPr>
        <p:spPr>
          <a:xfrm>
            <a:off x="3799981" y="2146286"/>
            <a:ext cx="0" cy="683100"/>
          </a:xfrm>
          <a:prstGeom prst="straightConnector1">
            <a:avLst/>
          </a:prstGeom>
          <a:noFill/>
          <a:ln w="38100" cap="rnd" cmpd="sng">
            <a:solidFill>
              <a:srgbClr val="36BEC1"/>
            </a:solidFill>
            <a:prstDash val="dot"/>
            <a:round/>
            <a:headEnd type="none" w="sm" len="sm"/>
            <a:tailEnd type="none" w="sm" len="sm"/>
          </a:ln>
        </p:spPr>
      </p:cxnSp>
      <p:sp>
        <p:nvSpPr>
          <p:cNvPr id="1566" name="Google Shape;1566;p83"/>
          <p:cNvSpPr/>
          <p:nvPr/>
        </p:nvSpPr>
        <p:spPr>
          <a:xfrm>
            <a:off x="575733" y="2636273"/>
            <a:ext cx="5280000" cy="2255700"/>
          </a:xfrm>
          <a:prstGeom prst="rect">
            <a:avLst/>
          </a:prstGeom>
          <a:solidFill>
            <a:srgbClr val="7030A0"/>
          </a:solidFill>
          <a:ln>
            <a:noFill/>
          </a:ln>
        </p:spPr>
        <p:txBody>
          <a:bodyPr spcFirstLastPara="1" wrap="square" lIns="360000" tIns="936000" rIns="360000" bIns="45700" anchor="t" anchorCtr="0">
            <a:noAutofit/>
          </a:bodyPr>
          <a:lstStyle/>
          <a:p>
            <a:pPr marL="0" marR="0" lvl="0" indent="0" algn="l" rtl="0">
              <a:spcBef>
                <a:spcPts val="0"/>
              </a:spcBef>
              <a:spcAft>
                <a:spcPts val="0"/>
              </a:spcAft>
              <a:buNone/>
            </a:pPr>
            <a:r>
              <a:rPr lang="fr-FR" sz="1600" b="1" dirty="0">
                <a:solidFill>
                  <a:schemeClr val="bg1"/>
                </a:solidFill>
                <a:latin typeface="Arial"/>
                <a:ea typeface="Arial"/>
                <a:cs typeface="Arial"/>
                <a:sym typeface="Arial"/>
              </a:rPr>
              <a:t>Soumission de la </a:t>
            </a:r>
            <a:br>
              <a:rPr lang="fr-FR" sz="1600" b="1" dirty="0">
                <a:solidFill>
                  <a:schemeClr val="bg1"/>
                </a:solidFill>
                <a:latin typeface="Arial"/>
                <a:ea typeface="Arial"/>
                <a:cs typeface="Arial"/>
                <a:sym typeface="Arial"/>
              </a:rPr>
            </a:br>
            <a:r>
              <a:rPr lang="fr-FR" sz="1600" b="1" dirty="0">
                <a:solidFill>
                  <a:schemeClr val="bg1"/>
                </a:solidFill>
                <a:latin typeface="Arial"/>
                <a:ea typeface="Arial"/>
                <a:cs typeface="Arial"/>
                <a:sym typeface="Arial"/>
              </a:rPr>
              <a:t>demande </a:t>
            </a:r>
            <a:r>
              <a:rPr lang="fr-FR" sz="1600" b="1" dirty="0">
                <a:solidFill>
                  <a:schemeClr val="bg1"/>
                </a:solidFill>
              </a:rPr>
              <a:t>pour le </a:t>
            </a:r>
          </a:p>
          <a:p>
            <a:pPr marL="0" marR="0" lvl="0" indent="0" algn="l" rtl="0">
              <a:spcBef>
                <a:spcPts val="0"/>
              </a:spcBef>
              <a:spcAft>
                <a:spcPts val="0"/>
              </a:spcAft>
              <a:buNone/>
            </a:pPr>
            <a:r>
              <a:rPr lang="fr-FR" sz="1600" b="1" dirty="0">
                <a:solidFill>
                  <a:schemeClr val="bg1"/>
                </a:solidFill>
                <a:latin typeface="Arial"/>
                <a:ea typeface="Arial"/>
                <a:cs typeface="Arial"/>
                <a:sym typeface="Arial"/>
              </a:rPr>
              <a:t>Programme de soutien  </a:t>
            </a:r>
            <a:br>
              <a:rPr lang="fr-FR" sz="1600" b="1" dirty="0">
                <a:solidFill>
                  <a:schemeClr val="bg1"/>
                </a:solidFill>
                <a:latin typeface="Arial"/>
                <a:ea typeface="Arial"/>
                <a:cs typeface="Arial"/>
                <a:sym typeface="Arial"/>
              </a:rPr>
            </a:br>
            <a:r>
              <a:rPr lang="fr-FR" sz="1600" b="1" dirty="0">
                <a:solidFill>
                  <a:schemeClr val="bg1"/>
                </a:solidFill>
                <a:latin typeface="Arial"/>
                <a:ea typeface="Arial"/>
                <a:cs typeface="Arial"/>
                <a:sym typeface="Arial"/>
              </a:rPr>
              <a:t>aux candidats </a:t>
            </a:r>
          </a:p>
        </p:txBody>
      </p:sp>
      <p:sp>
        <p:nvSpPr>
          <p:cNvPr id="1567" name="Google Shape;1567;p83"/>
          <p:cNvSpPr/>
          <p:nvPr/>
        </p:nvSpPr>
        <p:spPr>
          <a:xfrm>
            <a:off x="3781745" y="2636274"/>
            <a:ext cx="7809900" cy="1980300"/>
          </a:xfrm>
          <a:prstGeom prst="rect">
            <a:avLst/>
          </a:prstGeom>
          <a:solidFill>
            <a:srgbClr val="4BCDD5"/>
          </a:solidFill>
          <a:ln>
            <a:noFill/>
          </a:ln>
        </p:spPr>
        <p:txBody>
          <a:bodyPr spcFirstLastPara="1" wrap="square" lIns="360000" tIns="936000" rIns="324000" bIns="45700" anchor="t" anchorCtr="0">
            <a:noAutofit/>
          </a:bodyPr>
          <a:lstStyle/>
          <a:p>
            <a:pPr marL="0" marR="0" lvl="0" indent="0" algn="l" rtl="0">
              <a:spcBef>
                <a:spcPts val="0"/>
              </a:spcBef>
              <a:spcAft>
                <a:spcPts val="0"/>
              </a:spcAft>
              <a:buNone/>
            </a:pPr>
            <a:r>
              <a:rPr lang="fr-FR" sz="1600" b="1">
                <a:solidFill>
                  <a:srgbClr val="002A49"/>
                </a:solidFill>
                <a:latin typeface="Arial"/>
                <a:ea typeface="Arial"/>
                <a:cs typeface="Arial"/>
                <a:sym typeface="Arial"/>
              </a:rPr>
              <a:t>Guide </a:t>
            </a:r>
            <a:br>
              <a:rPr lang="fr-FR" sz="1600" b="1">
                <a:solidFill>
                  <a:srgbClr val="002A49"/>
                </a:solidFill>
                <a:latin typeface="Arial"/>
                <a:ea typeface="Arial"/>
                <a:cs typeface="Arial"/>
                <a:sym typeface="Arial"/>
              </a:rPr>
            </a:br>
            <a:r>
              <a:rPr lang="fr-FR" sz="1600" b="1">
                <a:solidFill>
                  <a:srgbClr val="002A49"/>
                </a:solidFill>
                <a:latin typeface="Arial"/>
                <a:ea typeface="Arial"/>
                <a:cs typeface="Arial"/>
                <a:sym typeface="Arial"/>
              </a:rPr>
              <a:t>de candidature</a:t>
            </a:r>
          </a:p>
        </p:txBody>
      </p:sp>
      <p:sp>
        <p:nvSpPr>
          <p:cNvPr id="1568" name="Google Shape;1568;p83"/>
          <p:cNvSpPr txBox="1">
            <a:spLocks noGrp="1"/>
          </p:cNvSpPr>
          <p:nvPr>
            <p:ph type="title"/>
          </p:nvPr>
        </p:nvSpPr>
        <p:spPr>
          <a:xfrm>
            <a:off x="575731" y="900114"/>
            <a:ext cx="7782300" cy="532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fr-FR"/>
              <a:t>Dates clés</a:t>
            </a:r>
          </a:p>
        </p:txBody>
      </p:sp>
      <p:sp>
        <p:nvSpPr>
          <p:cNvPr id="1569" name="Google Shape;1569;p83"/>
          <p:cNvSpPr/>
          <p:nvPr/>
        </p:nvSpPr>
        <p:spPr>
          <a:xfrm>
            <a:off x="8242971" y="2636274"/>
            <a:ext cx="3360000" cy="1700400"/>
          </a:xfrm>
          <a:prstGeom prst="rect">
            <a:avLst/>
          </a:prstGeom>
          <a:solidFill>
            <a:srgbClr val="114E84"/>
          </a:solidFill>
          <a:ln>
            <a:noFill/>
          </a:ln>
        </p:spPr>
        <p:txBody>
          <a:bodyPr spcFirstLastPara="1" wrap="square" lIns="360000" tIns="936000" rIns="324000" bIns="45700" anchor="t" anchorCtr="0">
            <a:noAutofit/>
          </a:bodyPr>
          <a:lstStyle/>
          <a:p>
            <a:pPr marL="0" marR="0" lvl="0" indent="0" algn="l" rtl="0">
              <a:spcBef>
                <a:spcPts val="0"/>
              </a:spcBef>
              <a:spcAft>
                <a:spcPts val="0"/>
              </a:spcAft>
              <a:buNone/>
            </a:pPr>
            <a:r>
              <a:rPr lang="fr-FR" sz="1600" b="1" dirty="0">
                <a:solidFill>
                  <a:schemeClr val="lt1"/>
                </a:solidFill>
                <a:latin typeface="Arial"/>
                <a:ea typeface="Arial"/>
                <a:cs typeface="Arial"/>
                <a:sym typeface="Arial"/>
              </a:rPr>
              <a:t>Dépôt de candidature </a:t>
            </a:r>
            <a:br>
              <a:rPr lang="fr-FR" sz="1600" b="1" dirty="0">
                <a:solidFill>
                  <a:schemeClr val="lt1"/>
                </a:solidFill>
                <a:latin typeface="Arial"/>
                <a:ea typeface="Arial"/>
                <a:cs typeface="Arial"/>
                <a:sym typeface="Arial"/>
              </a:rPr>
            </a:br>
            <a:r>
              <a:rPr lang="fr-FR" sz="1600" b="1" dirty="0">
                <a:solidFill>
                  <a:schemeClr val="lt1"/>
                </a:solidFill>
                <a:latin typeface="Arial"/>
                <a:ea typeface="Arial"/>
                <a:cs typeface="Arial"/>
                <a:sym typeface="Arial"/>
              </a:rPr>
              <a:t>à un gTLD</a:t>
            </a:r>
          </a:p>
        </p:txBody>
      </p:sp>
      <p:pic>
        <p:nvPicPr>
          <p:cNvPr id="1570" name="Google Shape;1570;p83"/>
          <p:cNvPicPr preferRelativeResize="0"/>
          <p:nvPr/>
        </p:nvPicPr>
        <p:blipFill rotWithShape="1">
          <a:blip r:embed="rId3">
            <a:alphaModFix/>
            <a:extLst>
              <a:ext uri="{BEBA8EAE-BF5A-486C-A8C5-ECC9F3942E4B}">
                <a14:imgProps xmlns:a14="http://schemas.microsoft.com/office/drawing/2010/main">
                  <a14:imgLayer r:embed="rId4">
                    <a14:imgEffect>
                      <a14:brightnessContrast bright="100000"/>
                    </a14:imgEffect>
                  </a14:imgLayer>
                </a14:imgProps>
              </a:ext>
            </a:extLst>
          </a:blip>
          <a:srcRect/>
          <a:stretch/>
        </p:blipFill>
        <p:spPr>
          <a:xfrm>
            <a:off x="1070625" y="2934283"/>
            <a:ext cx="513731" cy="432001"/>
          </a:xfrm>
          <a:prstGeom prst="rect">
            <a:avLst/>
          </a:prstGeom>
          <a:noFill/>
          <a:ln>
            <a:noFill/>
          </a:ln>
        </p:spPr>
      </p:pic>
      <p:pic>
        <p:nvPicPr>
          <p:cNvPr id="1571" name="Google Shape;1571;p83"/>
          <p:cNvPicPr preferRelativeResize="0"/>
          <p:nvPr/>
        </p:nvPicPr>
        <p:blipFill rotWithShape="1">
          <a:blip r:embed="rId5">
            <a:alphaModFix/>
          </a:blip>
          <a:srcRect/>
          <a:stretch/>
        </p:blipFill>
        <p:spPr>
          <a:xfrm>
            <a:off x="8720732" y="2921683"/>
            <a:ext cx="389466" cy="457200"/>
          </a:xfrm>
          <a:prstGeom prst="rect">
            <a:avLst/>
          </a:prstGeom>
          <a:noFill/>
          <a:ln>
            <a:noFill/>
          </a:ln>
        </p:spPr>
      </p:pic>
      <p:cxnSp>
        <p:nvCxnSpPr>
          <p:cNvPr id="1572" name="Google Shape;1572;p83"/>
          <p:cNvCxnSpPr/>
          <p:nvPr/>
        </p:nvCxnSpPr>
        <p:spPr>
          <a:xfrm>
            <a:off x="0" y="2653103"/>
            <a:ext cx="12192000" cy="0"/>
          </a:xfrm>
          <a:prstGeom prst="straightConnector1">
            <a:avLst/>
          </a:prstGeom>
          <a:noFill/>
          <a:ln w="38100" cap="rnd" cmpd="sng">
            <a:solidFill>
              <a:srgbClr val="002A49"/>
            </a:solidFill>
            <a:prstDash val="dot"/>
            <a:round/>
            <a:headEnd type="none" w="sm" len="sm"/>
            <a:tailEnd type="none" w="sm" len="sm"/>
          </a:ln>
        </p:spPr>
      </p:cxnSp>
      <p:pic>
        <p:nvPicPr>
          <p:cNvPr id="1573" name="Google Shape;1573;p83"/>
          <p:cNvPicPr preferRelativeResize="0"/>
          <p:nvPr/>
        </p:nvPicPr>
        <p:blipFill rotWithShape="1">
          <a:blip r:embed="rId6">
            <a:alphaModFix/>
          </a:blip>
          <a:srcRect/>
          <a:stretch/>
        </p:blipFill>
        <p:spPr>
          <a:xfrm>
            <a:off x="4271592" y="2960193"/>
            <a:ext cx="455352" cy="432001"/>
          </a:xfrm>
          <a:prstGeom prst="rect">
            <a:avLst/>
          </a:prstGeom>
          <a:noFill/>
          <a:ln>
            <a:noFill/>
          </a:ln>
        </p:spPr>
      </p:pic>
      <p:sp>
        <p:nvSpPr>
          <p:cNvPr id="1574" name="Google Shape;1574;p83"/>
          <p:cNvSpPr txBox="1"/>
          <p:nvPr/>
        </p:nvSpPr>
        <p:spPr>
          <a:xfrm>
            <a:off x="1238974" y="5186343"/>
            <a:ext cx="2826981" cy="73866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fr-FR" sz="1600" dirty="0">
                <a:solidFill>
                  <a:srgbClr val="0B3458"/>
                </a:solidFill>
                <a:latin typeface="Arial"/>
                <a:ea typeface="Arial"/>
                <a:cs typeface="Arial"/>
                <a:sym typeface="Arial"/>
              </a:rPr>
              <a:t>Période de soumission </a:t>
            </a:r>
          </a:p>
          <a:p>
            <a:pPr marL="0" marR="0" lvl="0" indent="0" algn="l" rtl="0">
              <a:spcBef>
                <a:spcPts val="0"/>
              </a:spcBef>
              <a:spcAft>
                <a:spcPts val="0"/>
              </a:spcAft>
              <a:buNone/>
            </a:pPr>
            <a:r>
              <a:rPr lang="fr-FR" sz="1600" dirty="0">
                <a:solidFill>
                  <a:srgbClr val="0B3458"/>
                </a:solidFill>
                <a:latin typeface="Arial"/>
                <a:ea typeface="Arial"/>
                <a:cs typeface="Arial"/>
                <a:sym typeface="Arial"/>
              </a:rPr>
              <a:t>de demandes ASP </a:t>
            </a:r>
          </a:p>
          <a:p>
            <a:pPr marL="0" marR="0" lvl="0" indent="0" algn="l" rtl="0">
              <a:spcBef>
                <a:spcPts val="0"/>
              </a:spcBef>
              <a:spcAft>
                <a:spcPts val="0"/>
              </a:spcAft>
              <a:buNone/>
            </a:pPr>
            <a:r>
              <a:rPr lang="fr-FR" sz="1600" b="1" dirty="0">
                <a:solidFill>
                  <a:srgbClr val="0B3458"/>
                </a:solidFill>
                <a:latin typeface="Arial"/>
                <a:ea typeface="Arial"/>
                <a:cs typeface="Arial"/>
                <a:sym typeface="Arial"/>
              </a:rPr>
              <a:t>(19 nov. 2024 - 19 nov. 2025)</a:t>
            </a:r>
          </a:p>
        </p:txBody>
      </p:sp>
      <p:cxnSp>
        <p:nvCxnSpPr>
          <p:cNvPr id="1575" name="Google Shape;1575;p83"/>
          <p:cNvCxnSpPr/>
          <p:nvPr/>
        </p:nvCxnSpPr>
        <p:spPr>
          <a:xfrm>
            <a:off x="1070625" y="4616648"/>
            <a:ext cx="0" cy="1506300"/>
          </a:xfrm>
          <a:prstGeom prst="straightConnector1">
            <a:avLst/>
          </a:prstGeom>
          <a:noFill/>
          <a:ln w="15875" cap="flat" cmpd="sng">
            <a:solidFill>
              <a:srgbClr val="F1633E"/>
            </a:solidFill>
            <a:prstDash val="solid"/>
            <a:round/>
            <a:headEnd type="none" w="sm" len="sm"/>
            <a:tailEnd type="none" w="sm" len="sm"/>
          </a:ln>
        </p:spPr>
      </p:cxnSp>
      <p:sp>
        <p:nvSpPr>
          <p:cNvPr id="1576" name="Google Shape;1576;p83"/>
          <p:cNvSpPr txBox="1"/>
          <p:nvPr/>
        </p:nvSpPr>
        <p:spPr>
          <a:xfrm>
            <a:off x="4470589" y="5186343"/>
            <a:ext cx="3753638" cy="73866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fr-FR" sz="1600" dirty="0">
                <a:solidFill>
                  <a:srgbClr val="0B3458"/>
                </a:solidFill>
                <a:latin typeface="Arial"/>
                <a:ea typeface="Arial"/>
                <a:cs typeface="Arial"/>
                <a:sym typeface="Arial"/>
              </a:rPr>
              <a:t>Le Guide de candidature est une ressource essentielle pour le programme. Il devrait être achevé en </a:t>
            </a:r>
            <a:r>
              <a:rPr lang="fr-FR" sz="1600" b="1" dirty="0">
                <a:solidFill>
                  <a:srgbClr val="0B3458"/>
                </a:solidFill>
                <a:latin typeface="Arial"/>
                <a:ea typeface="Arial"/>
                <a:cs typeface="Arial"/>
                <a:sym typeface="Arial"/>
              </a:rPr>
              <a:t>décembre 2025.</a:t>
            </a:r>
          </a:p>
        </p:txBody>
      </p:sp>
      <p:cxnSp>
        <p:nvCxnSpPr>
          <p:cNvPr id="1577" name="Google Shape;1577;p83"/>
          <p:cNvCxnSpPr/>
          <p:nvPr/>
        </p:nvCxnSpPr>
        <p:spPr>
          <a:xfrm>
            <a:off x="4302240" y="4286143"/>
            <a:ext cx="0" cy="1836600"/>
          </a:xfrm>
          <a:prstGeom prst="straightConnector1">
            <a:avLst/>
          </a:prstGeom>
          <a:noFill/>
          <a:ln w="15875" cap="flat" cmpd="sng">
            <a:solidFill>
              <a:srgbClr val="4BCDD5"/>
            </a:solidFill>
            <a:prstDash val="solid"/>
            <a:round/>
            <a:headEnd type="none" w="sm" len="sm"/>
            <a:tailEnd type="none" w="sm" len="sm"/>
          </a:ln>
        </p:spPr>
      </p:cxnSp>
      <p:sp>
        <p:nvSpPr>
          <p:cNvPr id="1578" name="Google Shape;1578;p83"/>
          <p:cNvSpPr txBox="1"/>
          <p:nvPr/>
        </p:nvSpPr>
        <p:spPr>
          <a:xfrm>
            <a:off x="8921404" y="5109224"/>
            <a:ext cx="2728800" cy="7389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fr-FR" sz="1600" dirty="0">
                <a:solidFill>
                  <a:srgbClr val="0B3458"/>
                </a:solidFill>
                <a:latin typeface="Arial"/>
                <a:ea typeface="Arial"/>
                <a:cs typeface="Arial"/>
                <a:sym typeface="Arial"/>
              </a:rPr>
              <a:t>La période de dépôt de candidatures aux nouveaux gTLD devrait débuter en </a:t>
            </a:r>
            <a:r>
              <a:rPr lang="fr-FR" sz="1600" b="1" dirty="0">
                <a:solidFill>
                  <a:srgbClr val="0B3458"/>
                </a:solidFill>
                <a:latin typeface="Arial"/>
                <a:ea typeface="Arial"/>
                <a:cs typeface="Arial"/>
                <a:sym typeface="Arial"/>
              </a:rPr>
              <a:t>avril 2026</a:t>
            </a:r>
          </a:p>
        </p:txBody>
      </p:sp>
      <p:cxnSp>
        <p:nvCxnSpPr>
          <p:cNvPr id="1579" name="Google Shape;1579;p83"/>
          <p:cNvCxnSpPr/>
          <p:nvPr/>
        </p:nvCxnSpPr>
        <p:spPr>
          <a:xfrm>
            <a:off x="8753055" y="4286143"/>
            <a:ext cx="0" cy="1836600"/>
          </a:xfrm>
          <a:prstGeom prst="straightConnector1">
            <a:avLst/>
          </a:prstGeom>
          <a:noFill/>
          <a:ln w="15875" cap="flat" cmpd="sng">
            <a:solidFill>
              <a:srgbClr val="114E84"/>
            </a:solidFill>
            <a:prstDash val="solid"/>
            <a:round/>
            <a:headEnd type="none" w="sm" len="sm"/>
            <a:tailEnd type="none" w="sm" len="sm"/>
          </a:ln>
        </p:spPr>
      </p:cxnSp>
      <p:sp>
        <p:nvSpPr>
          <p:cNvPr id="1580" name="Google Shape;1580;p83"/>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fr-FR">
                <a:solidFill>
                  <a:srgbClr val="0B3458"/>
                </a:solidFill>
              </a:rPr>
              <a:t>PROGRAMME DE SOUTIEN AUX CANDIDATS</a:t>
            </a:r>
          </a:p>
        </p:txBody>
      </p:sp>
      <p:pic>
        <p:nvPicPr>
          <p:cNvPr id="2" name="Google Shape;10;p34">
            <a:extLst>
              <a:ext uri="{FF2B5EF4-FFF2-40B4-BE49-F238E27FC236}">
                <a16:creationId xmlns:a16="http://schemas.microsoft.com/office/drawing/2014/main" id="{399AC271-7F14-01EF-38E9-4031563BA448}"/>
              </a:ext>
            </a:extLst>
          </p:cNvPr>
          <p:cNvPicPr preferRelativeResize="0"/>
          <p:nvPr/>
        </p:nvPicPr>
        <p:blipFill rotWithShape="1">
          <a:blip r:embed="rId7">
            <a:alphaModFix/>
          </a:blip>
          <a:srcRect/>
          <a:stretch/>
        </p:blipFill>
        <p:spPr>
          <a:xfrm>
            <a:off x="432000" y="288001"/>
            <a:ext cx="4420810" cy="288000"/>
          </a:xfrm>
          <a:prstGeom prst="rect">
            <a:avLst/>
          </a:prstGeom>
          <a:noFill/>
          <a:ln>
            <a:noFill/>
          </a:ln>
        </p:spPr>
      </p:pic>
      <p:sp>
        <p:nvSpPr>
          <p:cNvPr id="3" name="TextBox 2">
            <a:extLst>
              <a:ext uri="{FF2B5EF4-FFF2-40B4-BE49-F238E27FC236}">
                <a16:creationId xmlns:a16="http://schemas.microsoft.com/office/drawing/2014/main" id="{8C9ADDEC-16C0-E792-ECBF-4A2DE669B46C}"/>
              </a:ext>
            </a:extLst>
          </p:cNvPr>
          <p:cNvSpPr txBox="1"/>
          <p:nvPr/>
        </p:nvSpPr>
        <p:spPr>
          <a:xfrm>
            <a:off x="757642" y="6362684"/>
            <a:ext cx="3308315" cy="307777"/>
          </a:xfrm>
          <a:prstGeom prst="rect">
            <a:avLst/>
          </a:prstGeom>
          <a:noFill/>
        </p:spPr>
        <p:txBody>
          <a:bodyPr wrap="square" rtlCol="0">
            <a:spAutoFit/>
          </a:bodyPr>
          <a:lstStyle/>
          <a:p>
            <a:r>
              <a:rPr lang="fr-FR" dirty="0">
                <a:solidFill>
                  <a:srgbClr val="0B3458"/>
                </a:solidFill>
              </a:rPr>
              <a:t>Les dates sont susceptibles de changer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2" name="Title 1">
            <a:extLst>
              <a:ext uri="{FF2B5EF4-FFF2-40B4-BE49-F238E27FC236}">
                <a16:creationId xmlns:a16="http://schemas.microsoft.com/office/drawing/2014/main" id="{35B57149-6A54-9D1D-458C-A4205FF997D3}"/>
              </a:ext>
            </a:extLst>
          </p:cNvPr>
          <p:cNvSpPr>
            <a:spLocks noGrp="1"/>
          </p:cNvSpPr>
          <p:nvPr>
            <p:ph type="title"/>
          </p:nvPr>
        </p:nvSpPr>
        <p:spPr>
          <a:xfrm>
            <a:off x="575999" y="1938069"/>
            <a:ext cx="8501093" cy="4154984"/>
          </a:xfrm>
        </p:spPr>
        <p:txBody>
          <a:bodyPr/>
          <a:lstStyle/>
          <a:p>
            <a:r>
              <a:rPr lang="fr-FR" sz="5400"/>
              <a:t>Prochaine série : </a:t>
            </a:r>
            <a:br>
              <a:rPr lang="fr-FR" sz="5400"/>
            </a:br>
            <a:r>
              <a:rPr lang="fr-FR" sz="5400"/>
              <a:t>programme d’évaluation des fournisseurs de service de registre (RSP)</a:t>
            </a:r>
            <a:br>
              <a:rPr lang="fr-FR" sz="5400"/>
            </a:br>
            <a:endParaRPr lang="fr-FR" sz="5400"/>
          </a:p>
        </p:txBody>
      </p:sp>
    </p:spTree>
    <p:extLst>
      <p:ext uri="{BB962C8B-B14F-4D97-AF65-F5344CB8AC3E}">
        <p14:creationId xmlns:p14="http://schemas.microsoft.com/office/powerpoint/2010/main" val="6300246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94"/>
        <p:cNvGrpSpPr/>
        <p:nvPr/>
      </p:nvGrpSpPr>
      <p:grpSpPr>
        <a:xfrm>
          <a:off x="0" y="0"/>
          <a:ext cx="0" cy="0"/>
          <a:chOff x="0" y="0"/>
          <a:chExt cx="0" cy="0"/>
        </a:xfrm>
      </p:grpSpPr>
      <p:sp>
        <p:nvSpPr>
          <p:cNvPr id="2" name="Rectangle 1">
            <a:extLst>
              <a:ext uri="{FF2B5EF4-FFF2-40B4-BE49-F238E27FC236}">
                <a16:creationId xmlns:a16="http://schemas.microsoft.com/office/drawing/2014/main" id="{8A991533-093F-A183-C37E-D29F19C76847}"/>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19;p36">
            <a:extLst>
              <a:ext uri="{FF2B5EF4-FFF2-40B4-BE49-F238E27FC236}">
                <a16:creationId xmlns:a16="http://schemas.microsoft.com/office/drawing/2014/main" id="{1C0A40F9-3174-F449-A094-BCD23AA3B6C7}"/>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27</a:t>
            </a:fld>
            <a:endParaRPr lang="en-US" sz="1200" b="1" i="0" u="none" strike="noStrike" cap="none">
              <a:solidFill>
                <a:schemeClr val="lt1"/>
              </a:solidFill>
              <a:latin typeface="Arial"/>
              <a:ea typeface="Arial"/>
              <a:cs typeface="Arial"/>
              <a:sym typeface="Arial"/>
            </a:endParaRPr>
          </a:p>
        </p:txBody>
      </p:sp>
      <p:sp>
        <p:nvSpPr>
          <p:cNvPr id="1595" name="Google Shape;1595;p85"/>
          <p:cNvSpPr txBox="1">
            <a:spLocks noGrp="1"/>
          </p:cNvSpPr>
          <p:nvPr>
            <p:ph type="title"/>
          </p:nvPr>
        </p:nvSpPr>
        <p:spPr>
          <a:xfrm>
            <a:off x="457366" y="605909"/>
            <a:ext cx="10677249" cy="45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3458"/>
              </a:buClr>
              <a:buSzPts val="2800"/>
              <a:buFont typeface="Arial"/>
              <a:buNone/>
            </a:pPr>
            <a:r>
              <a:rPr lang="fr-FR" sz="3500" dirty="0">
                <a:solidFill>
                  <a:srgbClr val="002B49"/>
                </a:solidFill>
              </a:rPr>
              <a:t>Programme d’évaluation des fournisseurs de services de registre</a:t>
            </a:r>
          </a:p>
        </p:txBody>
      </p:sp>
      <p:sp>
        <p:nvSpPr>
          <p:cNvPr id="1596" name="Google Shape;1596;p85"/>
          <p:cNvSpPr txBox="1"/>
          <p:nvPr/>
        </p:nvSpPr>
        <p:spPr>
          <a:xfrm>
            <a:off x="308700" y="1808775"/>
            <a:ext cx="11574600" cy="3567309"/>
          </a:xfrm>
          <a:prstGeom prst="rect">
            <a:avLst/>
          </a:prstGeom>
          <a:noFill/>
          <a:ln>
            <a:noFill/>
          </a:ln>
        </p:spPr>
        <p:txBody>
          <a:bodyPr spcFirstLastPara="1" wrap="square" lIns="91425" tIns="91425" rIns="91425" bIns="91425" anchor="t" anchorCtr="0">
            <a:noAutofit/>
          </a:bodyPr>
          <a:lstStyle/>
          <a:p>
            <a:pPr marL="457200" marR="0" lvl="0" indent="-355600" algn="l" rtl="0">
              <a:lnSpc>
                <a:spcPts val="2200"/>
              </a:lnSpc>
              <a:spcBef>
                <a:spcPts val="0"/>
              </a:spcBef>
              <a:spcAft>
                <a:spcPts val="0"/>
              </a:spcAft>
              <a:buClr>
                <a:srgbClr val="000000"/>
              </a:buClr>
              <a:buSzPts val="2200"/>
              <a:buFont typeface="Noto Sans Symbols"/>
              <a:buChar char="●"/>
            </a:pPr>
            <a:r>
              <a:rPr lang="fr-FR" sz="1800" b="0" i="0" u="none" strike="noStrike" cap="none" dirty="0">
                <a:solidFill>
                  <a:srgbClr val="002B49"/>
                </a:solidFill>
                <a:latin typeface="Arial"/>
                <a:ea typeface="Arial"/>
                <a:cs typeface="Arial"/>
                <a:sym typeface="Arial"/>
              </a:rPr>
              <a:t>Les RSP jouent un rôle important dans l’écosystème du DNS, où ils assurent notamment des opérations techniques et fournissent des services aux opérateurs de registres TLD.</a:t>
            </a:r>
          </a:p>
          <a:p>
            <a:pPr marL="457200" marR="0" lvl="0" indent="-355600" algn="l" rtl="0">
              <a:lnSpc>
                <a:spcPts val="2200"/>
              </a:lnSpc>
              <a:spcBef>
                <a:spcPts val="0"/>
              </a:spcBef>
              <a:spcAft>
                <a:spcPts val="0"/>
              </a:spcAft>
              <a:buClr>
                <a:srgbClr val="000000"/>
              </a:buClr>
              <a:buSzPts val="2200"/>
              <a:buFont typeface="Noto Sans Symbols"/>
              <a:buChar char="●"/>
            </a:pPr>
            <a:endParaRPr lang="en-US" sz="1800" b="0" i="0" u="none" strike="noStrike" cap="none" dirty="0">
              <a:solidFill>
                <a:srgbClr val="002B49"/>
              </a:solidFill>
              <a:latin typeface="Arial"/>
              <a:ea typeface="Arial"/>
              <a:cs typeface="Arial"/>
              <a:sym typeface="Arial"/>
            </a:endParaRPr>
          </a:p>
          <a:p>
            <a:pPr marL="457200" marR="0" lvl="0" indent="-355600" algn="l" rtl="0">
              <a:lnSpc>
                <a:spcPts val="2200"/>
              </a:lnSpc>
              <a:spcBef>
                <a:spcPts val="0"/>
              </a:spcBef>
              <a:spcAft>
                <a:spcPts val="0"/>
              </a:spcAft>
              <a:buClr>
                <a:srgbClr val="000000"/>
              </a:buClr>
              <a:buSzPts val="2200"/>
              <a:buFont typeface="Noto Sans Symbols"/>
              <a:buChar char="●"/>
            </a:pPr>
            <a:r>
              <a:rPr lang="fr-FR" sz="1800" b="0" i="0" u="none" strike="noStrike" cap="none" dirty="0">
                <a:solidFill>
                  <a:srgbClr val="002B49"/>
                </a:solidFill>
                <a:latin typeface="Arial"/>
                <a:ea typeface="Arial"/>
                <a:cs typeface="Arial"/>
                <a:sym typeface="Arial"/>
              </a:rPr>
              <a:t>Les candidats aux nouveaux gTLD doivent tous faire appel à un RSP évalué.</a:t>
            </a:r>
          </a:p>
          <a:p>
            <a:pPr marL="457200" marR="0" lvl="0" indent="-355600" algn="l" rtl="0">
              <a:lnSpc>
                <a:spcPts val="2200"/>
              </a:lnSpc>
              <a:spcBef>
                <a:spcPts val="0"/>
              </a:spcBef>
              <a:spcAft>
                <a:spcPts val="0"/>
              </a:spcAft>
              <a:buClr>
                <a:srgbClr val="000000"/>
              </a:buClr>
              <a:buSzPts val="2200"/>
              <a:buFont typeface="Noto Sans Symbols"/>
              <a:buChar char="●"/>
            </a:pPr>
            <a:endParaRPr lang="en-US" sz="1800" b="0" i="0" u="none" strike="noStrike" cap="none" dirty="0">
              <a:solidFill>
                <a:srgbClr val="002B49"/>
              </a:solidFill>
              <a:latin typeface="Arial"/>
              <a:ea typeface="Arial"/>
              <a:cs typeface="Arial"/>
              <a:sym typeface="Arial"/>
            </a:endParaRPr>
          </a:p>
          <a:p>
            <a:pPr marL="457200" marR="0" lvl="0" indent="-355600" algn="l" rtl="0">
              <a:lnSpc>
                <a:spcPts val="2200"/>
              </a:lnSpc>
              <a:spcBef>
                <a:spcPts val="0"/>
              </a:spcBef>
              <a:spcAft>
                <a:spcPts val="0"/>
              </a:spcAft>
              <a:buClr>
                <a:srgbClr val="000000"/>
              </a:buClr>
              <a:buSzPts val="2200"/>
              <a:buFont typeface="Noto Sans Symbols"/>
              <a:buChar char="●"/>
            </a:pPr>
            <a:r>
              <a:rPr lang="fr-FR" sz="1800" b="0" i="0" u="none" strike="noStrike" cap="none" dirty="0">
                <a:solidFill>
                  <a:srgbClr val="002B49"/>
                </a:solidFill>
                <a:latin typeface="Arial"/>
                <a:ea typeface="Arial"/>
                <a:cs typeface="Arial"/>
                <a:sym typeface="Arial"/>
              </a:rPr>
              <a:t>L’évaluation des RSP est une partie importante de la mission de l’ICANN, qui consiste à veiller à la stabilité, à la sécurité et à la résilience de l’Internet.</a:t>
            </a:r>
          </a:p>
          <a:p>
            <a:pPr marL="457200" marR="0" lvl="0" indent="-355600" algn="l" rtl="0">
              <a:lnSpc>
                <a:spcPts val="2200"/>
              </a:lnSpc>
              <a:spcBef>
                <a:spcPts val="0"/>
              </a:spcBef>
              <a:spcAft>
                <a:spcPts val="0"/>
              </a:spcAft>
              <a:buClr>
                <a:srgbClr val="000000"/>
              </a:buClr>
              <a:buSzPts val="2200"/>
              <a:buFont typeface="Noto Sans Symbols"/>
              <a:buChar char="●"/>
            </a:pPr>
            <a:endParaRPr lang="en-US" sz="1800" b="0" i="0" u="none" strike="noStrike" cap="none" dirty="0">
              <a:solidFill>
                <a:srgbClr val="002B49"/>
              </a:solidFill>
              <a:latin typeface="Arial"/>
              <a:ea typeface="Arial"/>
              <a:cs typeface="Arial"/>
              <a:sym typeface="Arial"/>
            </a:endParaRPr>
          </a:p>
          <a:p>
            <a:pPr marL="457200" marR="0" lvl="0" indent="-355600" algn="l" rtl="0">
              <a:lnSpc>
                <a:spcPts val="2200"/>
              </a:lnSpc>
              <a:spcBef>
                <a:spcPts val="0"/>
              </a:spcBef>
              <a:spcAft>
                <a:spcPts val="0"/>
              </a:spcAft>
              <a:buClr>
                <a:srgbClr val="000000"/>
              </a:buClr>
              <a:buSzPts val="2200"/>
              <a:buFont typeface="Noto Sans Symbols"/>
              <a:buChar char="●"/>
            </a:pPr>
            <a:r>
              <a:rPr lang="fr-FR" sz="1800" b="0" i="0" u="none" strike="noStrike" cap="none" dirty="0">
                <a:solidFill>
                  <a:srgbClr val="002B49"/>
                </a:solidFill>
                <a:latin typeface="Arial"/>
                <a:ea typeface="Arial"/>
                <a:cs typeface="Arial"/>
                <a:sym typeface="Arial"/>
              </a:rPr>
              <a:t>L’évaluation des RSP vise à réduire les coûts et les délais d’évaluation des nouveaux gTLD en séparant les aspects techniques de l’exploitation d’un gTLD du dépôt de candidatures à de nouvelles chaînes gTLD.</a:t>
            </a:r>
          </a:p>
          <a:p>
            <a:pPr marL="457200" marR="0" lvl="0" indent="-355600" algn="l" rtl="0">
              <a:lnSpc>
                <a:spcPts val="2200"/>
              </a:lnSpc>
              <a:spcBef>
                <a:spcPts val="0"/>
              </a:spcBef>
              <a:spcAft>
                <a:spcPts val="0"/>
              </a:spcAft>
              <a:buClr>
                <a:srgbClr val="000000"/>
              </a:buClr>
              <a:buSzPts val="2200"/>
              <a:buFont typeface="Noto Sans Symbols"/>
              <a:buChar char="●"/>
            </a:pPr>
            <a:endParaRPr lang="en-US" sz="1800" dirty="0">
              <a:solidFill>
                <a:srgbClr val="002B49"/>
              </a:solidFill>
            </a:endParaRPr>
          </a:p>
          <a:p>
            <a:pPr marL="457200" marR="0" lvl="0" indent="-355600" algn="l" rtl="0">
              <a:lnSpc>
                <a:spcPts val="2200"/>
              </a:lnSpc>
              <a:spcBef>
                <a:spcPts val="0"/>
              </a:spcBef>
              <a:spcAft>
                <a:spcPts val="0"/>
              </a:spcAft>
              <a:buClr>
                <a:srgbClr val="000000"/>
              </a:buClr>
              <a:buSzPts val="2200"/>
              <a:buFont typeface="Noto Sans Symbols"/>
              <a:buChar char="●"/>
            </a:pPr>
            <a:r>
              <a:rPr lang="fr-FR" sz="1800" b="0" i="0" u="none" strike="noStrike" cap="none" dirty="0">
                <a:solidFill>
                  <a:srgbClr val="002B49"/>
                </a:solidFill>
                <a:latin typeface="Arial"/>
                <a:ea typeface="Arial"/>
                <a:cs typeface="Arial"/>
                <a:sym typeface="Arial"/>
              </a:rPr>
              <a:t>Les organisations peuvent déposer leur candidature pour l’un des types suivants de RSP :</a:t>
            </a:r>
          </a:p>
        </p:txBody>
      </p:sp>
      <p:pic>
        <p:nvPicPr>
          <p:cNvPr id="5" name="Picture 4">
            <a:extLst>
              <a:ext uri="{FF2B5EF4-FFF2-40B4-BE49-F238E27FC236}">
                <a16:creationId xmlns:a16="http://schemas.microsoft.com/office/drawing/2014/main" id="{F8870433-29D2-7A2B-FF68-F43A290CB3C8}"/>
              </a:ext>
            </a:extLst>
          </p:cNvPr>
          <p:cNvPicPr>
            <a:picLocks noChangeAspect="1"/>
          </p:cNvPicPr>
          <p:nvPr/>
        </p:nvPicPr>
        <p:blipFill>
          <a:blip r:embed="rId3"/>
          <a:stretch>
            <a:fillRect/>
          </a:stretch>
        </p:blipFill>
        <p:spPr>
          <a:xfrm>
            <a:off x="457366" y="288001"/>
            <a:ext cx="3092486" cy="289921"/>
          </a:xfrm>
          <a:prstGeom prst="rect">
            <a:avLst/>
          </a:prstGeom>
        </p:spPr>
      </p:pic>
      <p:sp>
        <p:nvSpPr>
          <p:cNvPr id="3" name="TextBox 2">
            <a:extLst>
              <a:ext uri="{FF2B5EF4-FFF2-40B4-BE49-F238E27FC236}">
                <a16:creationId xmlns:a16="http://schemas.microsoft.com/office/drawing/2014/main" id="{99A83355-1480-949D-BABF-4C208A8E8CCA}"/>
              </a:ext>
            </a:extLst>
          </p:cNvPr>
          <p:cNvSpPr txBox="1"/>
          <p:nvPr/>
        </p:nvSpPr>
        <p:spPr>
          <a:xfrm>
            <a:off x="806734" y="5266333"/>
            <a:ext cx="10414422" cy="1196994"/>
          </a:xfrm>
          <a:prstGeom prst="rect">
            <a:avLst/>
          </a:prstGeom>
          <a:noFill/>
        </p:spPr>
        <p:txBody>
          <a:bodyPr wrap="square" rtlCol="0">
            <a:spAutoFit/>
          </a:bodyPr>
          <a:lstStyle/>
          <a:p>
            <a:pPr marL="457200" lvl="1" indent="-355600">
              <a:lnSpc>
                <a:spcPts val="2200"/>
              </a:lnSpc>
              <a:buSzPts val="2200"/>
              <a:buFont typeface="Courier New" panose="02070309020205020404" pitchFamily="49" charset="0"/>
              <a:buChar char="o"/>
            </a:pPr>
            <a:r>
              <a:rPr lang="fr-FR" sz="1600" b="0" i="0" u="none" strike="noStrike" cap="none" dirty="0">
                <a:solidFill>
                  <a:srgbClr val="002B49"/>
                </a:solidFill>
                <a:latin typeface="Arial"/>
                <a:ea typeface="Arial"/>
                <a:cs typeface="Arial"/>
                <a:sym typeface="Arial"/>
              </a:rPr>
              <a:t>Principal (EPP, RDAP, entiercement de données)</a:t>
            </a:r>
          </a:p>
          <a:p>
            <a:pPr marL="457200" marR="0" lvl="0" indent="-355600" algn="l" rtl="0">
              <a:lnSpc>
                <a:spcPts val="2200"/>
              </a:lnSpc>
              <a:spcBef>
                <a:spcPts val="0"/>
              </a:spcBef>
              <a:spcAft>
                <a:spcPts val="0"/>
              </a:spcAft>
              <a:buClr>
                <a:srgbClr val="000000"/>
              </a:buClr>
              <a:buSzPts val="2200"/>
              <a:buFont typeface="Courier New" panose="02070309020205020404" pitchFamily="49" charset="0"/>
              <a:buChar char="o"/>
            </a:pPr>
            <a:r>
              <a:rPr lang="fr-FR" sz="1600" b="0" i="0" u="none" strike="noStrike" cap="none" dirty="0">
                <a:solidFill>
                  <a:srgbClr val="002B49"/>
                </a:solidFill>
                <a:latin typeface="Arial"/>
                <a:ea typeface="Arial"/>
                <a:cs typeface="Arial"/>
                <a:sym typeface="Arial"/>
              </a:rPr>
              <a:t>DNS (service DNS)</a:t>
            </a:r>
          </a:p>
          <a:p>
            <a:pPr marL="457200" marR="0" lvl="0" indent="-355600" algn="l" rtl="0">
              <a:lnSpc>
                <a:spcPts val="2200"/>
              </a:lnSpc>
              <a:spcBef>
                <a:spcPts val="0"/>
              </a:spcBef>
              <a:spcAft>
                <a:spcPts val="0"/>
              </a:spcAft>
              <a:buClr>
                <a:srgbClr val="000000"/>
              </a:buClr>
              <a:buSzPts val="2200"/>
              <a:buFont typeface="Courier New" panose="02070309020205020404" pitchFamily="49" charset="0"/>
              <a:buChar char="o"/>
            </a:pPr>
            <a:r>
              <a:rPr lang="fr-FR" sz="1600" b="0" i="0" u="none" strike="noStrike" cap="none" dirty="0">
                <a:solidFill>
                  <a:srgbClr val="002B49"/>
                </a:solidFill>
                <a:latin typeface="Arial"/>
                <a:ea typeface="Arial"/>
                <a:cs typeface="Arial"/>
                <a:sym typeface="Arial"/>
              </a:rPr>
              <a:t>DNSSEC (signature DNSSEC)</a:t>
            </a:r>
          </a:p>
          <a:p>
            <a:pPr marL="457200" marR="0" lvl="0" indent="-355600" algn="l" rtl="0">
              <a:lnSpc>
                <a:spcPts val="2200"/>
              </a:lnSpc>
              <a:spcBef>
                <a:spcPts val="0"/>
              </a:spcBef>
              <a:spcAft>
                <a:spcPts val="0"/>
              </a:spcAft>
              <a:buClr>
                <a:srgbClr val="000000"/>
              </a:buClr>
              <a:buSzPts val="2200"/>
              <a:buFont typeface="Courier New" panose="02070309020205020404" pitchFamily="49" charset="0"/>
              <a:buChar char="o"/>
            </a:pPr>
            <a:r>
              <a:rPr lang="fr-FR" sz="1600" b="0" i="0" u="none" strike="noStrike" cap="none" dirty="0">
                <a:solidFill>
                  <a:srgbClr val="002B49"/>
                </a:solidFill>
                <a:latin typeface="Arial"/>
                <a:ea typeface="Arial"/>
                <a:cs typeface="Arial"/>
                <a:sym typeface="Arial"/>
              </a:rPr>
              <a:t>Enregistrement fiduciaire (validation d’enregistrement fiduciaire conformément aux lois applicables)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01"/>
        <p:cNvGrpSpPr/>
        <p:nvPr/>
      </p:nvGrpSpPr>
      <p:grpSpPr>
        <a:xfrm>
          <a:off x="0" y="0"/>
          <a:ext cx="0" cy="0"/>
          <a:chOff x="0" y="0"/>
          <a:chExt cx="0" cy="0"/>
        </a:xfrm>
      </p:grpSpPr>
      <p:sp>
        <p:nvSpPr>
          <p:cNvPr id="6" name="Rectangle 5">
            <a:extLst>
              <a:ext uri="{FF2B5EF4-FFF2-40B4-BE49-F238E27FC236}">
                <a16:creationId xmlns:a16="http://schemas.microsoft.com/office/drawing/2014/main" id="{A932B9D4-90D7-ECA3-3008-9C31985210BF}"/>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19;p36">
            <a:extLst>
              <a:ext uri="{FF2B5EF4-FFF2-40B4-BE49-F238E27FC236}">
                <a16:creationId xmlns:a16="http://schemas.microsoft.com/office/drawing/2014/main" id="{84B9B8A0-7ADE-E715-BD64-8E75FAA57FFF}"/>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28</a:t>
            </a:fld>
            <a:endParaRPr lang="en-US" sz="1200" b="1" i="0" u="none" strike="noStrike" cap="none">
              <a:solidFill>
                <a:schemeClr val="lt1"/>
              </a:solidFill>
              <a:latin typeface="Arial"/>
              <a:ea typeface="Arial"/>
              <a:cs typeface="Arial"/>
              <a:sym typeface="Arial"/>
            </a:endParaRPr>
          </a:p>
        </p:txBody>
      </p:sp>
      <p:sp>
        <p:nvSpPr>
          <p:cNvPr id="1602" name="Google Shape;1602;p86"/>
          <p:cNvSpPr txBox="1">
            <a:spLocks noGrp="1"/>
          </p:cNvSpPr>
          <p:nvPr>
            <p:ph type="title"/>
          </p:nvPr>
        </p:nvSpPr>
        <p:spPr>
          <a:xfrm>
            <a:off x="445676" y="636661"/>
            <a:ext cx="10847100" cy="45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3458"/>
              </a:buClr>
              <a:buSzPts val="2800"/>
              <a:buFont typeface="Arial"/>
              <a:buNone/>
            </a:pPr>
            <a:r>
              <a:rPr lang="fr-FR" sz="3500" dirty="0">
                <a:solidFill>
                  <a:srgbClr val="002B49"/>
                </a:solidFill>
              </a:rPr>
              <a:t>Programme d’évaluation des fournisseurs de services de registre</a:t>
            </a:r>
          </a:p>
        </p:txBody>
      </p:sp>
      <p:pic>
        <p:nvPicPr>
          <p:cNvPr id="2" name="Picture 1">
            <a:extLst>
              <a:ext uri="{FF2B5EF4-FFF2-40B4-BE49-F238E27FC236}">
                <a16:creationId xmlns:a16="http://schemas.microsoft.com/office/drawing/2014/main" id="{32410863-8740-24EE-69A0-65D2C22620C3}"/>
              </a:ext>
            </a:extLst>
          </p:cNvPr>
          <p:cNvPicPr>
            <a:picLocks noChangeAspect="1"/>
          </p:cNvPicPr>
          <p:nvPr/>
        </p:nvPicPr>
        <p:blipFill>
          <a:blip r:embed="rId3"/>
          <a:stretch>
            <a:fillRect/>
          </a:stretch>
        </p:blipFill>
        <p:spPr>
          <a:xfrm>
            <a:off x="457366" y="288001"/>
            <a:ext cx="3092486" cy="289921"/>
          </a:xfrm>
          <a:prstGeom prst="rect">
            <a:avLst/>
          </a:prstGeom>
        </p:spPr>
      </p:pic>
      <p:sp>
        <p:nvSpPr>
          <p:cNvPr id="5" name="TextBox 4">
            <a:extLst>
              <a:ext uri="{FF2B5EF4-FFF2-40B4-BE49-F238E27FC236}">
                <a16:creationId xmlns:a16="http://schemas.microsoft.com/office/drawing/2014/main" id="{866DDDC7-37F8-A319-9B66-A1B404B61AED}"/>
              </a:ext>
            </a:extLst>
          </p:cNvPr>
          <p:cNvSpPr txBox="1"/>
          <p:nvPr/>
        </p:nvSpPr>
        <p:spPr>
          <a:xfrm>
            <a:off x="797512" y="1929456"/>
            <a:ext cx="10495263" cy="4801314"/>
          </a:xfrm>
          <a:prstGeom prst="rect">
            <a:avLst/>
          </a:prstGeom>
          <a:noFill/>
        </p:spPr>
        <p:txBody>
          <a:bodyPr wrap="square">
            <a:spAutoFit/>
          </a:bodyPr>
          <a:lstStyle/>
          <a:p>
            <a:pPr marL="298450" indent="-285750" rtl="0" fontAlgn="base">
              <a:buSzPct val="150000"/>
              <a:buFont typeface="Arial" panose="020B0604020202020204" pitchFamily="34" charset="0"/>
              <a:buChar char="•"/>
            </a:pPr>
            <a:r>
              <a:rPr lang="fr-FR" sz="1800" b="0" i="0" u="none" strike="noStrike" dirty="0">
                <a:solidFill>
                  <a:srgbClr val="002B49"/>
                </a:solidFill>
                <a:effectLst/>
                <a:latin typeface="+mj-lt"/>
              </a:rPr>
              <a:t>Toutes les candidatures à des gTLD font l’objet d’un examen technique et d’un ensemble de tests techniques.</a:t>
            </a:r>
          </a:p>
          <a:p>
            <a:pPr marL="298450" indent="-285750" rtl="0" fontAlgn="base">
              <a:buSzPct val="122000"/>
              <a:buFont typeface="Arial" panose="020B0604020202020204" pitchFamily="34" charset="0"/>
              <a:buChar char="•"/>
            </a:pPr>
            <a:endParaRPr lang="en-US" sz="1800" dirty="0">
              <a:solidFill>
                <a:srgbClr val="002B49"/>
              </a:solidFill>
              <a:latin typeface="+mj-lt"/>
            </a:endParaRPr>
          </a:p>
          <a:p>
            <a:pPr marL="298450" indent="-285750" rtl="0" fontAlgn="base">
              <a:buSzPct val="150000"/>
              <a:buFont typeface="Arial" panose="020B0604020202020204" pitchFamily="34" charset="0"/>
              <a:buChar char="•"/>
            </a:pPr>
            <a:r>
              <a:rPr lang="fr-FR" sz="1800" b="0" i="0" u="none" strike="noStrike" dirty="0">
                <a:solidFill>
                  <a:srgbClr val="002B49"/>
                </a:solidFill>
                <a:effectLst/>
                <a:latin typeface="+mj-lt"/>
              </a:rPr>
              <a:t>L’examen technique consiste à vérifier que : </a:t>
            </a:r>
          </a:p>
          <a:p>
            <a:pPr marL="742950" indent="-285750" rtl="0" fontAlgn="base">
              <a:buFont typeface="Courier New" panose="02070309020205020404" pitchFamily="49" charset="0"/>
              <a:buChar char="o"/>
            </a:pPr>
            <a:r>
              <a:rPr lang="fr-FR" sz="1800" b="0" i="0" u="none" strike="noStrike" dirty="0">
                <a:solidFill>
                  <a:srgbClr val="002B49"/>
                </a:solidFill>
                <a:effectLst/>
                <a:latin typeface="+mj-lt"/>
              </a:rPr>
              <a:t>toutes les questions obligatoires ont reçu une réponse ;</a:t>
            </a:r>
          </a:p>
          <a:p>
            <a:pPr marL="742950" indent="-285750" rtl="0" fontAlgn="base">
              <a:buFont typeface="Courier New" panose="02070309020205020404" pitchFamily="49" charset="0"/>
              <a:buChar char="o"/>
            </a:pPr>
            <a:r>
              <a:rPr lang="fr-FR" sz="1800" b="0" i="0" u="none" strike="noStrike" dirty="0">
                <a:solidFill>
                  <a:srgbClr val="002B49"/>
                </a:solidFill>
                <a:effectLst/>
                <a:latin typeface="+mj-lt"/>
              </a:rPr>
              <a:t>tous les documents à l’appui ont été fournis dans le(s) format(s) approprié(s) ;</a:t>
            </a:r>
          </a:p>
          <a:p>
            <a:pPr marL="742950" indent="-285750" rtl="0" fontAlgn="base">
              <a:buFont typeface="Courier New" panose="02070309020205020404" pitchFamily="49" charset="0"/>
              <a:buChar char="o"/>
            </a:pPr>
            <a:r>
              <a:rPr lang="fr-FR" sz="1800" b="0" i="0" u="none" strike="noStrike" dirty="0">
                <a:solidFill>
                  <a:srgbClr val="002B49"/>
                </a:solidFill>
                <a:effectLst/>
                <a:latin typeface="+mj-lt"/>
              </a:rPr>
              <a:t>toutes les réponses fournies ont été examinées et sont pertinentes par rapport aux questions.</a:t>
            </a:r>
          </a:p>
          <a:p>
            <a:pPr marL="457200" rtl="0" fontAlgn="base"/>
            <a:endParaRPr lang="en-US" sz="1800" dirty="0">
              <a:solidFill>
                <a:srgbClr val="002B49"/>
              </a:solidFill>
              <a:latin typeface="+mj-lt"/>
            </a:endParaRPr>
          </a:p>
          <a:p>
            <a:pPr marL="279400" indent="-228600" rtl="0" fontAlgn="base">
              <a:buSzPct val="150000"/>
              <a:buFont typeface="Arial" panose="020B0604020202020204" pitchFamily="34" charset="0"/>
              <a:buChar char="•"/>
            </a:pPr>
            <a:r>
              <a:rPr lang="fr-FR" sz="1800" b="0" i="0" u="none" strike="noStrike" dirty="0">
                <a:solidFill>
                  <a:srgbClr val="002B49"/>
                </a:solidFill>
                <a:effectLst/>
                <a:latin typeface="+mj-lt"/>
              </a:rPr>
              <a:t>Les tests techniques visent à vérifier que les candidats RSP sont capables d’exploiter un RSP opérationnel :</a:t>
            </a:r>
          </a:p>
          <a:p>
            <a:pPr marL="742950" indent="-285750" rtl="0" fontAlgn="base">
              <a:buFont typeface="Courier New" panose="02070309020205020404" pitchFamily="49" charset="0"/>
              <a:buChar char="o"/>
            </a:pPr>
            <a:r>
              <a:rPr lang="fr-FR" sz="1800" b="0" i="0" u="none" strike="noStrike" dirty="0">
                <a:solidFill>
                  <a:srgbClr val="002B49"/>
                </a:solidFill>
                <a:effectLst/>
                <a:latin typeface="+mj-lt"/>
              </a:rPr>
              <a:t>Les tests techniques utiliseront les tests du système de registre v2.0.</a:t>
            </a:r>
          </a:p>
          <a:p>
            <a:pPr marL="742950" indent="-285750" rtl="0" fontAlgn="base">
              <a:buFont typeface="Courier New" panose="02070309020205020404" pitchFamily="49" charset="0"/>
              <a:buChar char="o"/>
            </a:pPr>
            <a:r>
              <a:rPr lang="fr-FR" sz="1800" b="0" i="0" u="none" strike="noStrike" dirty="0">
                <a:solidFill>
                  <a:srgbClr val="002B49"/>
                </a:solidFill>
                <a:effectLst/>
                <a:latin typeface="+mj-lt"/>
              </a:rPr>
              <a:t>Le RST v2.0 simplifie le processus RST en ne mettant en œuvre que des tests automatisés et en fournissant un flux de travail entièrement automatisé, basé sur une API.</a:t>
            </a:r>
          </a:p>
          <a:p>
            <a:pPr marL="742950" indent="-285750" rtl="0" fontAlgn="base">
              <a:buFont typeface="Courier New" panose="02070309020205020404" pitchFamily="49" charset="0"/>
              <a:buChar char="o"/>
            </a:pPr>
            <a:r>
              <a:rPr lang="fr-FR" sz="1800" b="0" i="0" u="none" strike="noStrike" dirty="0">
                <a:solidFill>
                  <a:srgbClr val="002B49"/>
                </a:solidFill>
                <a:effectLst/>
                <a:latin typeface="+mj-lt"/>
              </a:rPr>
              <a:t>Les opérateurs de registre interagissent avec RST v2.0 par le biais d’une API dans le cadre d’une conception d’autotest, ce qui élimine la nécessité d’une intervention humaine.</a:t>
            </a:r>
          </a:p>
          <a:p>
            <a:br>
              <a:rPr lang="fr-FR" sz="1800" b="0" dirty="0">
                <a:effectLst/>
                <a:latin typeface="+mj-lt"/>
              </a:rPr>
            </a:br>
            <a:endParaRPr lang="fr-FR" sz="1800" b="0" dirty="0">
              <a:effectLst/>
              <a:latin typeface="+mj-l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08"/>
        <p:cNvGrpSpPr/>
        <p:nvPr/>
      </p:nvGrpSpPr>
      <p:grpSpPr>
        <a:xfrm>
          <a:off x="0" y="0"/>
          <a:ext cx="0" cy="0"/>
          <a:chOff x="0" y="0"/>
          <a:chExt cx="0" cy="0"/>
        </a:xfrm>
      </p:grpSpPr>
      <p:sp>
        <p:nvSpPr>
          <p:cNvPr id="2" name="Rectangle 1">
            <a:extLst>
              <a:ext uri="{FF2B5EF4-FFF2-40B4-BE49-F238E27FC236}">
                <a16:creationId xmlns:a16="http://schemas.microsoft.com/office/drawing/2014/main" id="{53E5C7A8-39CD-48AE-C76E-29429B79CA13}"/>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Google Shape;19;p36">
            <a:extLst>
              <a:ext uri="{FF2B5EF4-FFF2-40B4-BE49-F238E27FC236}">
                <a16:creationId xmlns:a16="http://schemas.microsoft.com/office/drawing/2014/main" id="{8769BC81-6978-A367-BAB1-39E65441D8B1}"/>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29</a:t>
            </a:fld>
            <a:endParaRPr lang="en-US" sz="1200" b="1" i="0" u="none" strike="noStrike" cap="none">
              <a:solidFill>
                <a:schemeClr val="lt1"/>
              </a:solidFill>
              <a:latin typeface="Arial"/>
              <a:ea typeface="Arial"/>
              <a:cs typeface="Arial"/>
              <a:sym typeface="Arial"/>
            </a:endParaRPr>
          </a:p>
        </p:txBody>
      </p:sp>
      <p:sp>
        <p:nvSpPr>
          <p:cNvPr id="1609" name="Google Shape;1609;p87"/>
          <p:cNvSpPr txBox="1">
            <a:spLocks noGrp="1"/>
          </p:cNvSpPr>
          <p:nvPr>
            <p:ph type="title"/>
          </p:nvPr>
        </p:nvSpPr>
        <p:spPr>
          <a:xfrm>
            <a:off x="432000" y="805996"/>
            <a:ext cx="11128405"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3458"/>
              </a:buClr>
              <a:buSzPts val="2800"/>
              <a:buFont typeface="Arial"/>
              <a:buNone/>
            </a:pPr>
            <a:r>
              <a:rPr lang="fr-FR" sz="3500" dirty="0">
                <a:solidFill>
                  <a:srgbClr val="002B49"/>
                </a:solidFill>
              </a:rPr>
              <a:t>Les RSP et le programme des nouveaux gTLD</a:t>
            </a:r>
          </a:p>
        </p:txBody>
      </p:sp>
      <p:pic>
        <p:nvPicPr>
          <p:cNvPr id="6" name="Picture 5">
            <a:extLst>
              <a:ext uri="{FF2B5EF4-FFF2-40B4-BE49-F238E27FC236}">
                <a16:creationId xmlns:a16="http://schemas.microsoft.com/office/drawing/2014/main" id="{DABA0DDF-D255-A673-A32B-2EAA0713406C}"/>
              </a:ext>
            </a:extLst>
          </p:cNvPr>
          <p:cNvPicPr>
            <a:picLocks noChangeAspect="1"/>
          </p:cNvPicPr>
          <p:nvPr/>
        </p:nvPicPr>
        <p:blipFill>
          <a:blip r:embed="rId3"/>
          <a:stretch>
            <a:fillRect/>
          </a:stretch>
        </p:blipFill>
        <p:spPr>
          <a:xfrm>
            <a:off x="457366" y="288001"/>
            <a:ext cx="3092486" cy="289921"/>
          </a:xfrm>
          <a:prstGeom prst="rect">
            <a:avLst/>
          </a:prstGeom>
        </p:spPr>
      </p:pic>
      <p:sp>
        <p:nvSpPr>
          <p:cNvPr id="3" name="Rectangle 2">
            <a:extLst>
              <a:ext uri="{FF2B5EF4-FFF2-40B4-BE49-F238E27FC236}">
                <a16:creationId xmlns:a16="http://schemas.microsoft.com/office/drawing/2014/main" id="{D4127C37-1F39-16B5-F517-30A498B150F5}"/>
              </a:ext>
            </a:extLst>
          </p:cNvPr>
          <p:cNvSpPr/>
          <p:nvPr/>
        </p:nvSpPr>
        <p:spPr>
          <a:xfrm>
            <a:off x="465540" y="1634061"/>
            <a:ext cx="5401778" cy="4933646"/>
          </a:xfrm>
          <a:prstGeom prst="rect">
            <a:avLst/>
          </a:prstGeom>
          <a:solidFill>
            <a:srgbClr val="F163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800" b="1" i="0" u="none" strike="noStrike" dirty="0">
                <a:solidFill>
                  <a:srgbClr val="0A1F24"/>
                </a:solidFill>
                <a:effectLst/>
                <a:latin typeface="Arial" panose="020B0604020202020204" pitchFamily="34" charset="0"/>
              </a:rPr>
              <a:t>Avant et pendant le processus d’évaluation des gTLD, les éléments suivants seront disponibles sur le site web RSP :</a:t>
            </a:r>
          </a:p>
          <a:p>
            <a:endParaRPr lang="en-US" sz="1800" b="1" i="0" u="none" strike="noStrike" dirty="0">
              <a:solidFill>
                <a:srgbClr val="0A1F24"/>
              </a:solidFill>
              <a:effectLst/>
              <a:latin typeface="Arial" panose="020B0604020202020204" pitchFamily="34" charset="0"/>
            </a:endParaRPr>
          </a:p>
          <a:p>
            <a:pPr marL="285750" indent="-285750" rtl="0" fontAlgn="base">
              <a:buFont typeface="Arial" panose="020B0604020202020204" pitchFamily="34" charset="0"/>
              <a:buChar char="•"/>
            </a:pPr>
            <a:r>
              <a:rPr lang="fr-FR" sz="1800" b="0" i="0" u="none" strike="noStrike" dirty="0">
                <a:solidFill>
                  <a:srgbClr val="0A1F24"/>
                </a:solidFill>
                <a:effectLst/>
                <a:latin typeface="Arial" panose="020B0604020202020204" pitchFamily="34" charset="0"/>
              </a:rPr>
              <a:t>Noms et coordonnées des RSP évalués.</a:t>
            </a:r>
          </a:p>
          <a:p>
            <a:pPr marL="285750" indent="-285750" rtl="0" fontAlgn="base">
              <a:buFont typeface="Arial" panose="020B0604020202020204" pitchFamily="34" charset="0"/>
              <a:buChar char="•"/>
            </a:pPr>
            <a:r>
              <a:rPr lang="fr-FR" sz="1800" b="0" i="0" u="none" strike="noStrike" dirty="0">
                <a:solidFill>
                  <a:srgbClr val="0A1F24"/>
                </a:solidFill>
                <a:effectLst/>
                <a:latin typeface="Arial" panose="020B0604020202020204" pitchFamily="34" charset="0"/>
              </a:rPr>
              <a:t>Services de registre supplémentaires pré approuvés, avec description du service.</a:t>
            </a:r>
          </a:p>
          <a:p>
            <a:pPr marL="285750" indent="-285750" rtl="0" fontAlgn="base">
              <a:buFont typeface="Arial" panose="020B0604020202020204" pitchFamily="34" charset="0"/>
              <a:buChar char="•"/>
            </a:pPr>
            <a:r>
              <a:rPr lang="fr-FR" sz="1800" b="0" i="0" u="none" strike="noStrike" dirty="0">
                <a:solidFill>
                  <a:srgbClr val="0A1F24"/>
                </a:solidFill>
                <a:effectLst/>
                <a:latin typeface="Arial" panose="020B0604020202020204" pitchFamily="34" charset="0"/>
              </a:rPr>
              <a:t>Tables IDN pré approuvées.</a:t>
            </a:r>
          </a:p>
          <a:p>
            <a:pPr marL="285750" indent="-285750" rtl="0" fontAlgn="base">
              <a:buFont typeface="Arial" panose="020B0604020202020204" pitchFamily="34" charset="0"/>
              <a:buChar char="•"/>
            </a:pPr>
            <a:endParaRPr lang="fr-FR" sz="1800" dirty="0">
              <a:solidFill>
                <a:srgbClr val="0A1F24"/>
              </a:solidFill>
              <a:latin typeface="Arial" panose="020B0604020202020204" pitchFamily="34" charset="0"/>
            </a:endParaRPr>
          </a:p>
          <a:p>
            <a:pPr marL="285750" indent="-285750" rtl="0" fontAlgn="base">
              <a:buFont typeface="Arial" panose="020B0604020202020204" pitchFamily="34" charset="0"/>
              <a:buChar char="•"/>
            </a:pPr>
            <a:endParaRPr lang="fr-FR" sz="1800" b="0" i="0" u="none" strike="noStrike" dirty="0">
              <a:solidFill>
                <a:srgbClr val="0A1F24"/>
              </a:solidFill>
              <a:effectLst/>
              <a:latin typeface="Arial" panose="020B0604020202020204" pitchFamily="34" charset="0"/>
            </a:endParaRPr>
          </a:p>
        </p:txBody>
      </p:sp>
      <p:sp>
        <p:nvSpPr>
          <p:cNvPr id="7" name="Rectangle 6">
            <a:extLst>
              <a:ext uri="{FF2B5EF4-FFF2-40B4-BE49-F238E27FC236}">
                <a16:creationId xmlns:a16="http://schemas.microsoft.com/office/drawing/2014/main" id="{BDCE99E6-6BC8-E056-F70B-2FD792745E64}"/>
              </a:ext>
            </a:extLst>
          </p:cNvPr>
          <p:cNvSpPr/>
          <p:nvPr/>
        </p:nvSpPr>
        <p:spPr>
          <a:xfrm>
            <a:off x="6333067" y="1612391"/>
            <a:ext cx="5540820" cy="4957610"/>
          </a:xfrm>
          <a:prstGeom prst="rect">
            <a:avLst/>
          </a:prstGeom>
          <a:solidFill>
            <a:srgbClr val="48CE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endParaRPr lang="en-US" sz="1600" b="1" i="0" u="none" strike="noStrike" dirty="0">
              <a:solidFill>
                <a:srgbClr val="0A1F24"/>
              </a:solidFill>
              <a:effectLst/>
              <a:latin typeface="Arial" panose="020B0604020202020204" pitchFamily="34" charset="0"/>
              <a:cs typeface="Arial" panose="020B0604020202020204" pitchFamily="34" charset="0"/>
            </a:endParaRPr>
          </a:p>
          <a:p>
            <a:pPr rtl="0"/>
            <a:endParaRPr lang="en-US" sz="1600" b="1" dirty="0">
              <a:solidFill>
                <a:srgbClr val="0A1F24"/>
              </a:solidFill>
              <a:latin typeface="Arial" panose="020B0604020202020204" pitchFamily="34" charset="0"/>
              <a:cs typeface="Arial" panose="020B0604020202020204" pitchFamily="34" charset="0"/>
            </a:endParaRPr>
          </a:p>
          <a:p>
            <a:pPr rtl="0"/>
            <a:endParaRPr lang="en-US" sz="1600" b="1" i="0" u="none" strike="noStrike" dirty="0">
              <a:solidFill>
                <a:srgbClr val="0A1F24"/>
              </a:solidFill>
              <a:effectLst/>
              <a:latin typeface="Arial" panose="020B0604020202020204" pitchFamily="34" charset="0"/>
              <a:cs typeface="Arial" panose="020B0604020202020204" pitchFamily="34" charset="0"/>
            </a:endParaRPr>
          </a:p>
          <a:p>
            <a:pPr rtl="0"/>
            <a:endParaRPr lang="en-US" sz="1600" b="1" dirty="0">
              <a:solidFill>
                <a:srgbClr val="0A1F24"/>
              </a:solidFill>
              <a:latin typeface="Arial" panose="020B0604020202020204" pitchFamily="34" charset="0"/>
              <a:cs typeface="Arial" panose="020B0604020202020204" pitchFamily="34" charset="0"/>
            </a:endParaRPr>
          </a:p>
          <a:p>
            <a:pPr rtl="0"/>
            <a:r>
              <a:rPr lang="fr-FR" sz="1800" b="1" i="0" u="none" strike="noStrike" dirty="0">
                <a:solidFill>
                  <a:srgbClr val="0A1F24"/>
                </a:solidFill>
                <a:effectLst/>
                <a:latin typeface="Arial" panose="020B0604020202020204" pitchFamily="34" charset="0"/>
                <a:cs typeface="Arial" panose="020B0604020202020204" pitchFamily="34" charset="0"/>
              </a:rPr>
              <a:t>Chaque RSP évalué recevra une liste des candidats gTLD qui l’ont sélectionné.</a:t>
            </a:r>
          </a:p>
          <a:p>
            <a:pPr rtl="0"/>
            <a:endParaRPr lang="en-US" sz="1600" b="0" i="0" u="none" strike="noStrike" dirty="0">
              <a:solidFill>
                <a:srgbClr val="0A1F24"/>
              </a:solidFill>
              <a:effectLst/>
              <a:latin typeface="Arial" panose="020B0604020202020204" pitchFamily="34" charset="0"/>
              <a:cs typeface="Arial" panose="020B0604020202020204" pitchFamily="34" charset="0"/>
            </a:endParaRPr>
          </a:p>
          <a:p>
            <a:pPr rtl="0"/>
            <a:r>
              <a:rPr lang="fr-FR" sz="1800" b="0" i="0" u="none" strike="noStrike" dirty="0">
                <a:solidFill>
                  <a:srgbClr val="0A1F24"/>
                </a:solidFill>
                <a:effectLst/>
                <a:latin typeface="Arial" panose="020B0604020202020204" pitchFamily="34" charset="0"/>
                <a:cs typeface="Arial" panose="020B0604020202020204" pitchFamily="34" charset="0"/>
              </a:rPr>
              <a:t>L’organisation ICANN communiquera aux RSP principaux tout service de registre supplémentaire sélectionné par le candidat au gTLD.</a:t>
            </a:r>
          </a:p>
          <a:p>
            <a:pPr rtl="0"/>
            <a:br>
              <a:rPr lang="fr-FR" sz="1600" b="0" dirty="0">
                <a:effectLst/>
                <a:latin typeface="Arial" panose="020B0604020202020204" pitchFamily="34" charset="0"/>
                <a:cs typeface="Arial" panose="020B0604020202020204" pitchFamily="34" charset="0"/>
              </a:rPr>
            </a:br>
            <a:r>
              <a:rPr lang="fr-FR" sz="1800" b="0" i="0" u="none" strike="noStrike" dirty="0">
                <a:solidFill>
                  <a:srgbClr val="0A1F24"/>
                </a:solidFill>
                <a:effectLst/>
                <a:latin typeface="Arial" panose="020B0604020202020204" pitchFamily="34" charset="0"/>
                <a:cs typeface="Arial" panose="020B0604020202020204" pitchFamily="34" charset="0"/>
              </a:rPr>
              <a:t>Chaque RSP évalué doit confirmer les candidatures gTLD qu’il acceptera et pour lesquelles il dispose d’une capacité suffisante. </a:t>
            </a:r>
          </a:p>
          <a:p>
            <a:pPr rtl="0"/>
            <a:br>
              <a:rPr lang="fr-FR" sz="1600" b="0" dirty="0">
                <a:effectLst/>
                <a:latin typeface="Arial" panose="020B0604020202020204" pitchFamily="34" charset="0"/>
                <a:cs typeface="Arial" panose="020B0604020202020204" pitchFamily="34" charset="0"/>
              </a:rPr>
            </a:br>
            <a:r>
              <a:rPr lang="fr-FR" sz="1800" b="0" i="0" u="none" strike="noStrike" dirty="0">
                <a:solidFill>
                  <a:srgbClr val="0A1F24"/>
                </a:solidFill>
                <a:effectLst/>
                <a:latin typeface="Arial" panose="020B0604020202020204" pitchFamily="34" charset="0"/>
                <a:cs typeface="Arial" panose="020B0604020202020204" pitchFamily="34" charset="0"/>
              </a:rPr>
              <a:t>Les candidats aux gTLD seront informés si le RSP évalué qu’ils ont choisi n’est pas en mesure de leur fournir ses services.</a:t>
            </a:r>
          </a:p>
        </p:txBody>
      </p:sp>
      <p:pic>
        <p:nvPicPr>
          <p:cNvPr id="1026" name="Picture 2">
            <a:extLst>
              <a:ext uri="{FF2B5EF4-FFF2-40B4-BE49-F238E27FC236}">
                <a16:creationId xmlns:a16="http://schemas.microsoft.com/office/drawing/2014/main" id="{0964C6A0-6815-8B0A-3486-5F7B75BC49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017" y="1612391"/>
            <a:ext cx="867005" cy="8670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1ED4439-9DA3-A0A3-5C25-C2B73FBACC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7555" y="1798862"/>
            <a:ext cx="554287" cy="6444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2" name="Rectangle 1">
            <a:extLst>
              <a:ext uri="{FF2B5EF4-FFF2-40B4-BE49-F238E27FC236}">
                <a16:creationId xmlns:a16="http://schemas.microsoft.com/office/drawing/2014/main" id="{3E440501-BA2C-C2B0-7B76-687E2223FA37}"/>
              </a:ext>
            </a:extLst>
          </p:cNvPr>
          <p:cNvSpPr/>
          <p:nvPr/>
        </p:nvSpPr>
        <p:spPr>
          <a:xfrm>
            <a:off x="0" y="0"/>
            <a:ext cx="12192000" cy="6858000"/>
          </a:xfrm>
          <a:prstGeom prst="rect">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9" name="Google Shape;869;p62"/>
          <p:cNvSpPr txBox="1">
            <a:spLocks noGrp="1"/>
          </p:cNvSpPr>
          <p:nvPr>
            <p:ph type="title"/>
          </p:nvPr>
        </p:nvSpPr>
        <p:spPr>
          <a:xfrm>
            <a:off x="550875" y="46175"/>
            <a:ext cx="11076000" cy="45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3458"/>
              </a:buClr>
              <a:buSzPts val="2800"/>
              <a:buFont typeface="Arial"/>
              <a:buNone/>
            </a:pPr>
            <a:r>
              <a:rPr lang="fr-FR">
                <a:solidFill>
                  <a:schemeClr val="bg1"/>
                </a:solidFill>
              </a:rPr>
              <a:t>L’Internet est un « réseau mondial de réseaux »</a:t>
            </a:r>
          </a:p>
          <a:p>
            <a:pPr marL="0" lvl="0" indent="0" algn="l" rtl="0">
              <a:lnSpc>
                <a:spcPct val="100000"/>
              </a:lnSpc>
              <a:spcBef>
                <a:spcPts val="0"/>
              </a:spcBef>
              <a:spcAft>
                <a:spcPts val="0"/>
              </a:spcAft>
              <a:buClr>
                <a:srgbClr val="0B3458"/>
              </a:buClr>
              <a:buSzPts val="2800"/>
              <a:buFont typeface="Arial"/>
              <a:buNone/>
            </a:pPr>
            <a:endParaRPr dirty="0">
              <a:solidFill>
                <a:schemeClr val="dk1"/>
              </a:solidFill>
            </a:endParaRPr>
          </a:p>
        </p:txBody>
      </p:sp>
      <p:cxnSp>
        <p:nvCxnSpPr>
          <p:cNvPr id="870" name="Google Shape;870;p62"/>
          <p:cNvCxnSpPr/>
          <p:nvPr/>
        </p:nvCxnSpPr>
        <p:spPr>
          <a:xfrm>
            <a:off x="6571050" y="3579125"/>
            <a:ext cx="560400" cy="179400"/>
          </a:xfrm>
          <a:prstGeom prst="straightConnector1">
            <a:avLst/>
          </a:prstGeom>
          <a:noFill/>
          <a:ln w="9525" cap="flat" cmpd="sng">
            <a:solidFill>
              <a:schemeClr val="lt1"/>
            </a:solidFill>
            <a:prstDash val="solid"/>
            <a:round/>
            <a:headEnd type="none" w="sm" len="sm"/>
            <a:tailEnd type="none" w="sm" len="sm"/>
          </a:ln>
        </p:spPr>
      </p:cxnSp>
      <p:cxnSp>
        <p:nvCxnSpPr>
          <p:cNvPr id="871" name="Google Shape;871;p62"/>
          <p:cNvCxnSpPr/>
          <p:nvPr/>
        </p:nvCxnSpPr>
        <p:spPr>
          <a:xfrm rot="10800000" flipH="1">
            <a:off x="9964003" y="2509948"/>
            <a:ext cx="1118100" cy="326100"/>
          </a:xfrm>
          <a:prstGeom prst="straightConnector1">
            <a:avLst/>
          </a:prstGeom>
          <a:noFill/>
          <a:ln w="9525" cap="flat" cmpd="sng">
            <a:solidFill>
              <a:schemeClr val="lt1"/>
            </a:solidFill>
            <a:prstDash val="solid"/>
            <a:round/>
            <a:headEnd type="none" w="sm" len="sm"/>
            <a:tailEnd type="none" w="sm" len="sm"/>
          </a:ln>
        </p:spPr>
      </p:cxnSp>
      <p:cxnSp>
        <p:nvCxnSpPr>
          <p:cNvPr id="872" name="Google Shape;872;p62"/>
          <p:cNvCxnSpPr/>
          <p:nvPr/>
        </p:nvCxnSpPr>
        <p:spPr>
          <a:xfrm flipH="1">
            <a:off x="9443475" y="3128475"/>
            <a:ext cx="392400" cy="786300"/>
          </a:xfrm>
          <a:prstGeom prst="straightConnector1">
            <a:avLst/>
          </a:prstGeom>
          <a:noFill/>
          <a:ln w="9525" cap="flat" cmpd="sng">
            <a:solidFill>
              <a:schemeClr val="lt1"/>
            </a:solidFill>
            <a:prstDash val="solid"/>
            <a:round/>
            <a:headEnd type="none" w="sm" len="sm"/>
            <a:tailEnd type="none" w="sm" len="sm"/>
          </a:ln>
        </p:spPr>
      </p:cxnSp>
      <p:pic>
        <p:nvPicPr>
          <p:cNvPr id="873" name="Google Shape;873;p62"/>
          <p:cNvPicPr preferRelativeResize="0"/>
          <p:nvPr/>
        </p:nvPicPr>
        <p:blipFill rotWithShape="1">
          <a:blip r:embed="rId3">
            <a:alphaModFix/>
          </a:blip>
          <a:srcRect/>
          <a:stretch/>
        </p:blipFill>
        <p:spPr>
          <a:xfrm>
            <a:off x="-3313" y="683182"/>
            <a:ext cx="12192000" cy="5589984"/>
          </a:xfrm>
          <a:prstGeom prst="rect">
            <a:avLst/>
          </a:prstGeom>
          <a:noFill/>
          <a:ln>
            <a:noFill/>
          </a:ln>
        </p:spPr>
      </p:pic>
      <p:sp>
        <p:nvSpPr>
          <p:cNvPr id="3" name="Google Shape;19;p36">
            <a:extLst>
              <a:ext uri="{FF2B5EF4-FFF2-40B4-BE49-F238E27FC236}">
                <a16:creationId xmlns:a16="http://schemas.microsoft.com/office/drawing/2014/main" id="{91E49A08-26E4-2DF8-CBCF-8CAF49AECEC3}"/>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3</a:t>
            </a:fld>
            <a:endParaRPr lang="en-US" sz="1200" b="1" i="0" u="none" strike="noStrike" cap="none">
              <a:solidFill>
                <a:schemeClr val="lt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2" name="Title 1">
            <a:extLst>
              <a:ext uri="{FF2B5EF4-FFF2-40B4-BE49-F238E27FC236}">
                <a16:creationId xmlns:a16="http://schemas.microsoft.com/office/drawing/2014/main" id="{35B57149-6A54-9D1D-458C-A4205FF997D3}"/>
              </a:ext>
            </a:extLst>
          </p:cNvPr>
          <p:cNvSpPr>
            <a:spLocks noGrp="1"/>
          </p:cNvSpPr>
          <p:nvPr>
            <p:ph type="title"/>
          </p:nvPr>
        </p:nvSpPr>
        <p:spPr>
          <a:xfrm>
            <a:off x="575999" y="1938069"/>
            <a:ext cx="8501093" cy="2492990"/>
          </a:xfrm>
        </p:spPr>
        <p:txBody>
          <a:bodyPr/>
          <a:lstStyle/>
          <a:p>
            <a:r>
              <a:rPr lang="fr-FR" sz="5400"/>
              <a:t>Prochaine série : </a:t>
            </a:r>
            <a:br>
              <a:rPr lang="fr-FR" sz="5400"/>
            </a:br>
            <a:r>
              <a:rPr lang="fr-FR" sz="5400"/>
              <a:t>calendrier et ressources</a:t>
            </a:r>
            <a:br>
              <a:rPr lang="fr-FR" sz="5400"/>
            </a:br>
            <a:endParaRPr lang="fr-FR" sz="5400"/>
          </a:p>
        </p:txBody>
      </p:sp>
    </p:spTree>
    <p:extLst>
      <p:ext uri="{BB962C8B-B14F-4D97-AF65-F5344CB8AC3E}">
        <p14:creationId xmlns:p14="http://schemas.microsoft.com/office/powerpoint/2010/main" val="15271965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615"/>
        <p:cNvGrpSpPr/>
        <p:nvPr/>
      </p:nvGrpSpPr>
      <p:grpSpPr>
        <a:xfrm>
          <a:off x="0" y="0"/>
          <a:ext cx="0" cy="0"/>
          <a:chOff x="0" y="0"/>
          <a:chExt cx="0" cy="0"/>
        </a:xfrm>
      </p:grpSpPr>
      <p:sp>
        <p:nvSpPr>
          <p:cNvPr id="2" name="Rectangle 1">
            <a:extLst>
              <a:ext uri="{FF2B5EF4-FFF2-40B4-BE49-F238E27FC236}">
                <a16:creationId xmlns:a16="http://schemas.microsoft.com/office/drawing/2014/main" id="{8082E193-5317-0D29-3803-0C17AE7AFDFE}"/>
              </a:ext>
            </a:extLst>
          </p:cNvPr>
          <p:cNvSpPr/>
          <p:nvPr/>
        </p:nvSpPr>
        <p:spPr>
          <a:xfrm>
            <a:off x="0" y="-14391"/>
            <a:ext cx="12192000" cy="7145999"/>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19;p36">
            <a:extLst>
              <a:ext uri="{FF2B5EF4-FFF2-40B4-BE49-F238E27FC236}">
                <a16:creationId xmlns:a16="http://schemas.microsoft.com/office/drawing/2014/main" id="{B124B14A-47FF-110C-D098-D64DBF06D0C9}"/>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31</a:t>
            </a:fld>
            <a:endParaRPr lang="en-US" sz="1200" b="1" i="0" u="none" strike="noStrike" cap="none">
              <a:solidFill>
                <a:schemeClr val="lt1"/>
              </a:solidFill>
              <a:latin typeface="Arial"/>
              <a:ea typeface="Arial"/>
              <a:cs typeface="Arial"/>
              <a:sym typeface="Arial"/>
            </a:endParaRPr>
          </a:p>
        </p:txBody>
      </p:sp>
      <p:sp>
        <p:nvSpPr>
          <p:cNvPr id="10" name="Google Shape;1616;p88">
            <a:extLst>
              <a:ext uri="{FF2B5EF4-FFF2-40B4-BE49-F238E27FC236}">
                <a16:creationId xmlns:a16="http://schemas.microsoft.com/office/drawing/2014/main" id="{9D6B17F9-9812-04D0-8426-4B6E2D656FCF}"/>
              </a:ext>
            </a:extLst>
          </p:cNvPr>
          <p:cNvSpPr txBox="1">
            <a:spLocks/>
          </p:cNvSpPr>
          <p:nvPr/>
        </p:nvSpPr>
        <p:spPr>
          <a:xfrm>
            <a:off x="390859" y="592890"/>
            <a:ext cx="11488800" cy="450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sz="3100" dirty="0">
                <a:solidFill>
                  <a:srgbClr val="002B49"/>
                </a:solidFill>
              </a:rPr>
              <a:t>Calendrier de mise en œuvre de la prochaine série du programme des nouveaux gTLD </a:t>
            </a:r>
          </a:p>
        </p:txBody>
      </p:sp>
      <p:sp>
        <p:nvSpPr>
          <p:cNvPr id="11" name="Google Shape;1617;p88">
            <a:extLst>
              <a:ext uri="{FF2B5EF4-FFF2-40B4-BE49-F238E27FC236}">
                <a16:creationId xmlns:a16="http://schemas.microsoft.com/office/drawing/2014/main" id="{1CB09F26-E987-30A9-17BA-D20B3592212D}"/>
              </a:ext>
            </a:extLst>
          </p:cNvPr>
          <p:cNvSpPr txBox="1"/>
          <p:nvPr/>
        </p:nvSpPr>
        <p:spPr>
          <a:xfrm>
            <a:off x="697222" y="1765272"/>
            <a:ext cx="4909455" cy="184935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800"/>
              <a:buFont typeface="Arial"/>
              <a:buNone/>
            </a:pPr>
            <a:r>
              <a:rPr lang="fr-FR" sz="1300" b="1" dirty="0"/>
              <a:t>Période de dépôt de candidatures à la prochaine série du programme des nouveaux gTLD</a:t>
            </a:r>
          </a:p>
          <a:p>
            <a:pPr marL="457200" lvl="0" indent="-330200" algn="l" rtl="0">
              <a:spcBef>
                <a:spcPts val="0"/>
              </a:spcBef>
              <a:spcAft>
                <a:spcPts val="0"/>
              </a:spcAft>
              <a:buSzPts val="1600"/>
              <a:buChar char="●"/>
            </a:pPr>
            <a:r>
              <a:rPr lang="fr-FR" sz="1300" dirty="0"/>
              <a:t>Ouverture prévue en avril 2026 pour une durée de 12 à 15 semaines. </a:t>
            </a:r>
          </a:p>
          <a:p>
            <a:pPr marL="457200" lvl="0" indent="-330200" algn="l" rtl="0">
              <a:spcBef>
                <a:spcPts val="0"/>
              </a:spcBef>
              <a:spcAft>
                <a:spcPts val="0"/>
              </a:spcAft>
              <a:buSzPts val="1600"/>
              <a:buChar char="●"/>
            </a:pPr>
            <a:endParaRPr lang="en-US" sz="1300" b="1" dirty="0"/>
          </a:p>
          <a:p>
            <a:pPr marL="0" marR="0" lvl="0" indent="0" algn="l" rtl="0">
              <a:lnSpc>
                <a:spcPct val="100000"/>
              </a:lnSpc>
              <a:spcBef>
                <a:spcPts val="0"/>
              </a:spcBef>
              <a:spcAft>
                <a:spcPts val="0"/>
              </a:spcAft>
              <a:buClr>
                <a:srgbClr val="000000"/>
              </a:buClr>
              <a:buSzPts val="1800"/>
              <a:buFont typeface="Arial"/>
              <a:buNone/>
            </a:pPr>
            <a:r>
              <a:rPr lang="fr-FR" sz="1300" b="1" i="0" u="none" strike="noStrike" cap="none" dirty="0">
                <a:solidFill>
                  <a:srgbClr val="000000"/>
                </a:solidFill>
                <a:latin typeface="Arial"/>
                <a:ea typeface="Arial"/>
                <a:cs typeface="Arial"/>
                <a:sym typeface="Arial"/>
              </a:rPr>
              <a:t>Période de soumission de demandes pour le programme de soutien aux candidats</a:t>
            </a:r>
          </a:p>
          <a:p>
            <a:pPr marL="457200" lvl="0" indent="-330200" algn="l" rtl="0">
              <a:spcBef>
                <a:spcPts val="0"/>
              </a:spcBef>
              <a:spcAft>
                <a:spcPts val="0"/>
              </a:spcAft>
              <a:buSzPts val="1600"/>
              <a:buChar char="●"/>
            </a:pPr>
            <a:r>
              <a:rPr lang="fr-FR" sz="1300" dirty="0"/>
              <a:t>O</a:t>
            </a:r>
            <a:r>
              <a:rPr lang="fr-FR" sz="1300" b="0" i="0" u="none" strike="noStrike" cap="none" dirty="0">
                <a:solidFill>
                  <a:srgbClr val="000000"/>
                </a:solidFill>
                <a:latin typeface="Arial"/>
                <a:ea typeface="Arial"/>
                <a:cs typeface="Arial"/>
                <a:sym typeface="Arial"/>
              </a:rPr>
              <a:t>uverture </a:t>
            </a:r>
            <a:r>
              <a:rPr lang="fr-FR" sz="1300" dirty="0"/>
              <a:t>le 19 nov. </a:t>
            </a:r>
            <a:r>
              <a:rPr lang="fr-FR" sz="1300" b="0" i="0" u="none" strike="noStrike" cap="none" dirty="0">
                <a:solidFill>
                  <a:srgbClr val="000000"/>
                </a:solidFill>
                <a:latin typeface="Arial"/>
                <a:ea typeface="Arial"/>
                <a:cs typeface="Arial"/>
                <a:sym typeface="Arial"/>
              </a:rPr>
              <a:t>2024 ; clôture </a:t>
            </a:r>
            <a:r>
              <a:rPr lang="fr-FR" sz="1300" dirty="0"/>
              <a:t>le 19 nov. </a:t>
            </a:r>
            <a:r>
              <a:rPr lang="fr-FR" sz="1300" b="0" i="0" u="none" strike="noStrike" cap="none" dirty="0">
                <a:solidFill>
                  <a:srgbClr val="000000"/>
                </a:solidFill>
                <a:latin typeface="Arial"/>
                <a:ea typeface="Arial"/>
                <a:cs typeface="Arial"/>
                <a:sym typeface="Arial"/>
              </a:rPr>
              <a:t>202</a:t>
            </a:r>
            <a:r>
              <a:rPr lang="fr-FR" sz="1300" b="0" i="0" u="none" strike="noStrike" cap="none" dirty="0">
                <a:solidFill>
                  <a:schemeClr val="dk1"/>
                </a:solidFill>
                <a:latin typeface="Arial"/>
                <a:ea typeface="Arial"/>
                <a:cs typeface="Arial"/>
                <a:sym typeface="Arial"/>
              </a:rPr>
              <a:t>5.</a:t>
            </a:r>
          </a:p>
        </p:txBody>
      </p:sp>
      <p:sp>
        <p:nvSpPr>
          <p:cNvPr id="12" name="Google Shape;1618;p88">
            <a:extLst>
              <a:ext uri="{FF2B5EF4-FFF2-40B4-BE49-F238E27FC236}">
                <a16:creationId xmlns:a16="http://schemas.microsoft.com/office/drawing/2014/main" id="{ACDC8049-0987-6E3D-9E6B-96B69C24AEF3}"/>
              </a:ext>
            </a:extLst>
          </p:cNvPr>
          <p:cNvSpPr txBox="1"/>
          <p:nvPr/>
        </p:nvSpPr>
        <p:spPr>
          <a:xfrm>
            <a:off x="452407" y="3883787"/>
            <a:ext cx="2904727" cy="452175"/>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fr-FR" sz="1300" b="0" i="0" u="none" strike="noStrike" cap="none" dirty="0">
                <a:solidFill>
                  <a:schemeClr val="dk1"/>
                </a:solidFill>
                <a:latin typeface="Arial"/>
                <a:ea typeface="Arial"/>
                <a:cs typeface="Arial"/>
                <a:sym typeface="Arial"/>
              </a:rPr>
              <a:t>Ouverture de la période de soumission de demandes ASP</a:t>
            </a:r>
          </a:p>
        </p:txBody>
      </p:sp>
      <p:sp>
        <p:nvSpPr>
          <p:cNvPr id="13" name="Google Shape;1619;p88">
            <a:extLst>
              <a:ext uri="{FF2B5EF4-FFF2-40B4-BE49-F238E27FC236}">
                <a16:creationId xmlns:a16="http://schemas.microsoft.com/office/drawing/2014/main" id="{C3A77843-9D70-2B44-5622-C4A280C4D0D5}"/>
              </a:ext>
            </a:extLst>
          </p:cNvPr>
          <p:cNvSpPr txBox="1"/>
          <p:nvPr/>
        </p:nvSpPr>
        <p:spPr>
          <a:xfrm>
            <a:off x="4273031" y="3851915"/>
            <a:ext cx="2649924" cy="452175"/>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fr-FR" sz="1300" b="0" i="0" u="none" strike="noStrike" cap="none" dirty="0">
                <a:solidFill>
                  <a:schemeClr val="dk1"/>
                </a:solidFill>
                <a:latin typeface="Arial"/>
                <a:ea typeface="Arial"/>
                <a:cs typeface="Arial"/>
                <a:sym typeface="Arial"/>
              </a:rPr>
              <a:t>Clôture de la période de soumission de demandes ASP</a:t>
            </a:r>
          </a:p>
        </p:txBody>
      </p:sp>
      <p:sp>
        <p:nvSpPr>
          <p:cNvPr id="14" name="Google Shape;1620;p88">
            <a:extLst>
              <a:ext uri="{FF2B5EF4-FFF2-40B4-BE49-F238E27FC236}">
                <a16:creationId xmlns:a16="http://schemas.microsoft.com/office/drawing/2014/main" id="{4E946F54-03E1-5990-FA52-75862CA33EB0}"/>
              </a:ext>
            </a:extLst>
          </p:cNvPr>
          <p:cNvSpPr txBox="1"/>
          <p:nvPr/>
        </p:nvSpPr>
        <p:spPr>
          <a:xfrm>
            <a:off x="9718487" y="3779831"/>
            <a:ext cx="2447926" cy="452175"/>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fr-FR" sz="1300" b="0" i="0" u="none" strike="noStrike" cap="none" dirty="0">
                <a:solidFill>
                  <a:schemeClr val="dk1"/>
                </a:solidFill>
                <a:latin typeface="Arial"/>
                <a:ea typeface="Arial"/>
                <a:cs typeface="Arial"/>
                <a:sym typeface="Arial"/>
              </a:rPr>
              <a:t>Clôture de la période de dépôt de candidatures aux gTLD</a:t>
            </a:r>
          </a:p>
        </p:txBody>
      </p:sp>
      <p:sp>
        <p:nvSpPr>
          <p:cNvPr id="15" name="Google Shape;1621;p88">
            <a:extLst>
              <a:ext uri="{FF2B5EF4-FFF2-40B4-BE49-F238E27FC236}">
                <a16:creationId xmlns:a16="http://schemas.microsoft.com/office/drawing/2014/main" id="{C1F79DAE-26B1-C484-A80D-291554B79089}"/>
              </a:ext>
            </a:extLst>
          </p:cNvPr>
          <p:cNvSpPr txBox="1"/>
          <p:nvPr/>
        </p:nvSpPr>
        <p:spPr>
          <a:xfrm>
            <a:off x="6992341" y="3798061"/>
            <a:ext cx="2649924" cy="452175"/>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fr-FR" sz="1300" b="0" i="0" u="none" strike="noStrike" cap="none" dirty="0">
                <a:solidFill>
                  <a:schemeClr val="dk1"/>
                </a:solidFill>
                <a:latin typeface="Arial"/>
                <a:ea typeface="Arial"/>
                <a:cs typeface="Arial"/>
                <a:sym typeface="Arial"/>
              </a:rPr>
              <a:t>Ouverture de la période de dépôt de candidatures aux gTLD</a:t>
            </a:r>
          </a:p>
        </p:txBody>
      </p:sp>
      <p:sp>
        <p:nvSpPr>
          <p:cNvPr id="16" name="Google Shape;1622;p88">
            <a:extLst>
              <a:ext uri="{FF2B5EF4-FFF2-40B4-BE49-F238E27FC236}">
                <a16:creationId xmlns:a16="http://schemas.microsoft.com/office/drawing/2014/main" id="{F278C229-9D07-E8AB-29ED-16803B13561D}"/>
              </a:ext>
            </a:extLst>
          </p:cNvPr>
          <p:cNvSpPr/>
          <p:nvPr/>
        </p:nvSpPr>
        <p:spPr>
          <a:xfrm>
            <a:off x="1004702" y="4389861"/>
            <a:ext cx="5567976" cy="297165"/>
          </a:xfrm>
          <a:prstGeom prst="roundRect">
            <a:avLst>
              <a:gd name="adj" fmla="val 50000"/>
            </a:avLst>
          </a:prstGeom>
          <a:solidFill>
            <a:srgbClr val="2599D0"/>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945" b="0" i="0" u="none" strike="noStrike" cap="none">
              <a:solidFill>
                <a:srgbClr val="FFFFFF"/>
              </a:solidFill>
              <a:latin typeface="Arial"/>
              <a:ea typeface="Arial"/>
              <a:cs typeface="Arial"/>
              <a:sym typeface="Arial"/>
            </a:endParaRPr>
          </a:p>
        </p:txBody>
      </p:sp>
      <p:sp>
        <p:nvSpPr>
          <p:cNvPr id="17" name="Google Shape;1623;p88">
            <a:extLst>
              <a:ext uri="{FF2B5EF4-FFF2-40B4-BE49-F238E27FC236}">
                <a16:creationId xmlns:a16="http://schemas.microsoft.com/office/drawing/2014/main" id="{26D7661E-C425-05D1-5801-646DA40A13F6}"/>
              </a:ext>
            </a:extLst>
          </p:cNvPr>
          <p:cNvSpPr/>
          <p:nvPr/>
        </p:nvSpPr>
        <p:spPr>
          <a:xfrm>
            <a:off x="8613772" y="5519782"/>
            <a:ext cx="2447926" cy="270875"/>
          </a:xfrm>
          <a:prstGeom prst="roundRect">
            <a:avLst>
              <a:gd name="adj" fmla="val 50000"/>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843" b="0" i="0" u="none" strike="noStrike" cap="none">
              <a:solidFill>
                <a:srgbClr val="FFFFFF"/>
              </a:solidFill>
              <a:latin typeface="Arial"/>
              <a:ea typeface="Arial"/>
              <a:cs typeface="Arial"/>
              <a:sym typeface="Arial"/>
            </a:endParaRPr>
          </a:p>
        </p:txBody>
      </p:sp>
      <p:sp>
        <p:nvSpPr>
          <p:cNvPr id="18" name="Google Shape;1624;p88">
            <a:extLst>
              <a:ext uri="{FF2B5EF4-FFF2-40B4-BE49-F238E27FC236}">
                <a16:creationId xmlns:a16="http://schemas.microsoft.com/office/drawing/2014/main" id="{B9587E3D-6AEB-7826-2C40-BD0AC5890B55}"/>
              </a:ext>
            </a:extLst>
          </p:cNvPr>
          <p:cNvSpPr/>
          <p:nvPr/>
        </p:nvSpPr>
        <p:spPr>
          <a:xfrm>
            <a:off x="1054882" y="5825565"/>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19" name="Google Shape;1625;p88">
            <a:extLst>
              <a:ext uri="{FF2B5EF4-FFF2-40B4-BE49-F238E27FC236}">
                <a16:creationId xmlns:a16="http://schemas.microsoft.com/office/drawing/2014/main" id="{F04122A0-14DD-3035-4E80-3D371CCE95E6}"/>
              </a:ext>
            </a:extLst>
          </p:cNvPr>
          <p:cNvSpPr/>
          <p:nvPr/>
        </p:nvSpPr>
        <p:spPr>
          <a:xfrm>
            <a:off x="452408" y="5948053"/>
            <a:ext cx="1338300" cy="270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b="1">
                <a:solidFill>
                  <a:schemeClr val="dk1"/>
                </a:solidFill>
              </a:rPr>
              <a:t>19 nov. 2024</a:t>
            </a:r>
            <a:r>
              <a:rPr lang="fr-FR" sz="1400" b="1" i="0" u="none" strike="noStrike" cap="none">
                <a:solidFill>
                  <a:schemeClr val="dk1"/>
                </a:solidFill>
                <a:latin typeface="Arial"/>
                <a:ea typeface="Arial"/>
                <a:cs typeface="Arial"/>
                <a:sym typeface="Arial"/>
              </a:rPr>
              <a:t> </a:t>
            </a:r>
            <a:br>
              <a:rPr lang="fr-FR" sz="1400" b="1" i="0" u="none" strike="noStrike" cap="none">
                <a:solidFill>
                  <a:schemeClr val="dk1"/>
                </a:solidFill>
                <a:latin typeface="Arial"/>
                <a:ea typeface="Arial"/>
                <a:cs typeface="Arial"/>
                <a:sym typeface="Arial"/>
              </a:rPr>
            </a:br>
            <a:endParaRPr lang="fr-FR" sz="1400" b="1" i="0" u="none" strike="noStrike" cap="none">
              <a:solidFill>
                <a:schemeClr val="dk1"/>
              </a:solidFill>
              <a:latin typeface="Arial"/>
              <a:ea typeface="Arial"/>
              <a:cs typeface="Arial"/>
              <a:sym typeface="Arial"/>
            </a:endParaRPr>
          </a:p>
        </p:txBody>
      </p:sp>
      <p:sp>
        <p:nvSpPr>
          <p:cNvPr id="20" name="Google Shape;1626;p88">
            <a:extLst>
              <a:ext uri="{FF2B5EF4-FFF2-40B4-BE49-F238E27FC236}">
                <a16:creationId xmlns:a16="http://schemas.microsoft.com/office/drawing/2014/main" id="{4AD7830A-9B49-1F6B-4A3C-E87FE2A23EA5}"/>
              </a:ext>
            </a:extLst>
          </p:cNvPr>
          <p:cNvSpPr/>
          <p:nvPr/>
        </p:nvSpPr>
        <p:spPr>
          <a:xfrm>
            <a:off x="3737116" y="5825565"/>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21" name="Google Shape;1627;p88">
            <a:extLst>
              <a:ext uri="{FF2B5EF4-FFF2-40B4-BE49-F238E27FC236}">
                <a16:creationId xmlns:a16="http://schemas.microsoft.com/office/drawing/2014/main" id="{6C8BF465-660B-CC03-DEB2-5D81D1E55E4E}"/>
              </a:ext>
            </a:extLst>
          </p:cNvPr>
          <p:cNvSpPr/>
          <p:nvPr/>
        </p:nvSpPr>
        <p:spPr>
          <a:xfrm>
            <a:off x="3178233" y="5973227"/>
            <a:ext cx="1338300" cy="270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b="1">
                <a:solidFill>
                  <a:schemeClr val="dk1"/>
                </a:solidFill>
              </a:rPr>
              <a:t>20 mai 2025</a:t>
            </a:r>
          </a:p>
          <a:p>
            <a:pPr marL="0" marR="0" lvl="0" indent="0" algn="ctr" rtl="0">
              <a:spcBef>
                <a:spcPts val="0"/>
              </a:spcBef>
              <a:spcAft>
                <a:spcPts val="0"/>
              </a:spcAft>
              <a:buNone/>
            </a:pPr>
            <a:endParaRPr sz="900" b="1" i="0" u="none" strike="noStrike" cap="none" dirty="0">
              <a:solidFill>
                <a:schemeClr val="dk1"/>
              </a:solidFill>
              <a:latin typeface="Arial"/>
              <a:ea typeface="Arial"/>
              <a:cs typeface="Arial"/>
              <a:sym typeface="Arial"/>
            </a:endParaRPr>
          </a:p>
        </p:txBody>
      </p:sp>
      <p:sp>
        <p:nvSpPr>
          <p:cNvPr id="22" name="Google Shape;1628;p88">
            <a:extLst>
              <a:ext uri="{FF2B5EF4-FFF2-40B4-BE49-F238E27FC236}">
                <a16:creationId xmlns:a16="http://schemas.microsoft.com/office/drawing/2014/main" id="{A6599F63-6681-C34D-F316-667F79662F61}"/>
              </a:ext>
            </a:extLst>
          </p:cNvPr>
          <p:cNvSpPr/>
          <p:nvPr/>
        </p:nvSpPr>
        <p:spPr>
          <a:xfrm>
            <a:off x="6429741" y="5825565"/>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23" name="Google Shape;1629;p88">
            <a:extLst>
              <a:ext uri="{FF2B5EF4-FFF2-40B4-BE49-F238E27FC236}">
                <a16:creationId xmlns:a16="http://schemas.microsoft.com/office/drawing/2014/main" id="{24E31EDC-F7B3-93E5-6CB7-DB3B67227DEF}"/>
              </a:ext>
            </a:extLst>
          </p:cNvPr>
          <p:cNvSpPr/>
          <p:nvPr/>
        </p:nvSpPr>
        <p:spPr>
          <a:xfrm>
            <a:off x="5803719" y="5944428"/>
            <a:ext cx="1385400" cy="392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b="1">
                <a:solidFill>
                  <a:schemeClr val="dk1"/>
                </a:solidFill>
              </a:rPr>
              <a:t>19 nov. 2025</a:t>
            </a:r>
          </a:p>
        </p:txBody>
      </p:sp>
      <p:sp>
        <p:nvSpPr>
          <p:cNvPr id="24" name="Google Shape;1630;p88">
            <a:extLst>
              <a:ext uri="{FF2B5EF4-FFF2-40B4-BE49-F238E27FC236}">
                <a16:creationId xmlns:a16="http://schemas.microsoft.com/office/drawing/2014/main" id="{4F4EC772-1DC4-0CB8-4103-98FAAC693016}"/>
              </a:ext>
            </a:extLst>
          </p:cNvPr>
          <p:cNvSpPr/>
          <p:nvPr/>
        </p:nvSpPr>
        <p:spPr>
          <a:xfrm>
            <a:off x="8654545" y="5825565"/>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25" name="Google Shape;1631;p88">
            <a:extLst>
              <a:ext uri="{FF2B5EF4-FFF2-40B4-BE49-F238E27FC236}">
                <a16:creationId xmlns:a16="http://schemas.microsoft.com/office/drawing/2014/main" id="{FB008A25-63EF-DCC7-D755-404340A7F44F}"/>
              </a:ext>
            </a:extLst>
          </p:cNvPr>
          <p:cNvSpPr/>
          <p:nvPr/>
        </p:nvSpPr>
        <p:spPr>
          <a:xfrm>
            <a:off x="8317303" y="5952490"/>
            <a:ext cx="900300" cy="392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b="1" dirty="0">
                <a:solidFill>
                  <a:schemeClr val="dk1"/>
                </a:solidFill>
              </a:rPr>
              <a:t>T2 </a:t>
            </a:r>
            <a:r>
              <a:rPr lang="fr-FR" sz="1400" b="1" i="0" u="none" strike="noStrike" cap="none" dirty="0">
                <a:solidFill>
                  <a:schemeClr val="dk1"/>
                </a:solidFill>
                <a:latin typeface="Arial"/>
                <a:ea typeface="Arial"/>
                <a:cs typeface="Arial"/>
                <a:sym typeface="Arial"/>
              </a:rPr>
              <a:t>2026</a:t>
            </a:r>
          </a:p>
        </p:txBody>
      </p:sp>
      <p:sp>
        <p:nvSpPr>
          <p:cNvPr id="26" name="Google Shape;1632;p88">
            <a:extLst>
              <a:ext uri="{FF2B5EF4-FFF2-40B4-BE49-F238E27FC236}">
                <a16:creationId xmlns:a16="http://schemas.microsoft.com/office/drawing/2014/main" id="{58C2A67C-341E-090A-E564-786404963C04}"/>
              </a:ext>
            </a:extLst>
          </p:cNvPr>
          <p:cNvSpPr/>
          <p:nvPr/>
        </p:nvSpPr>
        <p:spPr>
          <a:xfrm>
            <a:off x="10889733" y="5825565"/>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27" name="Google Shape;1633;p88">
            <a:extLst>
              <a:ext uri="{FF2B5EF4-FFF2-40B4-BE49-F238E27FC236}">
                <a16:creationId xmlns:a16="http://schemas.microsoft.com/office/drawing/2014/main" id="{EF603BA9-DA1E-9F11-0C1E-6D95B30205CD}"/>
              </a:ext>
            </a:extLst>
          </p:cNvPr>
          <p:cNvSpPr/>
          <p:nvPr/>
        </p:nvSpPr>
        <p:spPr>
          <a:xfrm>
            <a:off x="10191645" y="5952318"/>
            <a:ext cx="1531200" cy="392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b="1" dirty="0">
                <a:solidFill>
                  <a:schemeClr val="dk1"/>
                </a:solidFill>
              </a:rPr>
              <a:t>T3 </a:t>
            </a:r>
            <a:r>
              <a:rPr lang="fr-FR" sz="1400" b="1" i="0" u="none" strike="noStrike" cap="none" dirty="0">
                <a:solidFill>
                  <a:schemeClr val="dk1"/>
                </a:solidFill>
                <a:latin typeface="Arial"/>
                <a:ea typeface="Arial"/>
                <a:cs typeface="Arial"/>
                <a:sym typeface="Arial"/>
              </a:rPr>
              <a:t>2026</a:t>
            </a:r>
          </a:p>
        </p:txBody>
      </p:sp>
      <p:sp>
        <p:nvSpPr>
          <p:cNvPr id="28" name="Google Shape;1634;p88">
            <a:extLst>
              <a:ext uri="{FF2B5EF4-FFF2-40B4-BE49-F238E27FC236}">
                <a16:creationId xmlns:a16="http://schemas.microsoft.com/office/drawing/2014/main" id="{3F3C0FC0-E16F-49A2-5FC7-774DCD11F135}"/>
              </a:ext>
            </a:extLst>
          </p:cNvPr>
          <p:cNvSpPr txBox="1"/>
          <p:nvPr/>
        </p:nvSpPr>
        <p:spPr>
          <a:xfrm>
            <a:off x="452409" y="4749759"/>
            <a:ext cx="2164940" cy="678263"/>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fr-FR" sz="1300" b="0" i="0" u="none" strike="noStrike" cap="none" dirty="0">
                <a:solidFill>
                  <a:schemeClr val="dk1"/>
                </a:solidFill>
                <a:latin typeface="Arial"/>
                <a:ea typeface="Arial"/>
                <a:cs typeface="Arial"/>
                <a:sym typeface="Arial"/>
              </a:rPr>
              <a:t>Ouverture de la période de dépôt de candidatures pour la préévaluation des RSP</a:t>
            </a:r>
          </a:p>
        </p:txBody>
      </p:sp>
      <p:sp>
        <p:nvSpPr>
          <p:cNvPr id="29" name="Google Shape;1635;p88">
            <a:extLst>
              <a:ext uri="{FF2B5EF4-FFF2-40B4-BE49-F238E27FC236}">
                <a16:creationId xmlns:a16="http://schemas.microsoft.com/office/drawing/2014/main" id="{4778A270-8ED9-9AD2-7894-8E59807D9321}"/>
              </a:ext>
            </a:extLst>
          </p:cNvPr>
          <p:cNvSpPr txBox="1"/>
          <p:nvPr/>
        </p:nvSpPr>
        <p:spPr>
          <a:xfrm>
            <a:off x="2864023" y="4749759"/>
            <a:ext cx="2226452" cy="678263"/>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fr-FR" sz="1300" b="0" i="0" u="none" strike="noStrike" cap="none" dirty="0">
                <a:solidFill>
                  <a:schemeClr val="dk1"/>
                </a:solidFill>
                <a:latin typeface="Arial"/>
                <a:ea typeface="Arial"/>
                <a:cs typeface="Arial"/>
                <a:sym typeface="Arial"/>
              </a:rPr>
              <a:t>Clôture de la période de dépôt de candidatures pour la préévaluation des RSP</a:t>
            </a:r>
          </a:p>
        </p:txBody>
      </p:sp>
      <p:sp>
        <p:nvSpPr>
          <p:cNvPr id="30" name="Google Shape;1636;p88">
            <a:extLst>
              <a:ext uri="{FF2B5EF4-FFF2-40B4-BE49-F238E27FC236}">
                <a16:creationId xmlns:a16="http://schemas.microsoft.com/office/drawing/2014/main" id="{CA9EDE41-8AF9-B9CC-DB94-933372203FC6}"/>
              </a:ext>
            </a:extLst>
          </p:cNvPr>
          <p:cNvSpPr/>
          <p:nvPr/>
        </p:nvSpPr>
        <p:spPr>
          <a:xfrm>
            <a:off x="992176" y="5500838"/>
            <a:ext cx="2943175" cy="303960"/>
          </a:xfrm>
          <a:prstGeom prst="roundRect">
            <a:avLst>
              <a:gd name="adj" fmla="val 50000"/>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1046" b="0" i="0" u="none" strike="noStrike" cap="none">
              <a:solidFill>
                <a:srgbClr val="FFFFFF"/>
              </a:solidFill>
              <a:latin typeface="Arial"/>
              <a:ea typeface="Arial"/>
              <a:cs typeface="Arial"/>
              <a:sym typeface="Arial"/>
            </a:endParaRPr>
          </a:p>
        </p:txBody>
      </p:sp>
      <p:sp>
        <p:nvSpPr>
          <p:cNvPr id="31" name="Google Shape;1637;p88">
            <a:extLst>
              <a:ext uri="{FF2B5EF4-FFF2-40B4-BE49-F238E27FC236}">
                <a16:creationId xmlns:a16="http://schemas.microsoft.com/office/drawing/2014/main" id="{556A3BFF-A6BB-820E-43C6-83B0B4642774}"/>
              </a:ext>
            </a:extLst>
          </p:cNvPr>
          <p:cNvSpPr/>
          <p:nvPr/>
        </p:nvSpPr>
        <p:spPr>
          <a:xfrm>
            <a:off x="1057197" y="5574543"/>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0" i="0" u="none" strike="noStrike" cap="none">
              <a:solidFill>
                <a:srgbClr val="FFFFFF"/>
              </a:solidFill>
              <a:latin typeface="Arial"/>
              <a:ea typeface="Arial"/>
              <a:cs typeface="Arial"/>
              <a:sym typeface="Arial"/>
            </a:endParaRPr>
          </a:p>
        </p:txBody>
      </p:sp>
      <p:sp>
        <p:nvSpPr>
          <p:cNvPr id="32" name="Google Shape;1638;p88">
            <a:extLst>
              <a:ext uri="{FF2B5EF4-FFF2-40B4-BE49-F238E27FC236}">
                <a16:creationId xmlns:a16="http://schemas.microsoft.com/office/drawing/2014/main" id="{00455D3A-5BBF-D306-A450-FD33644A26FB}"/>
              </a:ext>
            </a:extLst>
          </p:cNvPr>
          <p:cNvSpPr/>
          <p:nvPr/>
        </p:nvSpPr>
        <p:spPr>
          <a:xfrm>
            <a:off x="3737116" y="5576102"/>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0" i="0" u="none" strike="noStrike" cap="none">
              <a:solidFill>
                <a:srgbClr val="FFFFFF"/>
              </a:solidFill>
              <a:latin typeface="Arial"/>
              <a:ea typeface="Arial"/>
              <a:cs typeface="Arial"/>
              <a:sym typeface="Arial"/>
            </a:endParaRPr>
          </a:p>
        </p:txBody>
      </p:sp>
      <p:sp>
        <p:nvSpPr>
          <p:cNvPr id="33" name="Google Shape;1639;p88">
            <a:extLst>
              <a:ext uri="{FF2B5EF4-FFF2-40B4-BE49-F238E27FC236}">
                <a16:creationId xmlns:a16="http://schemas.microsoft.com/office/drawing/2014/main" id="{77229A7B-920E-0C6B-7729-32D81BB6E724}"/>
              </a:ext>
            </a:extLst>
          </p:cNvPr>
          <p:cNvSpPr/>
          <p:nvPr/>
        </p:nvSpPr>
        <p:spPr>
          <a:xfrm>
            <a:off x="1060549" y="4463567"/>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34" name="Google Shape;1640;p88">
            <a:extLst>
              <a:ext uri="{FF2B5EF4-FFF2-40B4-BE49-F238E27FC236}">
                <a16:creationId xmlns:a16="http://schemas.microsoft.com/office/drawing/2014/main" id="{A07A785A-8459-0D29-A265-3A3DAE4967A4}"/>
              </a:ext>
            </a:extLst>
          </p:cNvPr>
          <p:cNvSpPr/>
          <p:nvPr/>
        </p:nvSpPr>
        <p:spPr>
          <a:xfrm>
            <a:off x="6379636" y="4465678"/>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35" name="Google Shape;1641;p88">
            <a:extLst>
              <a:ext uri="{FF2B5EF4-FFF2-40B4-BE49-F238E27FC236}">
                <a16:creationId xmlns:a16="http://schemas.microsoft.com/office/drawing/2014/main" id="{1F9053B1-83ED-2020-45FF-3345FF3E2F00}"/>
              </a:ext>
            </a:extLst>
          </p:cNvPr>
          <p:cNvSpPr/>
          <p:nvPr/>
        </p:nvSpPr>
        <p:spPr>
          <a:xfrm>
            <a:off x="8658235" y="5574525"/>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36" name="Google Shape;1642;p88">
            <a:extLst>
              <a:ext uri="{FF2B5EF4-FFF2-40B4-BE49-F238E27FC236}">
                <a16:creationId xmlns:a16="http://schemas.microsoft.com/office/drawing/2014/main" id="{1969057C-E512-B3CC-0109-FF6CC1D57D12}"/>
              </a:ext>
            </a:extLst>
          </p:cNvPr>
          <p:cNvSpPr/>
          <p:nvPr/>
        </p:nvSpPr>
        <p:spPr>
          <a:xfrm>
            <a:off x="10874733" y="5574525"/>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cxnSp>
        <p:nvCxnSpPr>
          <p:cNvPr id="37" name="Google Shape;1643;p88">
            <a:extLst>
              <a:ext uri="{FF2B5EF4-FFF2-40B4-BE49-F238E27FC236}">
                <a16:creationId xmlns:a16="http://schemas.microsoft.com/office/drawing/2014/main" id="{741708C6-2843-A7C7-75DC-BF5D4F1DBFE5}"/>
              </a:ext>
            </a:extLst>
          </p:cNvPr>
          <p:cNvCxnSpPr>
            <a:cxnSpLocks/>
            <a:endCxn id="26" idx="6"/>
          </p:cNvCxnSpPr>
          <p:nvPr/>
        </p:nvCxnSpPr>
        <p:spPr>
          <a:xfrm>
            <a:off x="1060558" y="5897034"/>
            <a:ext cx="9972112" cy="0"/>
          </a:xfrm>
          <a:prstGeom prst="straightConnector1">
            <a:avLst/>
          </a:prstGeom>
          <a:noFill/>
          <a:ln w="28575" cap="flat" cmpd="sng">
            <a:solidFill>
              <a:srgbClr val="081E23"/>
            </a:solidFill>
            <a:prstDash val="solid"/>
            <a:round/>
            <a:headEnd type="none" w="sm" len="sm"/>
            <a:tailEnd type="none" w="sm" len="sm"/>
          </a:ln>
        </p:spPr>
      </p:cxnSp>
      <p:sp>
        <p:nvSpPr>
          <p:cNvPr id="38" name="Google Shape;1644;p88">
            <a:extLst>
              <a:ext uri="{FF2B5EF4-FFF2-40B4-BE49-F238E27FC236}">
                <a16:creationId xmlns:a16="http://schemas.microsoft.com/office/drawing/2014/main" id="{F83309F9-6011-913C-C97E-86FB58D0D6C9}"/>
              </a:ext>
            </a:extLst>
          </p:cNvPr>
          <p:cNvSpPr/>
          <p:nvPr/>
        </p:nvSpPr>
        <p:spPr>
          <a:xfrm>
            <a:off x="8569744" y="4407125"/>
            <a:ext cx="2447926" cy="270875"/>
          </a:xfrm>
          <a:prstGeom prst="roundRect">
            <a:avLst>
              <a:gd name="adj" fmla="val 50000"/>
            </a:avLst>
          </a:prstGeom>
          <a:solidFill>
            <a:srgbClr val="A12B93"/>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843" b="0" i="0" u="none" strike="noStrike" cap="none">
              <a:solidFill>
                <a:srgbClr val="C00000"/>
              </a:solidFill>
              <a:highlight>
                <a:srgbClr val="FF0000"/>
              </a:highlight>
              <a:latin typeface="Arial"/>
              <a:ea typeface="Arial"/>
              <a:cs typeface="Arial"/>
              <a:sym typeface="Arial"/>
            </a:endParaRPr>
          </a:p>
        </p:txBody>
      </p:sp>
      <p:sp>
        <p:nvSpPr>
          <p:cNvPr id="39" name="Google Shape;1645;p88">
            <a:extLst>
              <a:ext uri="{FF2B5EF4-FFF2-40B4-BE49-F238E27FC236}">
                <a16:creationId xmlns:a16="http://schemas.microsoft.com/office/drawing/2014/main" id="{49C50307-EB24-C223-9555-0A56F9F287B7}"/>
              </a:ext>
            </a:extLst>
          </p:cNvPr>
          <p:cNvSpPr/>
          <p:nvPr/>
        </p:nvSpPr>
        <p:spPr>
          <a:xfrm>
            <a:off x="8614207" y="4461868"/>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C00000"/>
              </a:solidFill>
              <a:highlight>
                <a:srgbClr val="FF0000"/>
              </a:highlight>
              <a:latin typeface="Arial"/>
              <a:ea typeface="Arial"/>
              <a:cs typeface="Arial"/>
              <a:sym typeface="Arial"/>
            </a:endParaRPr>
          </a:p>
        </p:txBody>
      </p:sp>
      <p:sp>
        <p:nvSpPr>
          <p:cNvPr id="40" name="Google Shape;1646;p88">
            <a:extLst>
              <a:ext uri="{FF2B5EF4-FFF2-40B4-BE49-F238E27FC236}">
                <a16:creationId xmlns:a16="http://schemas.microsoft.com/office/drawing/2014/main" id="{8ED73F7B-CDEF-609C-CF63-0C1B0341510E}"/>
              </a:ext>
            </a:extLst>
          </p:cNvPr>
          <p:cNvSpPr/>
          <p:nvPr/>
        </p:nvSpPr>
        <p:spPr>
          <a:xfrm>
            <a:off x="10830705" y="4461868"/>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C00000"/>
              </a:solidFill>
              <a:highlight>
                <a:srgbClr val="FF0000"/>
              </a:highlight>
              <a:latin typeface="Arial"/>
              <a:ea typeface="Arial"/>
              <a:cs typeface="Arial"/>
              <a:sym typeface="Arial"/>
            </a:endParaRPr>
          </a:p>
        </p:txBody>
      </p:sp>
      <p:sp>
        <p:nvSpPr>
          <p:cNvPr id="41" name="Google Shape;1647;p88">
            <a:extLst>
              <a:ext uri="{FF2B5EF4-FFF2-40B4-BE49-F238E27FC236}">
                <a16:creationId xmlns:a16="http://schemas.microsoft.com/office/drawing/2014/main" id="{508F86BB-E8FE-B6C3-2C5D-D19B313AD75D}"/>
              </a:ext>
            </a:extLst>
          </p:cNvPr>
          <p:cNvSpPr txBox="1"/>
          <p:nvPr/>
        </p:nvSpPr>
        <p:spPr>
          <a:xfrm>
            <a:off x="8797481" y="6750748"/>
            <a:ext cx="3368931" cy="226088"/>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fr-FR" sz="1300" dirty="0">
                <a:solidFill>
                  <a:schemeClr val="dk1"/>
                </a:solidFill>
              </a:rPr>
              <a:t>Les </a:t>
            </a:r>
            <a:r>
              <a:rPr lang="fr-FR" sz="1300" b="0" i="0" u="none" strike="noStrike" cap="none" dirty="0">
                <a:solidFill>
                  <a:schemeClr val="dk1"/>
                </a:solidFill>
                <a:latin typeface="Arial"/>
                <a:ea typeface="Arial"/>
                <a:cs typeface="Arial"/>
                <a:sym typeface="Arial"/>
              </a:rPr>
              <a:t>dates</a:t>
            </a:r>
            <a:r>
              <a:rPr lang="fr-FR" sz="1300" dirty="0">
                <a:solidFill>
                  <a:schemeClr val="dk1"/>
                </a:solidFill>
              </a:rPr>
              <a:t> sont susceptibles de changer.</a:t>
            </a:r>
          </a:p>
        </p:txBody>
      </p:sp>
      <p:sp>
        <p:nvSpPr>
          <p:cNvPr id="42" name="Google Shape;1648;p88">
            <a:extLst>
              <a:ext uri="{FF2B5EF4-FFF2-40B4-BE49-F238E27FC236}">
                <a16:creationId xmlns:a16="http://schemas.microsoft.com/office/drawing/2014/main" id="{9AB69D8B-903E-2E75-4A12-6D037904E3B0}"/>
              </a:ext>
            </a:extLst>
          </p:cNvPr>
          <p:cNvSpPr txBox="1"/>
          <p:nvPr/>
        </p:nvSpPr>
        <p:spPr>
          <a:xfrm>
            <a:off x="7379233" y="4749759"/>
            <a:ext cx="2226452" cy="678263"/>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fr-FR" sz="1300" dirty="0">
                <a:solidFill>
                  <a:schemeClr val="dk1"/>
                </a:solidFill>
              </a:rPr>
              <a:t>Ouverture de la période de dépôt de candidatures pour l’évaluation des RSP</a:t>
            </a:r>
          </a:p>
        </p:txBody>
      </p:sp>
      <p:sp>
        <p:nvSpPr>
          <p:cNvPr id="43" name="Google Shape;1649;p88">
            <a:extLst>
              <a:ext uri="{FF2B5EF4-FFF2-40B4-BE49-F238E27FC236}">
                <a16:creationId xmlns:a16="http://schemas.microsoft.com/office/drawing/2014/main" id="{A9378A31-F81F-2B13-FC44-FD413502E9AD}"/>
              </a:ext>
            </a:extLst>
          </p:cNvPr>
          <p:cNvSpPr txBox="1"/>
          <p:nvPr/>
        </p:nvSpPr>
        <p:spPr>
          <a:xfrm>
            <a:off x="9852359" y="4749759"/>
            <a:ext cx="2044747" cy="678263"/>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fr-FR" sz="1300" b="0" i="0" u="none" strike="noStrike" cap="none">
                <a:solidFill>
                  <a:schemeClr val="dk1"/>
                </a:solidFill>
                <a:latin typeface="Arial"/>
                <a:ea typeface="Arial"/>
                <a:cs typeface="Arial"/>
                <a:sym typeface="Arial"/>
              </a:rPr>
              <a:t>Clôture de la période de dépôt de candidatures pour l’évaluation des RSP</a:t>
            </a:r>
          </a:p>
        </p:txBody>
      </p:sp>
      <p:sp>
        <p:nvSpPr>
          <p:cNvPr id="44" name="Google Shape;1617;p88">
            <a:extLst>
              <a:ext uri="{FF2B5EF4-FFF2-40B4-BE49-F238E27FC236}">
                <a16:creationId xmlns:a16="http://schemas.microsoft.com/office/drawing/2014/main" id="{8CF09090-C8D1-06EB-8FCF-40DDD00251D5}"/>
              </a:ext>
            </a:extLst>
          </p:cNvPr>
          <p:cNvSpPr txBox="1"/>
          <p:nvPr/>
        </p:nvSpPr>
        <p:spPr>
          <a:xfrm>
            <a:off x="6522573" y="1765272"/>
            <a:ext cx="5163077" cy="1849356"/>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fr-FR" sz="1300" b="1" i="0" u="none" strike="noStrike" cap="none" dirty="0">
                <a:solidFill>
                  <a:srgbClr val="000000"/>
                </a:solidFill>
                <a:latin typeface="Arial"/>
                <a:ea typeface="Arial"/>
                <a:cs typeface="Arial"/>
                <a:sym typeface="Arial"/>
              </a:rPr>
              <a:t>Période de dépôt de candidatures pour le programme d’évaluation des fournisseurs de services de registre (RSP)</a:t>
            </a:r>
          </a:p>
          <a:p>
            <a:pPr marL="457200" marR="0" lvl="0" indent="-330200" algn="l" rtl="0">
              <a:lnSpc>
                <a:spcPct val="100000"/>
              </a:lnSpc>
              <a:spcBef>
                <a:spcPts val="0"/>
              </a:spcBef>
              <a:spcAft>
                <a:spcPts val="0"/>
              </a:spcAft>
              <a:buClr>
                <a:srgbClr val="000000"/>
              </a:buClr>
              <a:buSzPts val="1600"/>
              <a:buFont typeface="Arial"/>
              <a:buChar char="●"/>
            </a:pPr>
            <a:r>
              <a:rPr lang="fr-FR" sz="1300" dirty="0"/>
              <a:t>O</a:t>
            </a:r>
            <a:r>
              <a:rPr lang="fr-FR" sz="1300" b="0" i="0" u="none" strike="noStrike" cap="none" dirty="0">
                <a:solidFill>
                  <a:srgbClr val="000000"/>
                </a:solidFill>
                <a:latin typeface="Arial"/>
                <a:ea typeface="Arial"/>
                <a:cs typeface="Arial"/>
                <a:sym typeface="Arial"/>
              </a:rPr>
              <a:t>uverture de la période de préévaluation le 19 nov. 2024 ; clôture le 20 mai 2025.</a:t>
            </a:r>
          </a:p>
          <a:p>
            <a:pPr marL="457200" marR="0" lvl="0" indent="-330200" algn="l" rtl="0">
              <a:lnSpc>
                <a:spcPct val="100000"/>
              </a:lnSpc>
              <a:spcBef>
                <a:spcPts val="0"/>
              </a:spcBef>
              <a:spcAft>
                <a:spcPts val="0"/>
              </a:spcAft>
              <a:buClr>
                <a:srgbClr val="000000"/>
              </a:buClr>
              <a:buSzPts val="1600"/>
              <a:buFont typeface="Arial"/>
              <a:buChar char="●"/>
            </a:pPr>
            <a:r>
              <a:rPr lang="fr-FR" sz="1300" dirty="0"/>
              <a:t>Une nouvelle période d’évaluation aura lieu pendant la période de dépôt de candidatures aux gTLD.</a:t>
            </a:r>
          </a:p>
        </p:txBody>
      </p:sp>
      <p:sp>
        <p:nvSpPr>
          <p:cNvPr id="45" name="Rectangle 44">
            <a:extLst>
              <a:ext uri="{FF2B5EF4-FFF2-40B4-BE49-F238E27FC236}">
                <a16:creationId xmlns:a16="http://schemas.microsoft.com/office/drawing/2014/main" id="{B21D4D97-F791-CBA2-15A1-4401539C10C8}"/>
              </a:ext>
            </a:extLst>
          </p:cNvPr>
          <p:cNvSpPr/>
          <p:nvPr/>
        </p:nvSpPr>
        <p:spPr>
          <a:xfrm>
            <a:off x="520331" y="1659936"/>
            <a:ext cx="11463243" cy="1935546"/>
          </a:xfrm>
          <a:prstGeom prst="rect">
            <a:avLst/>
          </a:prstGeom>
          <a:noFill/>
          <a:ln>
            <a:solidFill>
              <a:srgbClr val="F3A4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8D09964-4ABE-3585-D65D-1C7AB9E90663}"/>
              </a:ext>
            </a:extLst>
          </p:cNvPr>
          <p:cNvPicPr>
            <a:picLocks noChangeAspect="1"/>
          </p:cNvPicPr>
          <p:nvPr/>
        </p:nvPicPr>
        <p:blipFill>
          <a:blip r:embed="rId3"/>
          <a:stretch>
            <a:fillRect/>
          </a:stretch>
        </p:blipFill>
        <p:spPr>
          <a:xfrm>
            <a:off x="576000" y="288001"/>
            <a:ext cx="3092486" cy="289921"/>
          </a:xfrm>
          <a:prstGeom prst="rect">
            <a:avLst/>
          </a:prstGeom>
        </p:spPr>
      </p:pic>
    </p:spTree>
    <p:extLst>
      <p:ext uri="{BB962C8B-B14F-4D97-AF65-F5344CB8AC3E}">
        <p14:creationId xmlns:p14="http://schemas.microsoft.com/office/powerpoint/2010/main" val="14417063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653"/>
        <p:cNvGrpSpPr/>
        <p:nvPr/>
      </p:nvGrpSpPr>
      <p:grpSpPr>
        <a:xfrm>
          <a:off x="0" y="0"/>
          <a:ext cx="0" cy="0"/>
          <a:chOff x="0" y="0"/>
          <a:chExt cx="0" cy="0"/>
        </a:xfrm>
      </p:grpSpPr>
      <p:sp>
        <p:nvSpPr>
          <p:cNvPr id="4" name="Rectangle 3">
            <a:extLst>
              <a:ext uri="{FF2B5EF4-FFF2-40B4-BE49-F238E27FC236}">
                <a16:creationId xmlns:a16="http://schemas.microsoft.com/office/drawing/2014/main" id="{1FCC8C49-2409-47D0-1398-ACDC7396E1DA}"/>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19;p36">
            <a:extLst>
              <a:ext uri="{FF2B5EF4-FFF2-40B4-BE49-F238E27FC236}">
                <a16:creationId xmlns:a16="http://schemas.microsoft.com/office/drawing/2014/main" id="{32531F9C-7A71-6089-A33B-6E85BC199282}"/>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32</a:t>
            </a:fld>
            <a:endParaRPr lang="en-US" sz="1200" b="1" i="0" u="none" strike="noStrike" cap="none">
              <a:solidFill>
                <a:schemeClr val="lt1"/>
              </a:solidFill>
              <a:latin typeface="Arial"/>
              <a:ea typeface="Arial"/>
              <a:cs typeface="Arial"/>
              <a:sym typeface="Arial"/>
            </a:endParaRPr>
          </a:p>
        </p:txBody>
      </p:sp>
      <p:sp>
        <p:nvSpPr>
          <p:cNvPr id="1654" name="Google Shape;1654;p89"/>
          <p:cNvSpPr txBox="1">
            <a:spLocks noGrp="1"/>
          </p:cNvSpPr>
          <p:nvPr>
            <p:ph type="title"/>
          </p:nvPr>
        </p:nvSpPr>
        <p:spPr>
          <a:xfrm>
            <a:off x="432000" y="823926"/>
            <a:ext cx="11457300" cy="4506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0B3458"/>
              </a:buClr>
              <a:buSzPts val="2520"/>
              <a:buFont typeface="Arial"/>
              <a:buNone/>
            </a:pPr>
            <a:r>
              <a:rPr lang="fr-FR" sz="3500">
                <a:solidFill>
                  <a:srgbClr val="002B49"/>
                </a:solidFill>
              </a:rPr>
              <a:t>Ressources pour la prochaine série du programme des nouveaux gTLD</a:t>
            </a:r>
          </a:p>
        </p:txBody>
      </p:sp>
      <p:sp>
        <p:nvSpPr>
          <p:cNvPr id="1655" name="Google Shape;1655;p89"/>
          <p:cNvSpPr txBox="1"/>
          <p:nvPr/>
        </p:nvSpPr>
        <p:spPr>
          <a:xfrm>
            <a:off x="550875" y="2033280"/>
            <a:ext cx="11457300" cy="3510161"/>
          </a:xfrm>
          <a:prstGeom prst="rect">
            <a:avLst/>
          </a:prstGeom>
          <a:noFill/>
          <a:ln>
            <a:noFill/>
          </a:ln>
        </p:spPr>
        <p:txBody>
          <a:bodyPr spcFirstLastPara="1" wrap="square" lIns="91425" tIns="91425" rIns="91425" bIns="91425" anchor="t" anchorCtr="0">
            <a:spAutoFit/>
          </a:bodyPr>
          <a:lstStyle/>
          <a:p>
            <a:pPr marL="457200" marR="0" lvl="0" indent="-400050" algn="l" rtl="0">
              <a:lnSpc>
                <a:spcPct val="100000"/>
              </a:lnSpc>
              <a:spcBef>
                <a:spcPts val="0"/>
              </a:spcBef>
              <a:spcAft>
                <a:spcPts val="0"/>
              </a:spcAft>
              <a:buClr>
                <a:srgbClr val="000000"/>
              </a:buClr>
              <a:buSzPts val="2700"/>
              <a:buFont typeface="Arial"/>
              <a:buChar char="●"/>
            </a:pPr>
            <a:r>
              <a:rPr lang="fr-FR" sz="2000" b="0" i="0" u="none" strike="noStrike" cap="none" dirty="0">
                <a:solidFill>
                  <a:srgbClr val="002B49"/>
                </a:solidFill>
                <a:latin typeface="Arial"/>
                <a:ea typeface="Arial"/>
                <a:cs typeface="Arial"/>
                <a:sym typeface="Arial"/>
              </a:rPr>
              <a:t>Site web de la prochaine série du programme des nouveaux gTLD : </a:t>
            </a:r>
            <a:br>
              <a:rPr lang="fr-FR" sz="2000" b="0" i="0" u="none" strike="noStrike" cap="none" dirty="0">
                <a:solidFill>
                  <a:srgbClr val="002B49"/>
                </a:solidFill>
                <a:latin typeface="Arial"/>
                <a:ea typeface="Arial"/>
                <a:cs typeface="Arial"/>
                <a:sym typeface="Arial"/>
              </a:rPr>
            </a:br>
            <a:r>
              <a:rPr lang="fr-FR" sz="2000" i="0" u="none" strike="noStrike" cap="none" dirty="0">
                <a:solidFill>
                  <a:srgbClr val="002B49"/>
                </a:solidFill>
                <a:latin typeface="Arial"/>
                <a:ea typeface="Arial"/>
                <a:cs typeface="Arial"/>
                <a:sym typeface="Arial"/>
                <a:hlinkClick r:id="rId3"/>
              </a:rPr>
              <a:t>https://newgtldprogram.icann.org/</a:t>
            </a:r>
          </a:p>
          <a:p>
            <a:pPr marL="457200" marR="0" lvl="0" indent="-400050" algn="l" rtl="0">
              <a:lnSpc>
                <a:spcPct val="100000"/>
              </a:lnSpc>
              <a:spcBef>
                <a:spcPts val="0"/>
              </a:spcBef>
              <a:spcAft>
                <a:spcPts val="0"/>
              </a:spcAft>
              <a:buClr>
                <a:srgbClr val="000000"/>
              </a:buClr>
              <a:buSzPts val="2700"/>
              <a:buFont typeface="Arial"/>
              <a:buChar char="●"/>
            </a:pPr>
            <a:endParaRPr sz="2000" b="0" i="0" u="none" strike="noStrike" cap="none" dirty="0">
              <a:solidFill>
                <a:srgbClr val="002B49"/>
              </a:solidFill>
              <a:latin typeface="Arial"/>
              <a:ea typeface="Arial"/>
              <a:cs typeface="Arial"/>
              <a:sym typeface="Arial"/>
            </a:endParaRPr>
          </a:p>
          <a:p>
            <a:pPr marL="457200" marR="0" lvl="0" indent="-400050" algn="l" rtl="0">
              <a:lnSpc>
                <a:spcPct val="100000"/>
              </a:lnSpc>
              <a:spcBef>
                <a:spcPts val="0"/>
              </a:spcBef>
              <a:spcAft>
                <a:spcPts val="0"/>
              </a:spcAft>
              <a:buClr>
                <a:srgbClr val="000000"/>
              </a:buClr>
              <a:buSzPts val="2700"/>
              <a:buFont typeface="Arial"/>
              <a:buChar char="●"/>
            </a:pPr>
            <a:r>
              <a:rPr lang="fr-FR" sz="2000" b="0" i="0" u="none" strike="noStrike" cap="none" dirty="0">
                <a:solidFill>
                  <a:srgbClr val="002B49"/>
                </a:solidFill>
                <a:latin typeface="Arial"/>
                <a:ea typeface="Arial"/>
                <a:cs typeface="Arial"/>
                <a:sym typeface="Arial"/>
                <a:hlinkClick r:id="rId4"/>
              </a:rPr>
              <a:t>Foire aux questions</a:t>
            </a:r>
            <a:r>
              <a:rPr lang="fr-FR" sz="2000" b="0" i="0" u="none" strike="noStrike" cap="none" dirty="0">
                <a:solidFill>
                  <a:srgbClr val="002B49"/>
                </a:solidFill>
                <a:latin typeface="Arial"/>
                <a:ea typeface="Arial"/>
                <a:cs typeface="Arial"/>
                <a:sym typeface="Arial"/>
              </a:rPr>
              <a:t> (FAQ)</a:t>
            </a: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002B49"/>
              </a:solidFill>
              <a:latin typeface="Arial"/>
              <a:ea typeface="Arial"/>
              <a:cs typeface="Arial"/>
              <a:sym typeface="Arial"/>
            </a:endParaRPr>
          </a:p>
          <a:p>
            <a:pPr marL="457200" marR="0" lvl="0" indent="-400050" algn="l" rtl="0">
              <a:lnSpc>
                <a:spcPct val="100000"/>
              </a:lnSpc>
              <a:spcBef>
                <a:spcPts val="0"/>
              </a:spcBef>
              <a:spcAft>
                <a:spcPts val="0"/>
              </a:spcAft>
              <a:buClr>
                <a:srgbClr val="000000"/>
              </a:buClr>
              <a:buSzPts val="2700"/>
              <a:buFont typeface="Arial"/>
              <a:buChar char="●"/>
            </a:pPr>
            <a:r>
              <a:rPr lang="fr-FR" sz="2000" b="0" i="0" u="none" strike="noStrike" cap="none" dirty="0">
                <a:solidFill>
                  <a:srgbClr val="002B49"/>
                </a:solidFill>
                <a:latin typeface="Arial"/>
                <a:ea typeface="Arial"/>
                <a:cs typeface="Arial"/>
                <a:sym typeface="Arial"/>
                <a:hlinkClick r:id="rId5"/>
              </a:rPr>
              <a:t>Actualités et annonces du programme</a:t>
            </a:r>
          </a:p>
          <a:p>
            <a:pPr marL="0" marR="0" lvl="0" indent="0" algn="l" rtl="0">
              <a:lnSpc>
                <a:spcPct val="100000"/>
              </a:lnSpc>
              <a:spcBef>
                <a:spcPts val="0"/>
              </a:spcBef>
              <a:spcAft>
                <a:spcPts val="0"/>
              </a:spcAft>
              <a:buClr>
                <a:srgbClr val="000000"/>
              </a:buClr>
              <a:buSzPts val="2200"/>
              <a:buFont typeface="Arial"/>
              <a:buNone/>
            </a:pPr>
            <a:endParaRPr sz="2000" b="0" i="0" u="none" strike="noStrike" cap="none" dirty="0">
              <a:solidFill>
                <a:srgbClr val="002B49"/>
              </a:solidFill>
              <a:latin typeface="Arial"/>
              <a:ea typeface="Arial"/>
              <a:cs typeface="Arial"/>
              <a:sym typeface="Arial"/>
            </a:endParaRPr>
          </a:p>
          <a:p>
            <a:pPr marL="457200" marR="0" lvl="0" indent="-400050" algn="l" rtl="0">
              <a:lnSpc>
                <a:spcPct val="100000"/>
              </a:lnSpc>
              <a:spcBef>
                <a:spcPts val="0"/>
              </a:spcBef>
              <a:spcAft>
                <a:spcPts val="0"/>
              </a:spcAft>
              <a:buClr>
                <a:srgbClr val="000000"/>
              </a:buClr>
              <a:buSzPts val="2700"/>
              <a:buFont typeface="Arial"/>
              <a:buChar char="●"/>
            </a:pPr>
            <a:r>
              <a:rPr lang="fr-FR" sz="2000" b="0" i="0" u="none" strike="noStrike" cap="none" dirty="0">
                <a:solidFill>
                  <a:srgbClr val="002B49"/>
                </a:solidFill>
                <a:latin typeface="Arial"/>
                <a:ea typeface="Arial"/>
                <a:cs typeface="Arial"/>
                <a:sym typeface="Arial"/>
                <a:hlinkClick r:id="rId6"/>
              </a:rPr>
              <a:t>Calendrier d’événements</a:t>
            </a:r>
            <a:r>
              <a:rPr lang="fr-FR" sz="2000" b="0" i="0" u="none" strike="noStrike" cap="none" dirty="0">
                <a:solidFill>
                  <a:srgbClr val="002B49"/>
                </a:solidFill>
                <a:latin typeface="Arial"/>
                <a:ea typeface="Arial"/>
                <a:cs typeface="Arial"/>
                <a:sym typeface="Arial"/>
              </a:rPr>
              <a:t> de l’ICANN </a:t>
            </a:r>
          </a:p>
          <a:p>
            <a:pPr marL="457200" marR="0" lvl="0" indent="-400050" algn="l" rtl="0">
              <a:lnSpc>
                <a:spcPct val="100000"/>
              </a:lnSpc>
              <a:spcBef>
                <a:spcPts val="0"/>
              </a:spcBef>
              <a:spcAft>
                <a:spcPts val="0"/>
              </a:spcAft>
              <a:buClr>
                <a:srgbClr val="000000"/>
              </a:buClr>
              <a:buSzPts val="2700"/>
              <a:buFont typeface="Arial"/>
              <a:buChar char="●"/>
            </a:pPr>
            <a:endParaRPr lang="en-US" sz="2000" b="0" i="0" u="none" strike="noStrike" cap="none" dirty="0">
              <a:solidFill>
                <a:srgbClr val="002B49"/>
              </a:solidFill>
              <a:latin typeface="Arial"/>
              <a:ea typeface="Arial"/>
              <a:cs typeface="Arial"/>
              <a:sym typeface="Arial"/>
            </a:endParaRPr>
          </a:p>
          <a:p>
            <a:pPr marL="457200" marR="0" lvl="0" indent="-400050" algn="l" rtl="0">
              <a:lnSpc>
                <a:spcPct val="100000"/>
              </a:lnSpc>
              <a:spcBef>
                <a:spcPts val="0"/>
              </a:spcBef>
              <a:spcAft>
                <a:spcPts val="0"/>
              </a:spcAft>
              <a:buClr>
                <a:srgbClr val="000000"/>
              </a:buClr>
              <a:buSzPts val="2700"/>
              <a:buFont typeface="Arial"/>
              <a:buChar char="●"/>
            </a:pPr>
            <a:r>
              <a:rPr lang="fr-FR" sz="2000" b="0" i="0" u="none" strike="noStrike" cap="none" dirty="0">
                <a:solidFill>
                  <a:srgbClr val="002B49"/>
                </a:solidFill>
                <a:latin typeface="Arial"/>
                <a:ea typeface="Arial"/>
                <a:cs typeface="Arial"/>
                <a:sym typeface="Arial"/>
                <a:hlinkClick r:id="rId7"/>
              </a:rPr>
              <a:t>S’abonner</a:t>
            </a:r>
            <a:r>
              <a:rPr lang="fr-FR" sz="2000" b="0" i="0" u="none" strike="noStrike" cap="none" dirty="0">
                <a:solidFill>
                  <a:srgbClr val="002B49"/>
                </a:solidFill>
                <a:latin typeface="Arial"/>
                <a:ea typeface="Arial"/>
                <a:cs typeface="Arial"/>
                <a:sym typeface="Arial"/>
              </a:rPr>
              <a:t> aux actualités de l’ICANN</a:t>
            </a:r>
          </a:p>
          <a:p>
            <a:pPr marL="0" marR="0" lvl="0" indent="0" algn="l" rtl="0">
              <a:lnSpc>
                <a:spcPct val="115000"/>
              </a:lnSpc>
              <a:spcBef>
                <a:spcPts val="0"/>
              </a:spcBef>
              <a:spcAft>
                <a:spcPts val="0"/>
              </a:spcAft>
              <a:buClr>
                <a:srgbClr val="000000"/>
              </a:buClr>
              <a:buSzPts val="1800"/>
              <a:buFont typeface="Arial"/>
              <a:buNone/>
            </a:pPr>
            <a:endParaRPr b="0" i="0" u="none" strike="noStrike" cap="none" dirty="0">
              <a:solidFill>
                <a:srgbClr val="002B49"/>
              </a:solidFill>
              <a:highlight>
                <a:srgbClr val="F8F8F8"/>
              </a:highlight>
              <a:latin typeface="Arial"/>
              <a:ea typeface="Arial"/>
              <a:cs typeface="Arial"/>
              <a:sym typeface="Arial"/>
            </a:endParaRPr>
          </a:p>
        </p:txBody>
      </p:sp>
      <p:sp>
        <p:nvSpPr>
          <p:cNvPr id="7" name="Google Shape;1411;p78">
            <a:extLst>
              <a:ext uri="{FF2B5EF4-FFF2-40B4-BE49-F238E27FC236}">
                <a16:creationId xmlns:a16="http://schemas.microsoft.com/office/drawing/2014/main" id="{7B777932-811D-2EEE-2AF8-64252ACFB7CA}"/>
              </a:ext>
            </a:extLst>
          </p:cNvPr>
          <p:cNvSpPr/>
          <p:nvPr/>
        </p:nvSpPr>
        <p:spPr>
          <a:xfrm>
            <a:off x="578259" y="5721167"/>
            <a:ext cx="11010300" cy="848831"/>
          </a:xfrm>
          <a:prstGeom prst="rect">
            <a:avLst/>
          </a:prstGeom>
          <a:solidFill>
            <a:srgbClr val="0B3458"/>
          </a:solidFill>
          <a:ln>
            <a:noFill/>
          </a:ln>
        </p:spPr>
        <p:txBody>
          <a:bodyPr spcFirstLastPara="1" wrap="square" lIns="432000" tIns="270000" rIns="612000" bIns="270000" anchor="t" anchorCtr="0">
            <a:noAutofit/>
          </a:bodyPr>
          <a:lstStyle/>
          <a:p>
            <a:pPr marL="0" marR="0" lvl="0" indent="0" algn="l" rtl="0">
              <a:spcBef>
                <a:spcPts val="0"/>
              </a:spcBef>
              <a:spcAft>
                <a:spcPts val="0"/>
              </a:spcAft>
              <a:buNone/>
            </a:pPr>
            <a:r>
              <a:rPr lang="fr-FR" sz="1550" b="1" dirty="0">
                <a:solidFill>
                  <a:schemeClr val="lt1"/>
                </a:solidFill>
                <a:latin typeface="Arial"/>
                <a:ea typeface="Arial"/>
                <a:cs typeface="Arial"/>
                <a:sym typeface="Arial"/>
              </a:rPr>
              <a:t>Pour afficher les hyperliens en vue normale, cliquez sur le lien à l'aide du bouton droit de la souris et cliquez sur « Lien &gt; Ouvrir le lien »</a:t>
            </a:r>
          </a:p>
          <a:p>
            <a:pPr marL="0" marR="0" lvl="0" indent="0" algn="l" rtl="0">
              <a:spcBef>
                <a:spcPts val="0"/>
              </a:spcBef>
              <a:spcAft>
                <a:spcPts val="0"/>
              </a:spcAft>
              <a:buNone/>
            </a:pPr>
            <a:endParaRPr lang="en-US" sz="1550" b="1" dirty="0">
              <a:solidFill>
                <a:schemeClr val="lt1"/>
              </a:solidFill>
              <a:latin typeface="Arial"/>
              <a:ea typeface="Arial"/>
              <a:cs typeface="Arial"/>
              <a:sym typeface="Arial"/>
            </a:endParaRPr>
          </a:p>
        </p:txBody>
      </p:sp>
      <p:sp>
        <p:nvSpPr>
          <p:cNvPr id="8" name="Google Shape;1412;p78">
            <a:extLst>
              <a:ext uri="{FF2B5EF4-FFF2-40B4-BE49-F238E27FC236}">
                <a16:creationId xmlns:a16="http://schemas.microsoft.com/office/drawing/2014/main" id="{55F3053C-E5ED-43DE-D8D3-F5600001142A}"/>
              </a:ext>
            </a:extLst>
          </p:cNvPr>
          <p:cNvSpPr/>
          <p:nvPr/>
        </p:nvSpPr>
        <p:spPr>
          <a:xfrm>
            <a:off x="1145575" y="5483864"/>
            <a:ext cx="475200" cy="477901"/>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400" b="1">
                <a:solidFill>
                  <a:srgbClr val="0B3458"/>
                </a:solidFill>
                <a:latin typeface="Arial"/>
                <a:ea typeface="Arial"/>
                <a:cs typeface="Arial"/>
                <a:sym typeface="Arial"/>
              </a:rPr>
              <a:t>!</a:t>
            </a:r>
          </a:p>
        </p:txBody>
      </p:sp>
      <p:pic>
        <p:nvPicPr>
          <p:cNvPr id="2" name="Picture 1">
            <a:extLst>
              <a:ext uri="{FF2B5EF4-FFF2-40B4-BE49-F238E27FC236}">
                <a16:creationId xmlns:a16="http://schemas.microsoft.com/office/drawing/2014/main" id="{0095EB5B-EEBC-D25D-B523-65512D6E154C}"/>
              </a:ext>
            </a:extLst>
          </p:cNvPr>
          <p:cNvPicPr>
            <a:picLocks noChangeAspect="1"/>
          </p:cNvPicPr>
          <p:nvPr/>
        </p:nvPicPr>
        <p:blipFill>
          <a:blip r:embed="rId8"/>
          <a:stretch>
            <a:fillRect/>
          </a:stretch>
        </p:blipFill>
        <p:spPr>
          <a:xfrm>
            <a:off x="576000" y="288001"/>
            <a:ext cx="3092486" cy="289921"/>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43"/>
          <p:cNvSpPr/>
          <p:nvPr/>
        </p:nvSpPr>
        <p:spPr>
          <a:xfrm>
            <a:off x="540000" y="1831951"/>
            <a:ext cx="2058000" cy="3629200"/>
          </a:xfrm>
          <a:prstGeom prst="rect">
            <a:avLst/>
          </a:prstGeom>
          <a:solidFill>
            <a:srgbClr val="002949"/>
          </a:solidFill>
          <a:ln>
            <a:noFill/>
          </a:ln>
        </p:spPr>
        <p:txBody>
          <a:bodyPr spcFirstLastPara="1" wrap="square" lIns="91433" tIns="45700" rIns="91433" bIns="45700" anchor="t" anchorCtr="0">
            <a:noAutofit/>
          </a:bodyPr>
          <a:lstStyle/>
          <a:p>
            <a:pPr algn="ctr">
              <a:spcBef>
                <a:spcPts val="1067"/>
              </a:spcBef>
              <a:buSzPts val="1100"/>
            </a:pPr>
            <a:endParaRPr sz="267" b="1">
              <a:solidFill>
                <a:srgbClr val="FFFFFF"/>
              </a:solidFill>
            </a:endParaRPr>
          </a:p>
          <a:p>
            <a:pPr algn="ctr">
              <a:buSzPts val="1100"/>
            </a:pPr>
            <a:endParaRPr sz="1467" b="1">
              <a:solidFill>
                <a:srgbClr val="FFFFFF"/>
              </a:solidFill>
            </a:endParaRPr>
          </a:p>
        </p:txBody>
      </p:sp>
      <p:sp>
        <p:nvSpPr>
          <p:cNvPr id="522" name="Google Shape;522;p43"/>
          <p:cNvSpPr txBox="1">
            <a:spLocks noGrp="1"/>
          </p:cNvSpPr>
          <p:nvPr>
            <p:ph type="title"/>
          </p:nvPr>
        </p:nvSpPr>
        <p:spPr>
          <a:xfrm>
            <a:off x="540000" y="900000"/>
            <a:ext cx="10533352" cy="575600"/>
          </a:xfrm>
          <a:prstGeom prst="rect">
            <a:avLst/>
          </a:prstGeom>
        </p:spPr>
        <p:txBody>
          <a:bodyPr spcFirstLastPara="1" wrap="square" lIns="0" tIns="0" rIns="0" bIns="0" anchor="t" anchorCtr="0">
            <a:noAutofit/>
          </a:bodyPr>
          <a:lstStyle/>
          <a:p>
            <a:r>
              <a:rPr lang="fr-FR" dirty="0"/>
              <a:t>Programme des nouveaux gTLD dans VOTRE langue</a:t>
            </a:r>
          </a:p>
        </p:txBody>
      </p:sp>
      <p:sp>
        <p:nvSpPr>
          <p:cNvPr id="523" name="Google Shape;523;p43"/>
          <p:cNvSpPr txBox="1"/>
          <p:nvPr/>
        </p:nvSpPr>
        <p:spPr>
          <a:xfrm>
            <a:off x="2748827" y="1475600"/>
            <a:ext cx="8440400" cy="3700000"/>
          </a:xfrm>
          <a:prstGeom prst="rect">
            <a:avLst/>
          </a:prstGeom>
          <a:noFill/>
          <a:ln>
            <a:noFill/>
          </a:ln>
        </p:spPr>
        <p:txBody>
          <a:bodyPr spcFirstLastPara="1" wrap="square" lIns="91433" tIns="91433" rIns="91433" bIns="91433" anchor="t" anchorCtr="0">
            <a:noAutofit/>
          </a:bodyPr>
          <a:lstStyle/>
          <a:p>
            <a:pPr marL="457189" indent="-355591">
              <a:lnSpc>
                <a:spcPct val="115000"/>
              </a:lnSpc>
              <a:buClr>
                <a:srgbClr val="0B3458"/>
              </a:buClr>
              <a:buSzPts val="1600"/>
              <a:buChar char="●"/>
            </a:pPr>
            <a:r>
              <a:rPr lang="fr-FR" sz="2133" dirty="0">
                <a:solidFill>
                  <a:srgbClr val="0B3458"/>
                </a:solidFill>
              </a:rPr>
              <a:t>Un processus de traduction à la demande sans frais permettant de proposer les </a:t>
            </a:r>
            <a:r>
              <a:rPr lang="fr-FR" sz="2133" b="1" dirty="0">
                <a:solidFill>
                  <a:srgbClr val="0B3458"/>
                </a:solidFill>
              </a:rPr>
              <a:t>documents de sensibilisation de la prochaine série</a:t>
            </a:r>
            <a:r>
              <a:rPr lang="fr-FR" sz="2133" dirty="0">
                <a:solidFill>
                  <a:srgbClr val="0B3458"/>
                </a:solidFill>
              </a:rPr>
              <a:t> dans d’autres langues que celles de l’ICANN (anglais, arabe, chinois, espagnol, français et russe).</a:t>
            </a:r>
          </a:p>
          <a:p>
            <a:pPr marL="101597">
              <a:lnSpc>
                <a:spcPct val="115000"/>
              </a:lnSpc>
              <a:buClr>
                <a:srgbClr val="0B3458"/>
              </a:buClr>
              <a:buSzPts val="1600"/>
            </a:pPr>
            <a:endParaRPr lang="en-GB" sz="2133" dirty="0">
              <a:solidFill>
                <a:srgbClr val="0B3458"/>
              </a:solidFill>
            </a:endParaRPr>
          </a:p>
          <a:p>
            <a:pPr marL="457189" indent="-355591">
              <a:lnSpc>
                <a:spcPct val="115000"/>
              </a:lnSpc>
              <a:buClr>
                <a:srgbClr val="0B3458"/>
              </a:buClr>
              <a:buSzPts val="1600"/>
              <a:buChar char="●"/>
            </a:pPr>
            <a:r>
              <a:rPr lang="fr-FR" sz="2133" dirty="0">
                <a:solidFill>
                  <a:srgbClr val="0B3458"/>
                </a:solidFill>
              </a:rPr>
              <a:t>Le processus fait appel aux technologies d’intelligence artificielle et de traduction automatique neuronale, suivies d’une relecture par des bénévoles. </a:t>
            </a:r>
          </a:p>
          <a:p>
            <a:pPr marL="457189" indent="-355591">
              <a:lnSpc>
                <a:spcPct val="115000"/>
              </a:lnSpc>
              <a:buClr>
                <a:srgbClr val="0B3458"/>
              </a:buClr>
              <a:buSzPts val="1600"/>
              <a:buChar char="●"/>
            </a:pPr>
            <a:endParaRPr lang="en-GB" sz="2133" dirty="0">
              <a:solidFill>
                <a:srgbClr val="0B3458"/>
              </a:solidFill>
            </a:endParaRPr>
          </a:p>
          <a:p>
            <a:pPr marL="457189" indent="-355591">
              <a:lnSpc>
                <a:spcPct val="115000"/>
              </a:lnSpc>
              <a:buClr>
                <a:srgbClr val="0B3458"/>
              </a:buClr>
              <a:buSzPts val="1600"/>
              <a:buChar char="●"/>
            </a:pPr>
            <a:r>
              <a:rPr lang="fr-FR" sz="2133" dirty="0">
                <a:solidFill>
                  <a:srgbClr val="0B3458"/>
                </a:solidFill>
              </a:rPr>
              <a:t>Pour de plus amples informations et pour savoir comment y prendre part, rendez-vous sur la </a:t>
            </a:r>
            <a:r>
              <a:rPr lang="fr-FR" sz="2133" dirty="0">
                <a:solidFill>
                  <a:srgbClr val="0B3458"/>
                </a:solidFill>
                <a:hlinkClick r:id="rId3"/>
              </a:rPr>
              <a:t>page Wiki</a:t>
            </a:r>
            <a:r>
              <a:rPr lang="fr-FR" sz="2133" dirty="0">
                <a:solidFill>
                  <a:srgbClr val="0B3458"/>
                </a:solidFill>
              </a:rPr>
              <a:t> du Programme des nouveaux gTLD dans VOTRE langue. </a:t>
            </a:r>
          </a:p>
        </p:txBody>
      </p:sp>
      <p:pic>
        <p:nvPicPr>
          <p:cNvPr id="524" name="Google Shape;524;p43"/>
          <p:cNvPicPr preferRelativeResize="0"/>
          <p:nvPr/>
        </p:nvPicPr>
        <p:blipFill>
          <a:blip r:embed="rId4">
            <a:alphaModFix amt="85000"/>
          </a:blip>
          <a:stretch>
            <a:fillRect/>
          </a:stretch>
        </p:blipFill>
        <p:spPr>
          <a:xfrm>
            <a:off x="655875" y="2733375"/>
            <a:ext cx="1826251" cy="182625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659"/>
        <p:cNvGrpSpPr/>
        <p:nvPr/>
      </p:nvGrpSpPr>
      <p:grpSpPr>
        <a:xfrm>
          <a:off x="0" y="0"/>
          <a:ext cx="0" cy="0"/>
          <a:chOff x="0" y="0"/>
          <a:chExt cx="0" cy="0"/>
        </a:xfrm>
      </p:grpSpPr>
      <p:sp>
        <p:nvSpPr>
          <p:cNvPr id="1660" name="Google Shape;1660;p90"/>
          <p:cNvSpPr/>
          <p:nvPr/>
        </p:nvSpPr>
        <p:spPr>
          <a:xfrm flipH="1">
            <a:off x="2411575" y="2175595"/>
            <a:ext cx="5413697" cy="3244731"/>
          </a:xfrm>
          <a:custGeom>
            <a:avLst/>
            <a:gdLst/>
            <a:ahLst/>
            <a:cxnLst/>
            <a:rect l="l" t="t" r="r" b="b"/>
            <a:pathLst>
              <a:path w="662834" h="529752" extrusionOk="0">
                <a:moveTo>
                  <a:pt x="205480" y="0"/>
                </a:moveTo>
                <a:lnTo>
                  <a:pt x="457354" y="0"/>
                </a:lnTo>
                <a:cubicBezTo>
                  <a:pt x="570779" y="0"/>
                  <a:pt x="662834" y="91891"/>
                  <a:pt x="662834" y="205114"/>
                </a:cubicBezTo>
                <a:lnTo>
                  <a:pt x="662834" y="205114"/>
                </a:lnTo>
                <a:cubicBezTo>
                  <a:pt x="662834" y="318337"/>
                  <a:pt x="570779" y="410228"/>
                  <a:pt x="457354" y="410228"/>
                </a:cubicBezTo>
                <a:lnTo>
                  <a:pt x="437080" y="410228"/>
                </a:lnTo>
                <a:cubicBezTo>
                  <a:pt x="431966" y="410228"/>
                  <a:pt x="427582" y="414421"/>
                  <a:pt x="427582" y="419709"/>
                </a:cubicBezTo>
                <a:lnTo>
                  <a:pt x="427582" y="520351"/>
                </a:lnTo>
                <a:cubicBezTo>
                  <a:pt x="427582" y="528738"/>
                  <a:pt x="417536" y="532931"/>
                  <a:pt x="411509" y="526915"/>
                </a:cubicBezTo>
                <a:lnTo>
                  <a:pt x="297353" y="412963"/>
                </a:lnTo>
                <a:cubicBezTo>
                  <a:pt x="295527" y="411139"/>
                  <a:pt x="293152" y="410228"/>
                  <a:pt x="290778" y="410228"/>
                </a:cubicBezTo>
                <a:lnTo>
                  <a:pt x="205480" y="410228"/>
                </a:lnTo>
                <a:cubicBezTo>
                  <a:pt x="92055" y="410228"/>
                  <a:pt x="0" y="318337"/>
                  <a:pt x="0" y="205114"/>
                </a:cubicBezTo>
                <a:lnTo>
                  <a:pt x="0" y="205114"/>
                </a:lnTo>
                <a:cubicBezTo>
                  <a:pt x="0" y="91891"/>
                  <a:pt x="91873" y="0"/>
                  <a:pt x="205480" y="0"/>
                </a:cubicBezTo>
                <a:close/>
              </a:path>
            </a:pathLst>
          </a:custGeom>
          <a:solidFill>
            <a:srgbClr val="4BCD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61" name="Google Shape;1661;p90"/>
          <p:cNvSpPr/>
          <p:nvPr/>
        </p:nvSpPr>
        <p:spPr>
          <a:xfrm>
            <a:off x="2985800" y="1625594"/>
            <a:ext cx="6219040" cy="3728130"/>
          </a:xfrm>
          <a:custGeom>
            <a:avLst/>
            <a:gdLst/>
            <a:ahLst/>
            <a:cxnLst/>
            <a:rect l="l" t="t" r="r" b="b"/>
            <a:pathLst>
              <a:path w="662834" h="529752" extrusionOk="0">
                <a:moveTo>
                  <a:pt x="205480" y="0"/>
                </a:moveTo>
                <a:lnTo>
                  <a:pt x="457354" y="0"/>
                </a:lnTo>
                <a:cubicBezTo>
                  <a:pt x="570779" y="0"/>
                  <a:pt x="662834" y="91891"/>
                  <a:pt x="662834" y="205114"/>
                </a:cubicBezTo>
                <a:lnTo>
                  <a:pt x="662834" y="205114"/>
                </a:lnTo>
                <a:cubicBezTo>
                  <a:pt x="662834" y="318337"/>
                  <a:pt x="570779" y="410228"/>
                  <a:pt x="457354" y="410228"/>
                </a:cubicBezTo>
                <a:lnTo>
                  <a:pt x="437080" y="410228"/>
                </a:lnTo>
                <a:cubicBezTo>
                  <a:pt x="431966" y="410228"/>
                  <a:pt x="427582" y="414421"/>
                  <a:pt x="427582" y="419709"/>
                </a:cubicBezTo>
                <a:lnTo>
                  <a:pt x="427582" y="520351"/>
                </a:lnTo>
                <a:cubicBezTo>
                  <a:pt x="427582" y="528738"/>
                  <a:pt x="417536" y="532931"/>
                  <a:pt x="411509" y="526915"/>
                </a:cubicBezTo>
                <a:lnTo>
                  <a:pt x="297353" y="412963"/>
                </a:lnTo>
                <a:cubicBezTo>
                  <a:pt x="295527" y="411139"/>
                  <a:pt x="293152" y="410228"/>
                  <a:pt x="290778" y="410228"/>
                </a:cubicBezTo>
                <a:lnTo>
                  <a:pt x="205480" y="410228"/>
                </a:lnTo>
                <a:cubicBezTo>
                  <a:pt x="92055" y="410228"/>
                  <a:pt x="0" y="318337"/>
                  <a:pt x="0" y="205114"/>
                </a:cubicBezTo>
                <a:lnTo>
                  <a:pt x="0" y="205114"/>
                </a:lnTo>
                <a:cubicBezTo>
                  <a:pt x="0" y="91891"/>
                  <a:pt x="91873" y="0"/>
                  <a:pt x="205480" y="0"/>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62" name="Google Shape;1662;p90"/>
          <p:cNvSpPr txBox="1"/>
          <p:nvPr/>
        </p:nvSpPr>
        <p:spPr>
          <a:xfrm>
            <a:off x="3193983" y="1986173"/>
            <a:ext cx="5802673" cy="10260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lt1"/>
              </a:buClr>
              <a:buSzPts val="8000"/>
              <a:buFont typeface="Arial"/>
              <a:buNone/>
            </a:pPr>
            <a:r>
              <a:rPr lang="fr-FR" sz="8000" b="1" i="0" dirty="0">
                <a:solidFill>
                  <a:schemeClr val="lt1"/>
                </a:solidFill>
                <a:latin typeface="Arial"/>
                <a:ea typeface="Arial"/>
                <a:cs typeface="Arial"/>
                <a:sym typeface="Arial"/>
              </a:rPr>
              <a:t>Questions/Réponses</a:t>
            </a:r>
          </a:p>
        </p:txBody>
      </p:sp>
      <p:sp>
        <p:nvSpPr>
          <p:cNvPr id="4" name="Google Shape;19;p36">
            <a:extLst>
              <a:ext uri="{FF2B5EF4-FFF2-40B4-BE49-F238E27FC236}">
                <a16:creationId xmlns:a16="http://schemas.microsoft.com/office/drawing/2014/main" id="{193169FD-204F-C7ED-FB18-74F84F107890}"/>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34</a:t>
            </a:fld>
            <a:endParaRPr lang="en-US" sz="1200" b="1"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666"/>
        <p:cNvGrpSpPr/>
        <p:nvPr/>
      </p:nvGrpSpPr>
      <p:grpSpPr>
        <a:xfrm>
          <a:off x="0" y="0"/>
          <a:ext cx="0" cy="0"/>
          <a:chOff x="0" y="0"/>
          <a:chExt cx="0" cy="0"/>
        </a:xfrm>
      </p:grpSpPr>
      <p:sp>
        <p:nvSpPr>
          <p:cNvPr id="13" name="Rectangle 12">
            <a:extLst>
              <a:ext uri="{FF2B5EF4-FFF2-40B4-BE49-F238E27FC236}">
                <a16:creationId xmlns:a16="http://schemas.microsoft.com/office/drawing/2014/main" id="{ED96AFD7-5AC4-9985-AEEF-0C6E93B6A52E}"/>
              </a:ext>
            </a:extLst>
          </p:cNvPr>
          <p:cNvSpPr/>
          <p:nvPr/>
        </p:nvSpPr>
        <p:spPr>
          <a:xfrm>
            <a:off x="0" y="0"/>
            <a:ext cx="12192000" cy="6858000"/>
          </a:xfrm>
          <a:prstGeom prst="rect">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oogle Shape;69;p6">
            <a:extLst>
              <a:ext uri="{FF2B5EF4-FFF2-40B4-BE49-F238E27FC236}">
                <a16:creationId xmlns:a16="http://schemas.microsoft.com/office/drawing/2014/main" id="{BE4D4563-824C-1B50-7385-E461951C750E}"/>
              </a:ext>
            </a:extLst>
          </p:cNvPr>
          <p:cNvPicPr preferRelativeResize="0"/>
          <p:nvPr/>
        </p:nvPicPr>
        <p:blipFill rotWithShape="1">
          <a:blip r:embed="rId3">
            <a:alphaModFix/>
          </a:blip>
          <a:srcRect/>
          <a:stretch/>
        </p:blipFill>
        <p:spPr>
          <a:xfrm>
            <a:off x="5554822" y="5156144"/>
            <a:ext cx="2735473" cy="457953"/>
          </a:xfrm>
          <a:prstGeom prst="rect">
            <a:avLst/>
          </a:prstGeom>
          <a:noFill/>
          <a:ln>
            <a:noFill/>
          </a:ln>
        </p:spPr>
      </p:pic>
      <p:pic>
        <p:nvPicPr>
          <p:cNvPr id="4" name="Google Shape;70;p6">
            <a:extLst>
              <a:ext uri="{FF2B5EF4-FFF2-40B4-BE49-F238E27FC236}">
                <a16:creationId xmlns:a16="http://schemas.microsoft.com/office/drawing/2014/main" id="{CCD5B07F-71CC-42C5-17E9-D689387DF77D}"/>
              </a:ext>
            </a:extLst>
          </p:cNvPr>
          <p:cNvPicPr preferRelativeResize="0"/>
          <p:nvPr/>
        </p:nvPicPr>
        <p:blipFill rotWithShape="1">
          <a:blip r:embed="rId4">
            <a:alphaModFix/>
          </a:blip>
          <a:srcRect/>
          <a:stretch/>
        </p:blipFill>
        <p:spPr>
          <a:xfrm>
            <a:off x="5554822" y="4522335"/>
            <a:ext cx="3078483" cy="457200"/>
          </a:xfrm>
          <a:prstGeom prst="rect">
            <a:avLst/>
          </a:prstGeom>
          <a:noFill/>
          <a:ln>
            <a:noFill/>
          </a:ln>
        </p:spPr>
      </p:pic>
      <p:pic>
        <p:nvPicPr>
          <p:cNvPr id="8" name="Google Shape;74;p6">
            <a:extLst>
              <a:ext uri="{FF2B5EF4-FFF2-40B4-BE49-F238E27FC236}">
                <a16:creationId xmlns:a16="http://schemas.microsoft.com/office/drawing/2014/main" id="{54E7AD76-612F-E64C-B1DD-28DEA1A7B7C7}"/>
              </a:ext>
            </a:extLst>
          </p:cNvPr>
          <p:cNvPicPr preferRelativeResize="0"/>
          <p:nvPr/>
        </p:nvPicPr>
        <p:blipFill rotWithShape="1">
          <a:blip r:embed="rId5">
            <a:alphaModFix/>
          </a:blip>
          <a:srcRect/>
          <a:stretch/>
        </p:blipFill>
        <p:spPr>
          <a:xfrm>
            <a:off x="5554822" y="3854556"/>
            <a:ext cx="1986096" cy="457953"/>
          </a:xfrm>
          <a:prstGeom prst="rect">
            <a:avLst/>
          </a:prstGeom>
          <a:noFill/>
          <a:ln>
            <a:noFill/>
          </a:ln>
        </p:spPr>
      </p:pic>
      <p:pic>
        <p:nvPicPr>
          <p:cNvPr id="6" name="Google Shape;72;p6">
            <a:extLst>
              <a:ext uri="{FF2B5EF4-FFF2-40B4-BE49-F238E27FC236}">
                <a16:creationId xmlns:a16="http://schemas.microsoft.com/office/drawing/2014/main" id="{8FED246F-4FCB-72DC-E77F-1B3C08354F0C}"/>
              </a:ext>
            </a:extLst>
          </p:cNvPr>
          <p:cNvPicPr preferRelativeResize="0"/>
          <p:nvPr/>
        </p:nvPicPr>
        <p:blipFill rotWithShape="1">
          <a:blip r:embed="rId6">
            <a:alphaModFix/>
          </a:blip>
          <a:srcRect/>
          <a:stretch/>
        </p:blipFill>
        <p:spPr>
          <a:xfrm>
            <a:off x="1632188" y="4554818"/>
            <a:ext cx="2649759" cy="457953"/>
          </a:xfrm>
          <a:prstGeom prst="rect">
            <a:avLst/>
          </a:prstGeom>
          <a:noFill/>
          <a:ln>
            <a:noFill/>
          </a:ln>
        </p:spPr>
      </p:pic>
      <p:pic>
        <p:nvPicPr>
          <p:cNvPr id="7" name="Google Shape;73;p6">
            <a:extLst>
              <a:ext uri="{FF2B5EF4-FFF2-40B4-BE49-F238E27FC236}">
                <a16:creationId xmlns:a16="http://schemas.microsoft.com/office/drawing/2014/main" id="{D6259157-EDFC-720B-34B4-0333B35D13CE}"/>
              </a:ext>
            </a:extLst>
          </p:cNvPr>
          <p:cNvPicPr preferRelativeResize="0"/>
          <p:nvPr/>
        </p:nvPicPr>
        <p:blipFill rotWithShape="1">
          <a:blip r:embed="rId7">
            <a:alphaModFix/>
          </a:blip>
          <a:srcRect/>
          <a:stretch/>
        </p:blipFill>
        <p:spPr>
          <a:xfrm>
            <a:off x="1632188" y="5195627"/>
            <a:ext cx="2710983" cy="457953"/>
          </a:xfrm>
          <a:prstGeom prst="rect">
            <a:avLst/>
          </a:prstGeom>
          <a:noFill/>
          <a:ln>
            <a:noFill/>
          </a:ln>
        </p:spPr>
      </p:pic>
      <p:pic>
        <p:nvPicPr>
          <p:cNvPr id="9" name="Google Shape;75;p6">
            <a:extLst>
              <a:ext uri="{FF2B5EF4-FFF2-40B4-BE49-F238E27FC236}">
                <a16:creationId xmlns:a16="http://schemas.microsoft.com/office/drawing/2014/main" id="{38154A8F-CD69-A1D8-D432-6714B5F6DF4F}"/>
              </a:ext>
            </a:extLst>
          </p:cNvPr>
          <p:cNvPicPr preferRelativeResize="0"/>
          <p:nvPr/>
        </p:nvPicPr>
        <p:blipFill rotWithShape="1">
          <a:blip r:embed="rId8">
            <a:alphaModFix/>
          </a:blip>
          <a:srcRect/>
          <a:stretch/>
        </p:blipFill>
        <p:spPr>
          <a:xfrm>
            <a:off x="1633139" y="3887039"/>
            <a:ext cx="1322975" cy="457953"/>
          </a:xfrm>
          <a:prstGeom prst="rect">
            <a:avLst/>
          </a:prstGeom>
          <a:noFill/>
          <a:ln>
            <a:noFill/>
          </a:ln>
        </p:spPr>
      </p:pic>
      <p:sp>
        <p:nvSpPr>
          <p:cNvPr id="15" name="Google Shape;71;p1">
            <a:extLst>
              <a:ext uri="{FF2B5EF4-FFF2-40B4-BE49-F238E27FC236}">
                <a16:creationId xmlns:a16="http://schemas.microsoft.com/office/drawing/2014/main" id="{C793D0A5-C9F7-D2D5-E606-BB8051766FBB}"/>
              </a:ext>
            </a:extLst>
          </p:cNvPr>
          <p:cNvSpPr/>
          <p:nvPr/>
        </p:nvSpPr>
        <p:spPr>
          <a:xfrm rot="-5400000">
            <a:off x="9987296" y="-811152"/>
            <a:ext cx="1613705" cy="1613705"/>
          </a:xfrm>
          <a:prstGeom prst="chord">
            <a:avLst>
              <a:gd name="adj1" fmla="val 5403826"/>
              <a:gd name="adj2" fmla="val 1620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pic>
        <p:nvPicPr>
          <p:cNvPr id="16" name="Google Shape;72;p1">
            <a:extLst>
              <a:ext uri="{FF2B5EF4-FFF2-40B4-BE49-F238E27FC236}">
                <a16:creationId xmlns:a16="http://schemas.microsoft.com/office/drawing/2014/main" id="{1921499A-7A7C-B6F8-2BFA-20A1EBB27D46}"/>
              </a:ext>
            </a:extLst>
          </p:cNvPr>
          <p:cNvPicPr preferRelativeResize="0"/>
          <p:nvPr/>
        </p:nvPicPr>
        <p:blipFill rotWithShape="1">
          <a:blip r:embed="rId9">
            <a:alphaModFix/>
          </a:blip>
          <a:srcRect/>
          <a:stretch/>
        </p:blipFill>
        <p:spPr>
          <a:xfrm>
            <a:off x="8589843" y="4480880"/>
            <a:ext cx="3610532" cy="2377120"/>
          </a:xfrm>
          <a:prstGeom prst="rect">
            <a:avLst/>
          </a:prstGeom>
          <a:noFill/>
          <a:ln>
            <a:noFill/>
          </a:ln>
        </p:spPr>
      </p:pic>
      <p:sp>
        <p:nvSpPr>
          <p:cNvPr id="17" name="Google Shape;73;p1">
            <a:extLst>
              <a:ext uri="{FF2B5EF4-FFF2-40B4-BE49-F238E27FC236}">
                <a16:creationId xmlns:a16="http://schemas.microsoft.com/office/drawing/2014/main" id="{F99CDBCE-F988-4655-14CD-8CEABC857534}"/>
              </a:ext>
            </a:extLst>
          </p:cNvPr>
          <p:cNvSpPr/>
          <p:nvPr/>
        </p:nvSpPr>
        <p:spPr>
          <a:xfrm>
            <a:off x="10976882" y="3151425"/>
            <a:ext cx="650913" cy="650913"/>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8" name="Google Shape;74;p1">
            <a:extLst>
              <a:ext uri="{FF2B5EF4-FFF2-40B4-BE49-F238E27FC236}">
                <a16:creationId xmlns:a16="http://schemas.microsoft.com/office/drawing/2014/main" id="{00B310E5-681E-8E6E-C6AF-FFFC944819C8}"/>
              </a:ext>
            </a:extLst>
          </p:cNvPr>
          <p:cNvSpPr/>
          <p:nvPr/>
        </p:nvSpPr>
        <p:spPr>
          <a:xfrm>
            <a:off x="11537507" y="1556107"/>
            <a:ext cx="180576" cy="180576"/>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9" name="Google Shape;75;p1">
            <a:extLst>
              <a:ext uri="{FF2B5EF4-FFF2-40B4-BE49-F238E27FC236}">
                <a16:creationId xmlns:a16="http://schemas.microsoft.com/office/drawing/2014/main" id="{9FE12E9C-9209-D90D-1217-E9CD0AF21BF3}"/>
              </a:ext>
            </a:extLst>
          </p:cNvPr>
          <p:cNvSpPr/>
          <p:nvPr/>
        </p:nvSpPr>
        <p:spPr>
          <a:xfrm>
            <a:off x="10504586" y="2288314"/>
            <a:ext cx="280673" cy="280673"/>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667" name="Google Shape;1667;p91"/>
          <p:cNvSpPr txBox="1">
            <a:spLocks noGrp="1"/>
          </p:cNvSpPr>
          <p:nvPr>
            <p:ph type="title"/>
          </p:nvPr>
        </p:nvSpPr>
        <p:spPr>
          <a:xfrm>
            <a:off x="641400" y="1834249"/>
            <a:ext cx="5648329" cy="347992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2800"/>
              <a:buFont typeface="Arial"/>
              <a:buNone/>
            </a:pPr>
            <a:r>
              <a:rPr lang="fr-FR" sz="3100" dirty="0">
                <a:solidFill>
                  <a:schemeClr val="bg1"/>
                </a:solidFill>
              </a:rPr>
              <a:t>Merci.</a:t>
            </a:r>
            <a:br>
              <a:rPr lang="fr-FR" sz="3100" dirty="0">
                <a:solidFill>
                  <a:schemeClr val="bg1"/>
                </a:solidFill>
              </a:rPr>
            </a:br>
            <a:br>
              <a:rPr lang="fr-FR" sz="3100" dirty="0">
                <a:solidFill>
                  <a:schemeClr val="bg1"/>
                </a:solidFill>
              </a:rPr>
            </a:br>
            <a:r>
              <a:rPr lang="fr-FR" sz="3100" dirty="0">
                <a:solidFill>
                  <a:schemeClr val="bg1"/>
                </a:solidFill>
              </a:rPr>
              <a:t>Collaborer avec l’ICANN :</a:t>
            </a:r>
          </a:p>
        </p:txBody>
      </p:sp>
      <p:grpSp>
        <p:nvGrpSpPr>
          <p:cNvPr id="10" name="Group 9">
            <a:extLst>
              <a:ext uri="{FF2B5EF4-FFF2-40B4-BE49-F238E27FC236}">
                <a16:creationId xmlns:a16="http://schemas.microsoft.com/office/drawing/2014/main" id="{01BB7A9D-1A3A-2C3C-85DF-1DB3AB3F4572}"/>
              </a:ext>
            </a:extLst>
          </p:cNvPr>
          <p:cNvGrpSpPr/>
          <p:nvPr/>
        </p:nvGrpSpPr>
        <p:grpSpPr>
          <a:xfrm>
            <a:off x="590999" y="584264"/>
            <a:ext cx="4326904" cy="956285"/>
            <a:chOff x="590999" y="584264"/>
            <a:chExt cx="4326904" cy="956285"/>
          </a:xfrm>
        </p:grpSpPr>
        <p:pic>
          <p:nvPicPr>
            <p:cNvPr id="22" name="Picture 21">
              <a:extLst>
                <a:ext uri="{FF2B5EF4-FFF2-40B4-BE49-F238E27FC236}">
                  <a16:creationId xmlns:a16="http://schemas.microsoft.com/office/drawing/2014/main" id="{2CC1BF35-C7EC-1CC3-1397-B27D69650D75}"/>
                </a:ext>
              </a:extLst>
            </p:cNvPr>
            <p:cNvPicPr>
              <a:picLocks noChangeAspect="1"/>
            </p:cNvPicPr>
            <p:nvPr/>
          </p:nvPicPr>
          <p:blipFill>
            <a:blip r:embed="rId10"/>
            <a:stretch>
              <a:fillRect/>
            </a:stretch>
          </p:blipFill>
          <p:spPr>
            <a:xfrm>
              <a:off x="590999" y="584264"/>
              <a:ext cx="4326904" cy="956285"/>
            </a:xfrm>
            <a:prstGeom prst="rect">
              <a:avLst/>
            </a:prstGeom>
          </p:spPr>
        </p:pic>
        <p:sp>
          <p:nvSpPr>
            <p:cNvPr id="2" name="TextBox 1">
              <a:extLst>
                <a:ext uri="{FF2B5EF4-FFF2-40B4-BE49-F238E27FC236}">
                  <a16:creationId xmlns:a16="http://schemas.microsoft.com/office/drawing/2014/main" id="{1072B85C-EB72-F9D1-87C7-214DAB5EB160}"/>
                </a:ext>
              </a:extLst>
            </p:cNvPr>
            <p:cNvSpPr txBox="1"/>
            <p:nvPr/>
          </p:nvSpPr>
          <p:spPr>
            <a:xfrm>
              <a:off x="1632187" y="877740"/>
              <a:ext cx="3285715" cy="400110"/>
            </a:xfrm>
            <a:prstGeom prst="rect">
              <a:avLst/>
            </a:prstGeom>
            <a:solidFill>
              <a:srgbClr val="002B49"/>
            </a:solidFill>
          </p:spPr>
          <p:txBody>
            <a:bodyPr wrap="square" rtlCol="0">
              <a:spAutoFit/>
            </a:bodyPr>
            <a:lstStyle/>
            <a:p>
              <a:r>
                <a:rPr lang="en-TR" sz="2000" dirty="0">
                  <a:solidFill>
                    <a:schemeClr val="bg1"/>
                  </a:solidFill>
                </a:rPr>
                <a:t>Un monde, un Internet</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2" name="Rectangle 1">
            <a:extLst>
              <a:ext uri="{FF2B5EF4-FFF2-40B4-BE49-F238E27FC236}">
                <a16:creationId xmlns:a16="http://schemas.microsoft.com/office/drawing/2014/main" id="{0E270406-6AAB-CF6F-B51C-85AF226AC8DE}"/>
              </a:ext>
            </a:extLst>
          </p:cNvPr>
          <p:cNvSpPr/>
          <p:nvPr/>
        </p:nvSpPr>
        <p:spPr>
          <a:xfrm>
            <a:off x="0" y="-6967"/>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9" name="Google Shape;879;p63"/>
          <p:cNvSpPr txBox="1">
            <a:spLocks noGrp="1"/>
          </p:cNvSpPr>
          <p:nvPr>
            <p:ph type="title"/>
          </p:nvPr>
        </p:nvSpPr>
        <p:spPr>
          <a:xfrm>
            <a:off x="355504" y="951056"/>
            <a:ext cx="4668188" cy="174522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3458"/>
              </a:buClr>
              <a:buSzPts val="2800"/>
              <a:buFont typeface="Arial"/>
              <a:buNone/>
            </a:pPr>
            <a:r>
              <a:rPr lang="fr-FR" sz="4500" dirty="0">
                <a:solidFill>
                  <a:srgbClr val="002B49"/>
                </a:solidFill>
              </a:rPr>
              <a:t>Comment naviguons-nous sur Internet ? </a:t>
            </a:r>
          </a:p>
        </p:txBody>
      </p:sp>
      <p:sp>
        <p:nvSpPr>
          <p:cNvPr id="882" name="Google Shape;882;p63"/>
          <p:cNvSpPr/>
          <p:nvPr/>
        </p:nvSpPr>
        <p:spPr>
          <a:xfrm>
            <a:off x="812801" y="3612947"/>
            <a:ext cx="7261200" cy="1400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fr-FR" sz="2000" b="0" i="0" u="none" strike="noStrike" cap="none" dirty="0">
                <a:solidFill>
                  <a:srgbClr val="002B49"/>
                </a:solidFill>
                <a:latin typeface="Arial"/>
                <a:ea typeface="Arial"/>
                <a:cs typeface="Arial"/>
                <a:sym typeface="Arial"/>
              </a:rPr>
              <a:t>Les adresses IP sont difficiles à mémoriser.</a:t>
            </a:r>
          </a:p>
          <a:p>
            <a:pPr marL="0" marR="0" lvl="0" indent="0" algn="l" rtl="0">
              <a:lnSpc>
                <a:spcPct val="100000"/>
              </a:lnSpc>
              <a:spcBef>
                <a:spcPts val="0"/>
              </a:spcBef>
              <a:spcAft>
                <a:spcPts val="0"/>
              </a:spcAft>
              <a:buClr>
                <a:srgbClr val="000000"/>
              </a:buClr>
              <a:buSzPts val="2000"/>
              <a:buFont typeface="Arial"/>
              <a:buNone/>
            </a:pPr>
            <a:endParaRPr sz="1400" b="0" i="0" u="none" strike="noStrike" cap="none" dirty="0">
              <a:solidFill>
                <a:srgbClr val="002B49"/>
              </a:solidFill>
              <a:latin typeface="Arial"/>
              <a:ea typeface="Arial"/>
              <a:cs typeface="Arial"/>
              <a:sym typeface="Arial"/>
            </a:endParaRPr>
          </a:p>
          <a:p>
            <a:pPr marL="285750" marR="0" lvl="0" indent="-279400" algn="ctr" rtl="0">
              <a:lnSpc>
                <a:spcPct val="100000"/>
              </a:lnSpc>
              <a:spcBef>
                <a:spcPts val="0"/>
              </a:spcBef>
              <a:spcAft>
                <a:spcPts val="0"/>
              </a:spcAft>
              <a:buClr>
                <a:schemeClr val="dk1"/>
              </a:buClr>
              <a:buSzPts val="2000"/>
              <a:buFont typeface="Arial"/>
              <a:buChar char="•"/>
            </a:pPr>
            <a:r>
              <a:rPr lang="fr-FR" sz="2000" b="0" i="0" u="none" strike="noStrike" cap="none" dirty="0">
                <a:solidFill>
                  <a:srgbClr val="002B49"/>
                </a:solidFill>
                <a:latin typeface="Arial"/>
                <a:ea typeface="Arial"/>
                <a:cs typeface="Arial"/>
                <a:sym typeface="Arial"/>
              </a:rPr>
              <a:t>IPv4 : 192.0.43.7.</a:t>
            </a:r>
          </a:p>
          <a:p>
            <a:pPr marL="285750" marR="0" lvl="0" indent="-279400" algn="ctr" rtl="0">
              <a:lnSpc>
                <a:spcPct val="100000"/>
              </a:lnSpc>
              <a:spcBef>
                <a:spcPts val="0"/>
              </a:spcBef>
              <a:spcAft>
                <a:spcPts val="0"/>
              </a:spcAft>
              <a:buClr>
                <a:schemeClr val="dk1"/>
              </a:buClr>
              <a:buSzPts val="2000"/>
              <a:buFont typeface="Arial"/>
              <a:buChar char="•"/>
            </a:pPr>
            <a:r>
              <a:rPr lang="fr-FR" sz="2000" b="0" i="0" u="none" strike="noStrike" cap="none" dirty="0">
                <a:solidFill>
                  <a:srgbClr val="002B49"/>
                </a:solidFill>
                <a:latin typeface="Arial"/>
                <a:ea typeface="Arial"/>
                <a:cs typeface="Arial"/>
                <a:sym typeface="Arial"/>
              </a:rPr>
              <a:t>IPv6 : 2001:0db8:ac10:fe01:0000</a:t>
            </a:r>
          </a:p>
        </p:txBody>
      </p:sp>
      <p:sp>
        <p:nvSpPr>
          <p:cNvPr id="883" name="Google Shape;883;p63"/>
          <p:cNvSpPr/>
          <p:nvPr/>
        </p:nvSpPr>
        <p:spPr>
          <a:xfrm>
            <a:off x="4705500" y="5143150"/>
            <a:ext cx="69213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fr-FR" sz="2000" b="0" i="0" u="none" strike="noStrike" cap="none" dirty="0">
                <a:solidFill>
                  <a:srgbClr val="002B49"/>
                </a:solidFill>
                <a:latin typeface="Arial"/>
                <a:ea typeface="Arial"/>
                <a:cs typeface="Arial"/>
                <a:sym typeface="Arial"/>
              </a:rPr>
              <a:t>Les personnes retiennent plus facilement des mots.</a:t>
            </a:r>
          </a:p>
          <a:p>
            <a:pPr marL="0" marR="0" lvl="0" indent="0" algn="l" rtl="0">
              <a:lnSpc>
                <a:spcPct val="100000"/>
              </a:lnSpc>
              <a:spcBef>
                <a:spcPts val="0"/>
              </a:spcBef>
              <a:spcAft>
                <a:spcPts val="0"/>
              </a:spcAft>
              <a:buClr>
                <a:srgbClr val="000000"/>
              </a:buClr>
              <a:buSzPts val="800"/>
              <a:buFont typeface="Arial"/>
              <a:buNone/>
            </a:pPr>
            <a:endParaRPr sz="800" b="0" i="0" u="none" strike="noStrike" cap="none" dirty="0">
              <a:solidFill>
                <a:srgbClr val="002B49"/>
              </a:solidFill>
              <a:highlight>
                <a:srgbClr val="FEFEFE"/>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fr-FR" sz="2000" b="1" i="0" u="none" strike="noStrike" cap="none" dirty="0" err="1">
                <a:solidFill>
                  <a:srgbClr val="002B49"/>
                </a:solidFill>
                <a:latin typeface="Arial"/>
                <a:ea typeface="Arial"/>
                <a:cs typeface="Arial"/>
                <a:sym typeface="Arial"/>
              </a:rPr>
              <a:t>www.icann.org</a:t>
            </a:r>
            <a:r>
              <a:rPr lang="fr-FR" sz="2000" b="0" i="0" u="none" strike="noStrike" cap="none" dirty="0">
                <a:solidFill>
                  <a:srgbClr val="002B49"/>
                </a:solidFill>
                <a:latin typeface="Arial"/>
                <a:ea typeface="Arial"/>
                <a:cs typeface="Arial"/>
                <a:sym typeface="Arial"/>
              </a:rPr>
              <a:t> = </a:t>
            </a:r>
            <a:r>
              <a:rPr lang="fr-FR" sz="2000" b="1" i="0" u="none" strike="noStrike" cap="none" dirty="0">
                <a:solidFill>
                  <a:srgbClr val="002B49"/>
                </a:solidFill>
                <a:latin typeface="Arial"/>
                <a:ea typeface="Arial"/>
                <a:cs typeface="Arial"/>
                <a:sym typeface="Arial"/>
              </a:rPr>
              <a:t>192.0.43.7</a:t>
            </a:r>
          </a:p>
        </p:txBody>
      </p:sp>
      <p:cxnSp>
        <p:nvCxnSpPr>
          <p:cNvPr id="884" name="Google Shape;884;p63"/>
          <p:cNvCxnSpPr/>
          <p:nvPr/>
        </p:nvCxnSpPr>
        <p:spPr>
          <a:xfrm>
            <a:off x="824700" y="3483161"/>
            <a:ext cx="10542600" cy="0"/>
          </a:xfrm>
          <a:prstGeom prst="straightConnector1">
            <a:avLst/>
          </a:prstGeom>
          <a:noFill/>
          <a:ln w="25400" cap="flat" cmpd="sng">
            <a:solidFill>
              <a:schemeClr val="accent1"/>
            </a:solidFill>
            <a:prstDash val="dash"/>
            <a:round/>
            <a:headEnd type="none" w="sm" len="sm"/>
            <a:tailEnd type="none" w="sm" len="sm"/>
          </a:ln>
        </p:spPr>
      </p:cxnSp>
      <p:cxnSp>
        <p:nvCxnSpPr>
          <p:cNvPr id="885" name="Google Shape;885;p63"/>
          <p:cNvCxnSpPr/>
          <p:nvPr/>
        </p:nvCxnSpPr>
        <p:spPr>
          <a:xfrm>
            <a:off x="824700" y="5053626"/>
            <a:ext cx="10542600" cy="0"/>
          </a:xfrm>
          <a:prstGeom prst="straightConnector1">
            <a:avLst/>
          </a:prstGeom>
          <a:noFill/>
          <a:ln w="25400" cap="flat" cmpd="sng">
            <a:solidFill>
              <a:schemeClr val="accent1"/>
            </a:solidFill>
            <a:prstDash val="dash"/>
            <a:round/>
            <a:headEnd type="none" w="sm" len="sm"/>
            <a:tailEnd type="none" w="sm" len="sm"/>
          </a:ln>
        </p:spPr>
      </p:cxnSp>
      <p:sp>
        <p:nvSpPr>
          <p:cNvPr id="4" name="Google Shape;19;p36">
            <a:extLst>
              <a:ext uri="{FF2B5EF4-FFF2-40B4-BE49-F238E27FC236}">
                <a16:creationId xmlns:a16="http://schemas.microsoft.com/office/drawing/2014/main" id="{6904AAED-4EFF-ABBA-4E1E-91F02C41CE34}"/>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4</a:t>
            </a:fld>
            <a:endParaRPr lang="en-US" sz="1200" b="1" i="0" u="none" strike="noStrike" cap="none">
              <a:solidFill>
                <a:schemeClr val="lt1"/>
              </a:solidFill>
              <a:latin typeface="Arial"/>
              <a:ea typeface="Arial"/>
              <a:cs typeface="Arial"/>
              <a:sym typeface="Arial"/>
            </a:endParaRPr>
          </a:p>
        </p:txBody>
      </p:sp>
      <p:pic>
        <p:nvPicPr>
          <p:cNvPr id="5" name="Picture 4">
            <a:extLst>
              <a:ext uri="{FF2B5EF4-FFF2-40B4-BE49-F238E27FC236}">
                <a16:creationId xmlns:a16="http://schemas.microsoft.com/office/drawing/2014/main" id="{9E7F794E-4B22-2392-DB4E-BCB991535DC0}"/>
              </a:ext>
            </a:extLst>
          </p:cNvPr>
          <p:cNvPicPr>
            <a:picLocks noChangeAspect="1"/>
          </p:cNvPicPr>
          <p:nvPr/>
        </p:nvPicPr>
        <p:blipFill>
          <a:blip r:embed="rId3"/>
          <a:stretch>
            <a:fillRect/>
          </a:stretch>
        </p:blipFill>
        <p:spPr>
          <a:xfrm>
            <a:off x="8229150" y="3602836"/>
            <a:ext cx="2993360" cy="1212682"/>
          </a:xfrm>
          <a:prstGeom prst="rect">
            <a:avLst/>
          </a:prstGeom>
        </p:spPr>
      </p:pic>
      <p:pic>
        <p:nvPicPr>
          <p:cNvPr id="6" name="Picture 5">
            <a:extLst>
              <a:ext uri="{FF2B5EF4-FFF2-40B4-BE49-F238E27FC236}">
                <a16:creationId xmlns:a16="http://schemas.microsoft.com/office/drawing/2014/main" id="{BBA7B0FE-8D0F-2DB2-99EA-069AB773D743}"/>
              </a:ext>
            </a:extLst>
          </p:cNvPr>
          <p:cNvPicPr>
            <a:picLocks noChangeAspect="1"/>
          </p:cNvPicPr>
          <p:nvPr/>
        </p:nvPicPr>
        <p:blipFill>
          <a:blip r:embed="rId4"/>
          <a:stretch>
            <a:fillRect/>
          </a:stretch>
        </p:blipFill>
        <p:spPr>
          <a:xfrm>
            <a:off x="1769184" y="5168246"/>
            <a:ext cx="1456473" cy="1011196"/>
          </a:xfrm>
          <a:prstGeom prst="rect">
            <a:avLst/>
          </a:prstGeom>
        </p:spPr>
      </p:pic>
      <p:grpSp>
        <p:nvGrpSpPr>
          <p:cNvPr id="8" name="Group 7">
            <a:extLst>
              <a:ext uri="{FF2B5EF4-FFF2-40B4-BE49-F238E27FC236}">
                <a16:creationId xmlns:a16="http://schemas.microsoft.com/office/drawing/2014/main" id="{99CD8EBD-F2B2-2108-3D20-B5A3300C1356}"/>
              </a:ext>
            </a:extLst>
          </p:cNvPr>
          <p:cNvGrpSpPr/>
          <p:nvPr/>
        </p:nvGrpSpPr>
        <p:grpSpPr>
          <a:xfrm>
            <a:off x="5710989" y="808993"/>
            <a:ext cx="4796828" cy="2486959"/>
            <a:chOff x="5710989" y="808993"/>
            <a:chExt cx="4796828" cy="2486959"/>
          </a:xfrm>
        </p:grpSpPr>
        <p:sp>
          <p:nvSpPr>
            <p:cNvPr id="7" name="Rectangle 6">
              <a:extLst>
                <a:ext uri="{FF2B5EF4-FFF2-40B4-BE49-F238E27FC236}">
                  <a16:creationId xmlns:a16="http://schemas.microsoft.com/office/drawing/2014/main" id="{5517E39F-F177-2437-49B0-3CCE4693BBA3}"/>
                </a:ext>
              </a:extLst>
            </p:cNvPr>
            <p:cNvSpPr/>
            <p:nvPr/>
          </p:nvSpPr>
          <p:spPr>
            <a:xfrm>
              <a:off x="5710989" y="808993"/>
              <a:ext cx="4760116" cy="2486959"/>
            </a:xfrm>
            <a:prstGeom prst="rect">
              <a:avLst/>
            </a:prstGeom>
            <a:solidFill>
              <a:srgbClr val="002B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87" name="Google Shape;887;p63"/>
            <p:cNvPicPr preferRelativeResize="0"/>
            <p:nvPr/>
          </p:nvPicPr>
          <p:blipFill rotWithShape="1">
            <a:blip r:embed="rId5">
              <a:alphaModFix/>
            </a:blip>
            <a:srcRect/>
            <a:stretch/>
          </p:blipFill>
          <p:spPr>
            <a:xfrm>
              <a:off x="5751495" y="814499"/>
              <a:ext cx="4534600" cy="2441448"/>
            </a:xfrm>
            <a:prstGeom prst="rect">
              <a:avLst/>
            </a:prstGeom>
            <a:noFill/>
            <a:ln>
              <a:noFill/>
            </a:ln>
          </p:spPr>
        </p:pic>
        <p:pic>
          <p:nvPicPr>
            <p:cNvPr id="10" name="Picture 9">
              <a:extLst>
                <a:ext uri="{FF2B5EF4-FFF2-40B4-BE49-F238E27FC236}">
                  <a16:creationId xmlns:a16="http://schemas.microsoft.com/office/drawing/2014/main" id="{1519802A-A1F4-E16B-2C01-85DFA6BA621B}"/>
                </a:ext>
              </a:extLst>
            </p:cNvPr>
            <p:cNvPicPr>
              <a:picLocks noChangeAspect="1"/>
            </p:cNvPicPr>
            <p:nvPr/>
          </p:nvPicPr>
          <p:blipFill>
            <a:blip r:embed="rId6"/>
            <a:stretch>
              <a:fillRect/>
            </a:stretch>
          </p:blipFill>
          <p:spPr>
            <a:xfrm>
              <a:off x="5867400" y="859470"/>
              <a:ext cx="4195570" cy="650050"/>
            </a:xfrm>
            <a:prstGeom prst="rect">
              <a:avLst/>
            </a:prstGeom>
          </p:spPr>
        </p:pic>
        <p:sp>
          <p:nvSpPr>
            <p:cNvPr id="9" name="TextBox 8">
              <a:extLst>
                <a:ext uri="{FF2B5EF4-FFF2-40B4-BE49-F238E27FC236}">
                  <a16:creationId xmlns:a16="http://schemas.microsoft.com/office/drawing/2014/main" id="{6CBE9D4A-D4DD-548C-187D-F0FCD1E0ED5F}"/>
                </a:ext>
              </a:extLst>
            </p:cNvPr>
            <p:cNvSpPr txBox="1"/>
            <p:nvPr/>
          </p:nvSpPr>
          <p:spPr>
            <a:xfrm>
              <a:off x="5894345" y="948200"/>
              <a:ext cx="4393403" cy="584775"/>
            </a:xfrm>
            <a:prstGeom prst="rect">
              <a:avLst/>
            </a:prstGeom>
            <a:noFill/>
          </p:spPr>
          <p:txBody>
            <a:bodyPr wrap="square">
              <a:spAutoFit/>
            </a:bodyPr>
            <a:lstStyle/>
            <a:p>
              <a:pPr algn="ctr"/>
              <a:r>
                <a:rPr lang="fr-FR" sz="1600" dirty="0">
                  <a:solidFill>
                    <a:schemeClr val="bg1"/>
                  </a:solidFill>
                  <a:effectLst/>
                  <a:latin typeface="Calibri" panose="020F0502020204030204" pitchFamily="34" charset="0"/>
                  <a:ea typeface="Calibri" panose="020F0502020204030204" pitchFamily="34" charset="0"/>
                  <a:cs typeface="Arial" panose="020B0604020202020204" pitchFamily="34" charset="0"/>
                </a:rPr>
                <a:t>Une information envoyée sur Internet, c'est comme une </a:t>
              </a:r>
              <a:r>
                <a:rPr lang="fr-FR" sz="16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carte postale numérique</a:t>
              </a:r>
              <a:r>
                <a:rPr lang="fr-FR" sz="1600" dirty="0">
                  <a:solidFill>
                    <a:schemeClr val="bg1"/>
                  </a:solidFill>
                  <a:effectLst/>
                  <a:latin typeface="Calibri" panose="020F0502020204030204" pitchFamily="34" charset="0"/>
                  <a:ea typeface="Calibri" panose="020F0502020204030204" pitchFamily="34" charset="0"/>
                  <a:cs typeface="Arial" panose="020B0604020202020204" pitchFamily="34" charset="0"/>
                </a:rPr>
                <a:t>.</a:t>
              </a:r>
              <a:r>
                <a:rPr lang="en-US" sz="1600" dirty="0">
                  <a:solidFill>
                    <a:schemeClr val="bg1"/>
                  </a:solidFill>
                  <a:effectLst/>
                </a:rPr>
                <a:t> </a:t>
              </a:r>
              <a:endParaRPr lang="en-US" sz="1600" dirty="0">
                <a:solidFill>
                  <a:schemeClr val="bg1"/>
                </a:solidFill>
              </a:endParaRPr>
            </a:p>
          </p:txBody>
        </p:sp>
        <p:pic>
          <p:nvPicPr>
            <p:cNvPr id="11" name="Picture 10">
              <a:extLst>
                <a:ext uri="{FF2B5EF4-FFF2-40B4-BE49-F238E27FC236}">
                  <a16:creationId xmlns:a16="http://schemas.microsoft.com/office/drawing/2014/main" id="{65465AF3-5FF5-4C40-6EB5-A4C8C335999D}"/>
                </a:ext>
              </a:extLst>
            </p:cNvPr>
            <p:cNvPicPr>
              <a:picLocks noChangeAspect="1"/>
            </p:cNvPicPr>
            <p:nvPr/>
          </p:nvPicPr>
          <p:blipFill>
            <a:blip r:embed="rId6"/>
            <a:stretch>
              <a:fillRect/>
            </a:stretch>
          </p:blipFill>
          <p:spPr>
            <a:xfrm>
              <a:off x="5760130" y="2095426"/>
              <a:ext cx="930358" cy="650050"/>
            </a:xfrm>
            <a:prstGeom prst="rect">
              <a:avLst/>
            </a:prstGeom>
          </p:spPr>
        </p:pic>
        <p:sp>
          <p:nvSpPr>
            <p:cNvPr id="12" name="TextBox 11">
              <a:extLst>
                <a:ext uri="{FF2B5EF4-FFF2-40B4-BE49-F238E27FC236}">
                  <a16:creationId xmlns:a16="http://schemas.microsoft.com/office/drawing/2014/main" id="{866640C0-BE03-A88E-3D60-8DD0D039A8F7}"/>
                </a:ext>
              </a:extLst>
            </p:cNvPr>
            <p:cNvSpPr txBox="1"/>
            <p:nvPr/>
          </p:nvSpPr>
          <p:spPr>
            <a:xfrm>
              <a:off x="5833553" y="2162356"/>
              <a:ext cx="930358" cy="338554"/>
            </a:xfrm>
            <a:prstGeom prst="rect">
              <a:avLst/>
            </a:prstGeom>
            <a:noFill/>
          </p:spPr>
          <p:txBody>
            <a:bodyPr wrap="square">
              <a:spAutoFit/>
            </a:bodyPr>
            <a:lstStyle/>
            <a:p>
              <a:pPr marL="0" marR="0">
                <a:spcBef>
                  <a:spcPts val="0"/>
                </a:spcBef>
                <a:spcAft>
                  <a:spcPts val="0"/>
                </a:spcAft>
              </a:pPr>
              <a:r>
                <a:rPr lang="fr-FR" sz="1600" b="1" dirty="0">
                  <a:solidFill>
                    <a:schemeClr val="accent4"/>
                  </a:solidFill>
                  <a:effectLst/>
                  <a:latin typeface="Calibri" panose="020F0502020204030204" pitchFamily="34" charset="0"/>
                  <a:ea typeface="Calibri" panose="020F0502020204030204" pitchFamily="34" charset="0"/>
                  <a:cs typeface="Arial" panose="020B0604020202020204" pitchFamily="34" charset="0"/>
                </a:rPr>
                <a:t>contenu</a:t>
              </a:r>
              <a:endParaRPr lang="en-US" sz="1600" b="1" dirty="0">
                <a:solidFill>
                  <a:schemeClr val="accent4"/>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8AD9572E-93FE-EF08-96E4-74B7EB3A90BF}"/>
                </a:ext>
              </a:extLst>
            </p:cNvPr>
            <p:cNvPicPr>
              <a:picLocks noChangeAspect="1"/>
            </p:cNvPicPr>
            <p:nvPr/>
          </p:nvPicPr>
          <p:blipFill>
            <a:blip r:embed="rId6"/>
            <a:stretch>
              <a:fillRect/>
            </a:stretch>
          </p:blipFill>
          <p:spPr>
            <a:xfrm>
              <a:off x="9168072" y="1740958"/>
              <a:ext cx="1126657" cy="1428550"/>
            </a:xfrm>
            <a:prstGeom prst="rect">
              <a:avLst/>
            </a:prstGeom>
          </p:spPr>
        </p:pic>
        <p:sp>
          <p:nvSpPr>
            <p:cNvPr id="14" name="TextBox 13">
              <a:extLst>
                <a:ext uri="{FF2B5EF4-FFF2-40B4-BE49-F238E27FC236}">
                  <a16:creationId xmlns:a16="http://schemas.microsoft.com/office/drawing/2014/main" id="{17028A1F-6CBC-CED8-4443-538F03F28AB5}"/>
                </a:ext>
              </a:extLst>
            </p:cNvPr>
            <p:cNvSpPr txBox="1"/>
            <p:nvPr/>
          </p:nvSpPr>
          <p:spPr>
            <a:xfrm>
              <a:off x="9176707" y="1740606"/>
              <a:ext cx="1294398" cy="584775"/>
            </a:xfrm>
            <a:prstGeom prst="rect">
              <a:avLst/>
            </a:prstGeom>
            <a:noFill/>
          </p:spPr>
          <p:txBody>
            <a:bodyPr wrap="square">
              <a:spAutoFit/>
            </a:bodyPr>
            <a:lstStyle/>
            <a:p>
              <a:pPr marL="0" marR="0">
                <a:spcBef>
                  <a:spcPts val="0"/>
                </a:spcBef>
                <a:spcAft>
                  <a:spcPts val="0"/>
                </a:spcAft>
              </a:pPr>
              <a:r>
                <a:rPr lang="fr-FR" sz="1600" b="1" dirty="0">
                  <a:solidFill>
                    <a:schemeClr val="accent4"/>
                  </a:solidFill>
                  <a:effectLst/>
                  <a:latin typeface="Calibri" panose="020F0502020204030204" pitchFamily="34" charset="0"/>
                  <a:ea typeface="Calibri" panose="020F0502020204030204" pitchFamily="34" charset="0"/>
                  <a:cs typeface="Arial" panose="020B0604020202020204" pitchFamily="34" charset="0"/>
                </a:rPr>
                <a:t>adresse du destinataire</a:t>
              </a:r>
              <a:endParaRPr lang="en-US" sz="1600" b="1" dirty="0">
                <a:solidFill>
                  <a:schemeClr val="accent4"/>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186EA69A-F6A1-5B87-3896-956EBCD5D4D4}"/>
                </a:ext>
              </a:extLst>
            </p:cNvPr>
            <p:cNvSpPr txBox="1"/>
            <p:nvPr/>
          </p:nvSpPr>
          <p:spPr>
            <a:xfrm>
              <a:off x="9213419" y="2497651"/>
              <a:ext cx="1294398" cy="584775"/>
            </a:xfrm>
            <a:prstGeom prst="rect">
              <a:avLst/>
            </a:prstGeom>
            <a:noFill/>
          </p:spPr>
          <p:txBody>
            <a:bodyPr wrap="square">
              <a:spAutoFit/>
            </a:bodyPr>
            <a:lstStyle/>
            <a:p>
              <a:pPr marL="0" marR="0">
                <a:spcBef>
                  <a:spcPts val="0"/>
                </a:spcBef>
                <a:spcAft>
                  <a:spcPts val="0"/>
                </a:spcAft>
              </a:pPr>
              <a:r>
                <a:rPr lang="fr-FR" sz="1600" b="1" dirty="0">
                  <a:solidFill>
                    <a:schemeClr val="accent4"/>
                  </a:solidFill>
                  <a:effectLst/>
                  <a:latin typeface="Calibri" panose="020F0502020204030204" pitchFamily="34" charset="0"/>
                  <a:ea typeface="Calibri" panose="020F0502020204030204" pitchFamily="34" charset="0"/>
                  <a:cs typeface="Arial" panose="020B0604020202020204" pitchFamily="34" charset="0"/>
                </a:rPr>
                <a:t>adresse de l’expéditeur</a:t>
              </a:r>
              <a:endParaRPr lang="en-US" sz="1600" b="1" dirty="0">
                <a:solidFill>
                  <a:schemeClr val="accent4"/>
                </a:solidFill>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15" name="Picture 14">
            <a:extLst>
              <a:ext uri="{FF2B5EF4-FFF2-40B4-BE49-F238E27FC236}">
                <a16:creationId xmlns:a16="http://schemas.microsoft.com/office/drawing/2014/main" id="{E220FDD9-68BC-DE1C-FDA6-7BCE2D81435F}"/>
              </a:ext>
            </a:extLst>
          </p:cNvPr>
          <p:cNvPicPr>
            <a:picLocks noChangeAspect="1"/>
          </p:cNvPicPr>
          <p:nvPr/>
        </p:nvPicPr>
        <p:blipFill>
          <a:blip r:embed="rId7"/>
          <a:stretch>
            <a:fillRect/>
          </a:stretch>
        </p:blipFill>
        <p:spPr>
          <a:xfrm>
            <a:off x="576000" y="288001"/>
            <a:ext cx="3092486" cy="28992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2" name="Rectangle 1">
            <a:extLst>
              <a:ext uri="{FF2B5EF4-FFF2-40B4-BE49-F238E27FC236}">
                <a16:creationId xmlns:a16="http://schemas.microsoft.com/office/drawing/2014/main" id="{28EDD61E-D1D0-278C-FAED-321799B0E157}"/>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19;p36">
            <a:extLst>
              <a:ext uri="{FF2B5EF4-FFF2-40B4-BE49-F238E27FC236}">
                <a16:creationId xmlns:a16="http://schemas.microsoft.com/office/drawing/2014/main" id="{A7C7892D-90DB-D5F5-B6E4-4E22D63BB86A}"/>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5</a:t>
            </a:fld>
            <a:endParaRPr lang="en-US" sz="1200" b="1" i="0" u="none" strike="noStrike" cap="none">
              <a:solidFill>
                <a:schemeClr val="lt1"/>
              </a:solidFill>
              <a:latin typeface="Arial"/>
              <a:ea typeface="Arial"/>
              <a:cs typeface="Arial"/>
              <a:sym typeface="Arial"/>
            </a:endParaRPr>
          </a:p>
        </p:txBody>
      </p:sp>
      <p:sp>
        <p:nvSpPr>
          <p:cNvPr id="893" name="Google Shape;893;p64"/>
          <p:cNvSpPr txBox="1">
            <a:spLocks noGrp="1"/>
          </p:cNvSpPr>
          <p:nvPr>
            <p:ph type="title"/>
          </p:nvPr>
        </p:nvSpPr>
        <p:spPr>
          <a:xfrm>
            <a:off x="394292" y="1012922"/>
            <a:ext cx="10716900" cy="45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5394"/>
              </a:buClr>
              <a:buSzPts val="2800"/>
              <a:buFont typeface="Arial"/>
              <a:buNone/>
            </a:pPr>
            <a:r>
              <a:rPr lang="fr-FR" sz="4500">
                <a:solidFill>
                  <a:srgbClr val="002B49"/>
                </a:solidFill>
              </a:rPr>
              <a:t>Qu’est-ce qu’un nom de domaine ?</a:t>
            </a:r>
          </a:p>
        </p:txBody>
      </p:sp>
      <p:sp>
        <p:nvSpPr>
          <p:cNvPr id="894" name="Google Shape;894;p64"/>
          <p:cNvSpPr txBox="1"/>
          <p:nvPr/>
        </p:nvSpPr>
        <p:spPr>
          <a:xfrm>
            <a:off x="657249" y="2104502"/>
            <a:ext cx="10846500" cy="819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fr-FR" sz="5400" b="0" i="0" u="sng" strike="noStrike" cap="none">
                <a:solidFill>
                  <a:srgbClr val="002B49"/>
                </a:solidFill>
                <a:latin typeface="Arial"/>
                <a:ea typeface="Arial"/>
                <a:cs typeface="Arial"/>
                <a:sym typeface="Arial"/>
                <a:hlinkClick r:id="rId3">
                  <a:extLst>
                    <a:ext uri="{A12FA001-AC4F-418D-AE19-62706E023703}">
                      <ahyp:hlinkClr xmlns:ahyp="http://schemas.microsoft.com/office/drawing/2018/hyperlinkcolor" val="tx"/>
                    </a:ext>
                  </a:extLst>
                </a:hlinkClick>
              </a:rPr>
              <a:t>www.icann.org</a:t>
            </a:r>
          </a:p>
        </p:txBody>
      </p:sp>
      <p:sp>
        <p:nvSpPr>
          <p:cNvPr id="897" name="Google Shape;897;p64"/>
          <p:cNvSpPr/>
          <p:nvPr/>
        </p:nvSpPr>
        <p:spPr>
          <a:xfrm rot="-5400000">
            <a:off x="7815250" y="2888229"/>
            <a:ext cx="133500" cy="771600"/>
          </a:xfrm>
          <a:prstGeom prst="leftBrace">
            <a:avLst>
              <a:gd name="adj1" fmla="val 50000"/>
              <a:gd name="adj2" fmla="val 50000"/>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8" name="Google Shape;898;p64"/>
          <p:cNvSpPr txBox="1"/>
          <p:nvPr/>
        </p:nvSpPr>
        <p:spPr>
          <a:xfrm>
            <a:off x="6591920" y="3399771"/>
            <a:ext cx="2874600" cy="450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1800" b="1" dirty="0">
                <a:solidFill>
                  <a:schemeClr val="accent5"/>
                </a:solidFill>
              </a:rPr>
              <a:t>d</a:t>
            </a:r>
            <a:r>
              <a:rPr lang="fr-FR" sz="1800" b="1" i="0" u="none" strike="noStrike" cap="none" dirty="0">
                <a:solidFill>
                  <a:schemeClr val="accent5"/>
                </a:solidFill>
                <a:latin typeface="Arial"/>
                <a:ea typeface="Arial"/>
                <a:cs typeface="Arial"/>
                <a:sym typeface="Arial"/>
              </a:rPr>
              <a:t>omaine de premier niveau</a:t>
            </a:r>
          </a:p>
        </p:txBody>
      </p:sp>
      <p:pic>
        <p:nvPicPr>
          <p:cNvPr id="5" name="Picture 4">
            <a:extLst>
              <a:ext uri="{FF2B5EF4-FFF2-40B4-BE49-F238E27FC236}">
                <a16:creationId xmlns:a16="http://schemas.microsoft.com/office/drawing/2014/main" id="{319C9020-FB6C-F946-13C9-24F42CB37557}"/>
              </a:ext>
            </a:extLst>
          </p:cNvPr>
          <p:cNvPicPr>
            <a:picLocks noChangeAspect="1"/>
          </p:cNvPicPr>
          <p:nvPr/>
        </p:nvPicPr>
        <p:blipFill>
          <a:blip r:embed="rId4"/>
          <a:stretch>
            <a:fillRect/>
          </a:stretch>
        </p:blipFill>
        <p:spPr>
          <a:xfrm>
            <a:off x="576000" y="288001"/>
            <a:ext cx="3092486" cy="28992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2" name="Rectangle 1">
            <a:extLst>
              <a:ext uri="{FF2B5EF4-FFF2-40B4-BE49-F238E27FC236}">
                <a16:creationId xmlns:a16="http://schemas.microsoft.com/office/drawing/2014/main" id="{34B33E31-76A0-A176-47D3-1272B3512B7E}"/>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Google Shape;19;p36">
            <a:extLst>
              <a:ext uri="{FF2B5EF4-FFF2-40B4-BE49-F238E27FC236}">
                <a16:creationId xmlns:a16="http://schemas.microsoft.com/office/drawing/2014/main" id="{9542DFE0-938E-A516-3271-1AEC11E71817}"/>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6</a:t>
            </a:fld>
            <a:endParaRPr lang="en-US" sz="1200" b="1" i="0" u="none" strike="noStrike" cap="none">
              <a:solidFill>
                <a:schemeClr val="lt1"/>
              </a:solidFill>
              <a:latin typeface="Arial"/>
              <a:ea typeface="Arial"/>
              <a:cs typeface="Arial"/>
              <a:sym typeface="Arial"/>
            </a:endParaRPr>
          </a:p>
        </p:txBody>
      </p:sp>
      <p:sp>
        <p:nvSpPr>
          <p:cNvPr id="906" name="Google Shape;906;p65"/>
          <p:cNvSpPr txBox="1">
            <a:spLocks noGrp="1"/>
          </p:cNvSpPr>
          <p:nvPr>
            <p:ph type="title"/>
          </p:nvPr>
        </p:nvSpPr>
        <p:spPr>
          <a:xfrm>
            <a:off x="377100" y="561388"/>
            <a:ext cx="11437800" cy="45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5394"/>
              </a:buClr>
              <a:buSzPts val="2800"/>
              <a:buFont typeface="Arial"/>
              <a:buNone/>
            </a:pPr>
            <a:r>
              <a:rPr lang="fr-FR" sz="4400" dirty="0">
                <a:solidFill>
                  <a:srgbClr val="002B49"/>
                </a:solidFill>
                <a:latin typeface="Arial"/>
                <a:ea typeface="Arial"/>
                <a:cs typeface="Arial"/>
                <a:sym typeface="Arial"/>
              </a:rPr>
              <a:t>Qu’est-ce qu’un domaine générique de premier niveau (TLD) ?</a:t>
            </a:r>
          </a:p>
        </p:txBody>
      </p:sp>
      <p:cxnSp>
        <p:nvCxnSpPr>
          <p:cNvPr id="5" name="Straight Connector 4">
            <a:extLst>
              <a:ext uri="{FF2B5EF4-FFF2-40B4-BE49-F238E27FC236}">
                <a16:creationId xmlns:a16="http://schemas.microsoft.com/office/drawing/2014/main" id="{7AF4E265-3538-8038-72EB-F89F878C152B}"/>
              </a:ext>
            </a:extLst>
          </p:cNvPr>
          <p:cNvCxnSpPr/>
          <p:nvPr/>
        </p:nvCxnSpPr>
        <p:spPr>
          <a:xfrm>
            <a:off x="1025909" y="2426309"/>
            <a:ext cx="0" cy="3702050"/>
          </a:xfrm>
          <a:prstGeom prst="line">
            <a:avLst/>
          </a:prstGeom>
          <a:ln w="38100">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82C8CE74-9960-D68A-E852-71FD7C082BD3}"/>
              </a:ext>
            </a:extLst>
          </p:cNvPr>
          <p:cNvSpPr/>
          <p:nvPr/>
        </p:nvSpPr>
        <p:spPr>
          <a:xfrm>
            <a:off x="459323" y="3630023"/>
            <a:ext cx="1133171" cy="1133171"/>
          </a:xfrm>
          <a:prstGeom prst="ellipse">
            <a:avLst/>
          </a:prstGeom>
          <a:solidFill>
            <a:srgbClr val="F16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AE6D03CC-3626-7859-AF53-5FFA97E8CBE6}"/>
              </a:ext>
            </a:extLst>
          </p:cNvPr>
          <p:cNvGrpSpPr/>
          <p:nvPr/>
        </p:nvGrpSpPr>
        <p:grpSpPr>
          <a:xfrm>
            <a:off x="7983597" y="5601623"/>
            <a:ext cx="1260475" cy="968376"/>
            <a:chOff x="4339254" y="4912039"/>
            <a:chExt cx="1260475" cy="968376"/>
          </a:xfrm>
          <a:solidFill>
            <a:srgbClr val="F1633E"/>
          </a:solidFill>
        </p:grpSpPr>
        <p:sp>
          <p:nvSpPr>
            <p:cNvPr id="8" name="Alternate Process 7">
              <a:extLst>
                <a:ext uri="{FF2B5EF4-FFF2-40B4-BE49-F238E27FC236}">
                  <a16:creationId xmlns:a16="http://schemas.microsoft.com/office/drawing/2014/main" id="{FECF2ED4-8872-8EBC-F157-8EEE55E19C0C}"/>
                </a:ext>
              </a:extLst>
            </p:cNvPr>
            <p:cNvSpPr/>
            <p:nvPr/>
          </p:nvSpPr>
          <p:spPr>
            <a:xfrm>
              <a:off x="4339254" y="5208625"/>
              <a:ext cx="1260475" cy="671790"/>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iangle 8">
              <a:extLst>
                <a:ext uri="{FF2B5EF4-FFF2-40B4-BE49-F238E27FC236}">
                  <a16:creationId xmlns:a16="http://schemas.microsoft.com/office/drawing/2014/main" id="{918038AF-F501-817C-8D06-C21B94752A1B}"/>
                </a:ext>
              </a:extLst>
            </p:cNvPr>
            <p:cNvSpPr/>
            <p:nvPr/>
          </p:nvSpPr>
          <p:spPr>
            <a:xfrm>
              <a:off x="4797472" y="4912039"/>
              <a:ext cx="344039" cy="296585"/>
            </a:xfrm>
            <a:prstGeom prst="triangle">
              <a:avLst>
                <a:gd name="adj" fmla="val 502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78C680E8-39EB-4F85-9B1B-45BC969141EA}"/>
              </a:ext>
            </a:extLst>
          </p:cNvPr>
          <p:cNvGrpSpPr/>
          <p:nvPr/>
        </p:nvGrpSpPr>
        <p:grpSpPr>
          <a:xfrm>
            <a:off x="10184695" y="5601623"/>
            <a:ext cx="1354078" cy="968376"/>
            <a:chOff x="4292452" y="4912039"/>
            <a:chExt cx="1354078" cy="968376"/>
          </a:xfrm>
          <a:solidFill>
            <a:srgbClr val="F1633E"/>
          </a:solidFill>
        </p:grpSpPr>
        <p:sp>
          <p:nvSpPr>
            <p:cNvPr id="11" name="Alternate Process 10">
              <a:extLst>
                <a:ext uri="{FF2B5EF4-FFF2-40B4-BE49-F238E27FC236}">
                  <a16:creationId xmlns:a16="http://schemas.microsoft.com/office/drawing/2014/main" id="{1736082B-B866-ECE6-A073-5F97017E08AA}"/>
                </a:ext>
              </a:extLst>
            </p:cNvPr>
            <p:cNvSpPr/>
            <p:nvPr/>
          </p:nvSpPr>
          <p:spPr>
            <a:xfrm>
              <a:off x="4292452" y="5208625"/>
              <a:ext cx="1354078" cy="671790"/>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6859000E-0C8E-58FC-94F2-6C850FAF20DC}"/>
                </a:ext>
              </a:extLst>
            </p:cNvPr>
            <p:cNvSpPr/>
            <p:nvPr/>
          </p:nvSpPr>
          <p:spPr>
            <a:xfrm>
              <a:off x="4797472" y="4912039"/>
              <a:ext cx="344039" cy="296585"/>
            </a:xfrm>
            <a:prstGeom prst="triangle">
              <a:avLst>
                <a:gd name="adj" fmla="val 502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A5660E5-B967-C83F-3727-993F4A879530}"/>
              </a:ext>
            </a:extLst>
          </p:cNvPr>
          <p:cNvGrpSpPr/>
          <p:nvPr/>
        </p:nvGrpSpPr>
        <p:grpSpPr>
          <a:xfrm>
            <a:off x="5732522" y="5601623"/>
            <a:ext cx="1260475" cy="968376"/>
            <a:chOff x="4339254" y="4912039"/>
            <a:chExt cx="1260475" cy="968376"/>
          </a:xfrm>
          <a:solidFill>
            <a:srgbClr val="F1633E"/>
          </a:solidFill>
        </p:grpSpPr>
        <p:sp>
          <p:nvSpPr>
            <p:cNvPr id="14" name="Alternate Process 13">
              <a:extLst>
                <a:ext uri="{FF2B5EF4-FFF2-40B4-BE49-F238E27FC236}">
                  <a16:creationId xmlns:a16="http://schemas.microsoft.com/office/drawing/2014/main" id="{5DD4B648-EB91-28F5-9806-A36D90DB9E4B}"/>
                </a:ext>
              </a:extLst>
            </p:cNvPr>
            <p:cNvSpPr/>
            <p:nvPr/>
          </p:nvSpPr>
          <p:spPr>
            <a:xfrm>
              <a:off x="4339254" y="5208625"/>
              <a:ext cx="1260475" cy="671790"/>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iangle 14">
              <a:extLst>
                <a:ext uri="{FF2B5EF4-FFF2-40B4-BE49-F238E27FC236}">
                  <a16:creationId xmlns:a16="http://schemas.microsoft.com/office/drawing/2014/main" id="{45334988-94A8-97E3-EDFA-88E0F5060660}"/>
                </a:ext>
              </a:extLst>
            </p:cNvPr>
            <p:cNvSpPr/>
            <p:nvPr/>
          </p:nvSpPr>
          <p:spPr>
            <a:xfrm>
              <a:off x="4797472" y="4912039"/>
              <a:ext cx="344039" cy="296585"/>
            </a:xfrm>
            <a:prstGeom prst="triangle">
              <a:avLst>
                <a:gd name="adj" fmla="val 502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Google Shape;910;p65">
            <a:extLst>
              <a:ext uri="{FF2B5EF4-FFF2-40B4-BE49-F238E27FC236}">
                <a16:creationId xmlns:a16="http://schemas.microsoft.com/office/drawing/2014/main" id="{05820841-4AF3-876B-5EA5-4BBDD120AAA4}"/>
              </a:ext>
            </a:extLst>
          </p:cNvPr>
          <p:cNvSpPr txBox="1"/>
          <p:nvPr/>
        </p:nvSpPr>
        <p:spPr>
          <a:xfrm>
            <a:off x="10255211" y="5952084"/>
            <a:ext cx="1266864" cy="507300"/>
          </a:xfrm>
          <a:prstGeom prst="rect">
            <a:avLst/>
          </a:prstGeom>
          <a:solidFill>
            <a:srgbClr val="F1633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fr-FR" sz="1700" b="1" i="0" u="none" strike="noStrike" cap="none">
                <a:solidFill>
                  <a:srgbClr val="002B49"/>
                </a:solidFill>
                <a:latin typeface="Arial"/>
                <a:ea typeface="Arial"/>
                <a:cs typeface="Arial"/>
                <a:sym typeface="Arial"/>
              </a:rPr>
              <a:t>Japonais</a:t>
            </a:r>
          </a:p>
        </p:txBody>
      </p:sp>
      <p:sp>
        <p:nvSpPr>
          <p:cNvPr id="17" name="Google Shape;911;p65">
            <a:extLst>
              <a:ext uri="{FF2B5EF4-FFF2-40B4-BE49-F238E27FC236}">
                <a16:creationId xmlns:a16="http://schemas.microsoft.com/office/drawing/2014/main" id="{2AC17DE6-E670-0530-3853-3C2C4C8DDB18}"/>
              </a:ext>
            </a:extLst>
          </p:cNvPr>
          <p:cNvSpPr txBox="1"/>
          <p:nvPr/>
        </p:nvSpPr>
        <p:spPr>
          <a:xfrm>
            <a:off x="10097650" y="4805409"/>
            <a:ext cx="1529100" cy="727800"/>
          </a:xfrm>
          <a:prstGeom prst="rect">
            <a:avLst/>
          </a:prstGeom>
          <a:solidFill>
            <a:schemeClr val="accent6"/>
          </a:solid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2900"/>
              <a:buFont typeface="Arial"/>
              <a:buNone/>
            </a:pPr>
            <a:r>
              <a:rPr lang="fr-FR" sz="2900" b="1" i="0" u="none" strike="noStrike" cap="none">
                <a:solidFill>
                  <a:schemeClr val="lt1"/>
                </a:solidFill>
                <a:latin typeface="Arial"/>
                <a:ea typeface="Arial"/>
                <a:cs typeface="Arial"/>
                <a:sym typeface="Arial"/>
              </a:rPr>
              <a:t>.コム</a:t>
            </a:r>
          </a:p>
        </p:txBody>
      </p:sp>
      <p:sp>
        <p:nvSpPr>
          <p:cNvPr id="18" name="Google Shape;912;p65">
            <a:extLst>
              <a:ext uri="{FF2B5EF4-FFF2-40B4-BE49-F238E27FC236}">
                <a16:creationId xmlns:a16="http://schemas.microsoft.com/office/drawing/2014/main" id="{E3ED2D7C-7D10-B4AF-EE37-BFC41BD575D5}"/>
              </a:ext>
            </a:extLst>
          </p:cNvPr>
          <p:cNvSpPr txBox="1"/>
          <p:nvPr/>
        </p:nvSpPr>
        <p:spPr>
          <a:xfrm>
            <a:off x="573509" y="3971309"/>
            <a:ext cx="904800" cy="450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fr-FR" sz="2300" b="1" i="0" u="none" strike="noStrike" cap="none">
                <a:solidFill>
                  <a:srgbClr val="002B49"/>
                </a:solidFill>
                <a:latin typeface="Arial"/>
                <a:ea typeface="Arial"/>
                <a:cs typeface="Arial"/>
                <a:sym typeface="Arial"/>
              </a:rPr>
              <a:t>2012</a:t>
            </a:r>
          </a:p>
        </p:txBody>
      </p:sp>
      <p:sp>
        <p:nvSpPr>
          <p:cNvPr id="19" name="Google Shape;913;p65">
            <a:extLst>
              <a:ext uri="{FF2B5EF4-FFF2-40B4-BE49-F238E27FC236}">
                <a16:creationId xmlns:a16="http://schemas.microsoft.com/office/drawing/2014/main" id="{D95DAC42-3E25-C191-25BB-5F4CE5CA1F5B}"/>
              </a:ext>
            </a:extLst>
          </p:cNvPr>
          <p:cNvSpPr txBox="1"/>
          <p:nvPr/>
        </p:nvSpPr>
        <p:spPr>
          <a:xfrm>
            <a:off x="8035200" y="5952084"/>
            <a:ext cx="1167300" cy="507300"/>
          </a:xfrm>
          <a:prstGeom prst="rect">
            <a:avLst/>
          </a:prstGeom>
          <a:solidFill>
            <a:srgbClr val="F1633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fr-FR" sz="1700" b="1" i="0" u="none" strike="noStrike" cap="none">
                <a:solidFill>
                  <a:srgbClr val="002B49"/>
                </a:solidFill>
                <a:latin typeface="Arial"/>
                <a:ea typeface="Arial"/>
                <a:cs typeface="Arial"/>
                <a:sym typeface="Arial"/>
              </a:rPr>
              <a:t>Chinois</a:t>
            </a:r>
          </a:p>
        </p:txBody>
      </p:sp>
      <p:sp>
        <p:nvSpPr>
          <p:cNvPr id="20" name="Google Shape;914;p65">
            <a:extLst>
              <a:ext uri="{FF2B5EF4-FFF2-40B4-BE49-F238E27FC236}">
                <a16:creationId xmlns:a16="http://schemas.microsoft.com/office/drawing/2014/main" id="{FE3B545E-8247-59D6-9460-9BC438E00EF8}"/>
              </a:ext>
            </a:extLst>
          </p:cNvPr>
          <p:cNvSpPr txBox="1"/>
          <p:nvPr/>
        </p:nvSpPr>
        <p:spPr>
          <a:xfrm>
            <a:off x="5800725" y="5952084"/>
            <a:ext cx="1161324" cy="507300"/>
          </a:xfrm>
          <a:prstGeom prst="rect">
            <a:avLst/>
          </a:prstGeom>
          <a:solidFill>
            <a:srgbClr val="F1633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fr-FR" sz="1700" b="1" i="0" u="none" strike="noStrike" cap="none">
                <a:solidFill>
                  <a:srgbClr val="002B49"/>
                </a:solidFill>
                <a:latin typeface="Arial"/>
                <a:ea typeface="Arial"/>
                <a:cs typeface="Arial"/>
                <a:sym typeface="Arial"/>
              </a:rPr>
              <a:t>Arabe</a:t>
            </a:r>
          </a:p>
        </p:txBody>
      </p:sp>
      <p:sp>
        <p:nvSpPr>
          <p:cNvPr id="21" name="TextBox 20">
            <a:extLst>
              <a:ext uri="{FF2B5EF4-FFF2-40B4-BE49-F238E27FC236}">
                <a16:creationId xmlns:a16="http://schemas.microsoft.com/office/drawing/2014/main" id="{8B996E92-C42C-8AAE-36BC-06DCB84E64C7}"/>
              </a:ext>
            </a:extLst>
          </p:cNvPr>
          <p:cNvSpPr txBox="1"/>
          <p:nvPr/>
        </p:nvSpPr>
        <p:spPr>
          <a:xfrm>
            <a:off x="1780443" y="2348799"/>
            <a:ext cx="3264632" cy="1015663"/>
          </a:xfrm>
          <a:prstGeom prst="rect">
            <a:avLst/>
          </a:prstGeom>
          <a:noFill/>
        </p:spPr>
        <p:txBody>
          <a:bodyPr wrap="square" rtlCol="0">
            <a:spAutoFit/>
          </a:bodyPr>
          <a:lstStyle/>
          <a:p>
            <a:r>
              <a:rPr lang="fr-FR" sz="2000" b="1"/>
              <a:t>NOM DE DOMAINE</a:t>
            </a:r>
          </a:p>
          <a:p>
            <a:r>
              <a:rPr lang="fr-FR" sz="2000"/>
              <a:t>Lettres latines de a à z sans accents ni symboles</a:t>
            </a:r>
          </a:p>
        </p:txBody>
      </p:sp>
      <p:sp>
        <p:nvSpPr>
          <p:cNvPr id="22" name="TextBox 21">
            <a:extLst>
              <a:ext uri="{FF2B5EF4-FFF2-40B4-BE49-F238E27FC236}">
                <a16:creationId xmlns:a16="http://schemas.microsoft.com/office/drawing/2014/main" id="{719662B5-FD99-5E2B-8AEF-15A4615358C7}"/>
              </a:ext>
            </a:extLst>
          </p:cNvPr>
          <p:cNvSpPr txBox="1"/>
          <p:nvPr/>
        </p:nvSpPr>
        <p:spPr>
          <a:xfrm>
            <a:off x="1751935" y="4594635"/>
            <a:ext cx="3264632" cy="1323439"/>
          </a:xfrm>
          <a:prstGeom prst="rect">
            <a:avLst/>
          </a:prstGeom>
          <a:noFill/>
        </p:spPr>
        <p:txBody>
          <a:bodyPr wrap="square" rtlCol="0">
            <a:spAutoFit/>
          </a:bodyPr>
          <a:lstStyle/>
          <a:p>
            <a:r>
              <a:rPr lang="fr-FR" sz="2000" b="1" dirty="0"/>
              <a:t>NOMS DE DOMAINE INTERNATIONALISÉS AJOUTÉS </a:t>
            </a:r>
          </a:p>
          <a:p>
            <a:r>
              <a:rPr lang="fr-FR" sz="2000" b="1" dirty="0"/>
              <a:t> </a:t>
            </a:r>
          </a:p>
          <a:p>
            <a:r>
              <a:rPr lang="fr-FR" sz="2000" dirty="0"/>
              <a:t>Caractères issus de différents scripts. </a:t>
            </a:r>
          </a:p>
        </p:txBody>
      </p:sp>
      <p:sp>
        <p:nvSpPr>
          <p:cNvPr id="23" name="Google Shape;914;p65">
            <a:extLst>
              <a:ext uri="{FF2B5EF4-FFF2-40B4-BE49-F238E27FC236}">
                <a16:creationId xmlns:a16="http://schemas.microsoft.com/office/drawing/2014/main" id="{16ED2709-546A-86F3-E124-C06F721796AA}"/>
              </a:ext>
            </a:extLst>
          </p:cNvPr>
          <p:cNvSpPr txBox="1"/>
          <p:nvPr/>
        </p:nvSpPr>
        <p:spPr>
          <a:xfrm>
            <a:off x="5554530" y="2463260"/>
            <a:ext cx="1574299" cy="747274"/>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fr-FR" sz="2800" b="1" i="0" u="none" strike="noStrike" cap="none">
                <a:solidFill>
                  <a:schemeClr val="lt1"/>
                </a:solidFill>
                <a:latin typeface="Arial"/>
                <a:ea typeface="Arial"/>
                <a:cs typeface="Arial"/>
                <a:sym typeface="Arial"/>
              </a:rPr>
              <a:t>.org</a:t>
            </a:r>
          </a:p>
        </p:txBody>
      </p:sp>
      <p:sp>
        <p:nvSpPr>
          <p:cNvPr id="24" name="Google Shape;914;p65">
            <a:extLst>
              <a:ext uri="{FF2B5EF4-FFF2-40B4-BE49-F238E27FC236}">
                <a16:creationId xmlns:a16="http://schemas.microsoft.com/office/drawing/2014/main" id="{F421B7AD-2EF5-1D13-55C6-875292F07935}"/>
              </a:ext>
            </a:extLst>
          </p:cNvPr>
          <p:cNvSpPr txBox="1"/>
          <p:nvPr/>
        </p:nvSpPr>
        <p:spPr>
          <a:xfrm>
            <a:off x="7791288" y="2463260"/>
            <a:ext cx="1574299" cy="747274"/>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fr-FR" sz="2800" b="1" i="0" u="none" strike="noStrike" cap="none">
                <a:solidFill>
                  <a:schemeClr val="lt1"/>
                </a:solidFill>
                <a:latin typeface="Arial"/>
                <a:ea typeface="Arial"/>
                <a:cs typeface="Arial"/>
                <a:sym typeface="Arial"/>
              </a:rPr>
              <a:t>.com</a:t>
            </a:r>
          </a:p>
        </p:txBody>
      </p:sp>
      <p:sp>
        <p:nvSpPr>
          <p:cNvPr id="25" name="Triangle 24">
            <a:extLst>
              <a:ext uri="{FF2B5EF4-FFF2-40B4-BE49-F238E27FC236}">
                <a16:creationId xmlns:a16="http://schemas.microsoft.com/office/drawing/2014/main" id="{67C6BEBA-B9A9-898E-51FE-8104BAFB0F4E}"/>
              </a:ext>
            </a:extLst>
          </p:cNvPr>
          <p:cNvSpPr/>
          <p:nvPr/>
        </p:nvSpPr>
        <p:spPr>
          <a:xfrm>
            <a:off x="11135488" y="2037722"/>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iangle 25">
            <a:extLst>
              <a:ext uri="{FF2B5EF4-FFF2-40B4-BE49-F238E27FC236}">
                <a16:creationId xmlns:a16="http://schemas.microsoft.com/office/drawing/2014/main" id="{A2C24491-CF85-857B-113E-6FA996C54676}"/>
              </a:ext>
            </a:extLst>
          </p:cNvPr>
          <p:cNvSpPr/>
          <p:nvPr/>
        </p:nvSpPr>
        <p:spPr>
          <a:xfrm>
            <a:off x="8871963" y="2037722"/>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iangle 26">
            <a:extLst>
              <a:ext uri="{FF2B5EF4-FFF2-40B4-BE49-F238E27FC236}">
                <a16:creationId xmlns:a16="http://schemas.microsoft.com/office/drawing/2014/main" id="{A1DD435F-9D84-8C30-4E8A-531944C1B7E0}"/>
              </a:ext>
            </a:extLst>
          </p:cNvPr>
          <p:cNvSpPr/>
          <p:nvPr/>
        </p:nvSpPr>
        <p:spPr>
          <a:xfrm>
            <a:off x="6635205" y="2037722"/>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Google Shape;911;p65">
            <a:extLst>
              <a:ext uri="{FF2B5EF4-FFF2-40B4-BE49-F238E27FC236}">
                <a16:creationId xmlns:a16="http://schemas.microsoft.com/office/drawing/2014/main" id="{E33F576F-5880-2AA3-3E36-29B82680A18E}"/>
              </a:ext>
            </a:extLst>
          </p:cNvPr>
          <p:cNvSpPr txBox="1"/>
          <p:nvPr/>
        </p:nvSpPr>
        <p:spPr>
          <a:xfrm>
            <a:off x="5599729" y="4805409"/>
            <a:ext cx="1529100" cy="727800"/>
          </a:xfrm>
          <a:prstGeom prst="rect">
            <a:avLst/>
          </a:prstGeom>
          <a:solidFill>
            <a:schemeClr val="accent6"/>
          </a:solid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2900"/>
              <a:buFont typeface="Arial"/>
              <a:buNone/>
            </a:pPr>
            <a:r>
              <a:rPr lang="fr-FR" sz="2900" b="1" i="0" u="none" strike="noStrike" cap="none">
                <a:solidFill>
                  <a:schemeClr val="lt1"/>
                </a:solidFill>
                <a:latin typeface="Arial"/>
                <a:ea typeface="Arial"/>
                <a:cs typeface="Arial"/>
                <a:sym typeface="Arial"/>
              </a:rPr>
              <a:t>عرب</a:t>
            </a:r>
            <a:r>
              <a:rPr lang="fr-FR" sz="2900" b="1">
                <a:solidFill>
                  <a:schemeClr val="lt1"/>
                </a:solidFill>
              </a:rPr>
              <a:t>.</a:t>
            </a:r>
          </a:p>
        </p:txBody>
      </p:sp>
      <p:sp>
        <p:nvSpPr>
          <p:cNvPr id="29" name="Google Shape;911;p65">
            <a:extLst>
              <a:ext uri="{FF2B5EF4-FFF2-40B4-BE49-F238E27FC236}">
                <a16:creationId xmlns:a16="http://schemas.microsoft.com/office/drawing/2014/main" id="{EF4CF30D-FC1E-D37D-8052-2EC0CE78A555}"/>
              </a:ext>
            </a:extLst>
          </p:cNvPr>
          <p:cNvSpPr txBox="1"/>
          <p:nvPr/>
        </p:nvSpPr>
        <p:spPr>
          <a:xfrm>
            <a:off x="7836487" y="4805409"/>
            <a:ext cx="1529100" cy="727800"/>
          </a:xfrm>
          <a:prstGeom prst="rect">
            <a:avLst/>
          </a:prstGeom>
          <a:solidFill>
            <a:schemeClr val="accent6"/>
          </a:solid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2900"/>
              <a:buFont typeface="Arial"/>
              <a:buNone/>
            </a:pPr>
            <a:r>
              <a:rPr lang="fr-FR" sz="2900" b="1" i="0" u="none" strike="noStrike" cap="none">
                <a:solidFill>
                  <a:schemeClr val="lt1"/>
                </a:solidFill>
                <a:latin typeface="Arial"/>
                <a:ea typeface="Arial"/>
                <a:cs typeface="Arial"/>
                <a:sym typeface="Arial"/>
              </a:rPr>
              <a:t>.中国</a:t>
            </a:r>
          </a:p>
        </p:txBody>
      </p:sp>
      <p:sp>
        <p:nvSpPr>
          <p:cNvPr id="30" name="Triangle 29">
            <a:extLst>
              <a:ext uri="{FF2B5EF4-FFF2-40B4-BE49-F238E27FC236}">
                <a16:creationId xmlns:a16="http://schemas.microsoft.com/office/drawing/2014/main" id="{A6F4029F-1AFA-7973-DCD5-3756D39AF151}"/>
              </a:ext>
            </a:extLst>
          </p:cNvPr>
          <p:cNvSpPr/>
          <p:nvPr/>
        </p:nvSpPr>
        <p:spPr>
          <a:xfrm>
            <a:off x="11135488" y="4379871"/>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iangle 30">
            <a:extLst>
              <a:ext uri="{FF2B5EF4-FFF2-40B4-BE49-F238E27FC236}">
                <a16:creationId xmlns:a16="http://schemas.microsoft.com/office/drawing/2014/main" id="{7C6C135D-EE0B-A084-A363-544CB4AC668D}"/>
              </a:ext>
            </a:extLst>
          </p:cNvPr>
          <p:cNvSpPr/>
          <p:nvPr/>
        </p:nvSpPr>
        <p:spPr>
          <a:xfrm>
            <a:off x="8871963" y="4379871"/>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iangle 31">
            <a:extLst>
              <a:ext uri="{FF2B5EF4-FFF2-40B4-BE49-F238E27FC236}">
                <a16:creationId xmlns:a16="http://schemas.microsoft.com/office/drawing/2014/main" id="{EC267BD8-F1A5-F190-BB91-6766AEA05EEC}"/>
              </a:ext>
            </a:extLst>
          </p:cNvPr>
          <p:cNvSpPr/>
          <p:nvPr/>
        </p:nvSpPr>
        <p:spPr>
          <a:xfrm>
            <a:off x="6635205" y="4379871"/>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iangle 32">
            <a:extLst>
              <a:ext uri="{FF2B5EF4-FFF2-40B4-BE49-F238E27FC236}">
                <a16:creationId xmlns:a16="http://schemas.microsoft.com/office/drawing/2014/main" id="{68729889-5151-3012-297B-502928374220}"/>
              </a:ext>
            </a:extLst>
          </p:cNvPr>
          <p:cNvSpPr/>
          <p:nvPr/>
        </p:nvSpPr>
        <p:spPr>
          <a:xfrm>
            <a:off x="933834" y="2019296"/>
            <a:ext cx="184150" cy="32950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iangle 33">
            <a:extLst>
              <a:ext uri="{FF2B5EF4-FFF2-40B4-BE49-F238E27FC236}">
                <a16:creationId xmlns:a16="http://schemas.microsoft.com/office/drawing/2014/main" id="{91D26FFC-4AD4-3121-E69F-A0D53EE975AE}"/>
              </a:ext>
            </a:extLst>
          </p:cNvPr>
          <p:cNvSpPr/>
          <p:nvPr/>
        </p:nvSpPr>
        <p:spPr>
          <a:xfrm rot="10800000">
            <a:off x="933834" y="6182482"/>
            <a:ext cx="184150" cy="32950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7CC40D5E-1221-2D4A-EE58-682D0F3B9B14}"/>
              </a:ext>
            </a:extLst>
          </p:cNvPr>
          <p:cNvCxnSpPr>
            <a:cxnSpLocks/>
          </p:cNvCxnSpPr>
          <p:nvPr/>
        </p:nvCxnSpPr>
        <p:spPr>
          <a:xfrm flipH="1">
            <a:off x="1701800" y="4180734"/>
            <a:ext cx="9924950" cy="0"/>
          </a:xfrm>
          <a:prstGeom prst="line">
            <a:avLst/>
          </a:prstGeom>
          <a:ln w="38100">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36" name="Google Shape;914;p65">
            <a:extLst>
              <a:ext uri="{FF2B5EF4-FFF2-40B4-BE49-F238E27FC236}">
                <a16:creationId xmlns:a16="http://schemas.microsoft.com/office/drawing/2014/main" id="{D7BCE626-C484-1597-FB0E-672E7E69D9C3}"/>
              </a:ext>
            </a:extLst>
          </p:cNvPr>
          <p:cNvSpPr txBox="1"/>
          <p:nvPr/>
        </p:nvSpPr>
        <p:spPr>
          <a:xfrm>
            <a:off x="10054813" y="2463260"/>
            <a:ext cx="1574299" cy="747274"/>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fr-FR" sz="2800" b="1" i="0" u="none" strike="noStrike" cap="none">
                <a:solidFill>
                  <a:schemeClr val="lt1"/>
                </a:solidFill>
                <a:latin typeface="Arial"/>
                <a:ea typeface="Arial"/>
                <a:cs typeface="Arial"/>
                <a:sym typeface="Arial"/>
              </a:rPr>
              <a:t>.net</a:t>
            </a:r>
          </a:p>
        </p:txBody>
      </p:sp>
      <p:pic>
        <p:nvPicPr>
          <p:cNvPr id="37" name="Picture 36">
            <a:extLst>
              <a:ext uri="{FF2B5EF4-FFF2-40B4-BE49-F238E27FC236}">
                <a16:creationId xmlns:a16="http://schemas.microsoft.com/office/drawing/2014/main" id="{B1F0DEB6-088A-353E-5503-68ACE5E94674}"/>
              </a:ext>
            </a:extLst>
          </p:cNvPr>
          <p:cNvPicPr>
            <a:picLocks noChangeAspect="1"/>
          </p:cNvPicPr>
          <p:nvPr/>
        </p:nvPicPr>
        <p:blipFill>
          <a:blip r:embed="rId3"/>
          <a:stretch>
            <a:fillRect/>
          </a:stretch>
        </p:blipFill>
        <p:spPr>
          <a:xfrm>
            <a:off x="576000" y="288001"/>
            <a:ext cx="3092486" cy="289921"/>
          </a:xfrm>
          <a:prstGeom prst="rect">
            <a:avLst/>
          </a:prstGeom>
        </p:spPr>
      </p:pic>
    </p:spTree>
    <p:extLst>
      <p:ext uri="{BB962C8B-B14F-4D97-AF65-F5344CB8AC3E}">
        <p14:creationId xmlns:p14="http://schemas.microsoft.com/office/powerpoint/2010/main" val="1343574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sp>
        <p:nvSpPr>
          <p:cNvPr id="988" name="Rectangle 987">
            <a:extLst>
              <a:ext uri="{FF2B5EF4-FFF2-40B4-BE49-F238E27FC236}">
                <a16:creationId xmlns:a16="http://schemas.microsoft.com/office/drawing/2014/main" id="{3E3A5E66-CC8E-978A-DCE9-E6FEEFDE0AAD}"/>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0" name="Google Shape;920;p66"/>
          <p:cNvSpPr txBox="1">
            <a:spLocks noGrp="1"/>
          </p:cNvSpPr>
          <p:nvPr>
            <p:ph type="title"/>
          </p:nvPr>
        </p:nvSpPr>
        <p:spPr>
          <a:xfrm>
            <a:off x="333661" y="779486"/>
            <a:ext cx="6533864" cy="45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5394"/>
              </a:buClr>
              <a:buSzPts val="2800"/>
              <a:buFont typeface="Arial"/>
              <a:buNone/>
            </a:pPr>
            <a:r>
              <a:rPr lang="fr-FR" sz="4500">
                <a:solidFill>
                  <a:srgbClr val="002B49"/>
                </a:solidFill>
              </a:rPr>
              <a:t>Expansion du DNS</a:t>
            </a:r>
          </a:p>
        </p:txBody>
      </p:sp>
      <p:sp>
        <p:nvSpPr>
          <p:cNvPr id="923" name="Google Shape;923;p66"/>
          <p:cNvSpPr txBox="1"/>
          <p:nvPr/>
        </p:nvSpPr>
        <p:spPr>
          <a:xfrm>
            <a:off x="7672521" y="1513260"/>
            <a:ext cx="3813350" cy="1070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2200"/>
              <a:buFont typeface="Arial"/>
              <a:buNone/>
            </a:pPr>
            <a:r>
              <a:rPr lang="fr-FR" sz="2400" b="1">
                <a:solidFill>
                  <a:srgbClr val="002B49"/>
                </a:solidFill>
              </a:rPr>
              <a:t>On compte aujourd’hui plus </a:t>
            </a:r>
            <a:r>
              <a:rPr lang="fr-FR" sz="2400" b="1" i="0" u="none" strike="noStrike" cap="none">
                <a:solidFill>
                  <a:srgbClr val="002B49"/>
                </a:solidFill>
                <a:latin typeface="Arial"/>
                <a:ea typeface="Arial"/>
                <a:cs typeface="Arial"/>
                <a:sym typeface="Arial"/>
              </a:rPr>
              <a:t>de 1 200 gTLD</a:t>
            </a:r>
          </a:p>
        </p:txBody>
      </p:sp>
      <p:grpSp>
        <p:nvGrpSpPr>
          <p:cNvPr id="992" name="Group 991">
            <a:extLst>
              <a:ext uri="{FF2B5EF4-FFF2-40B4-BE49-F238E27FC236}">
                <a16:creationId xmlns:a16="http://schemas.microsoft.com/office/drawing/2014/main" id="{9790A17D-DD6A-6B87-620D-C83F29032568}"/>
              </a:ext>
            </a:extLst>
          </p:cNvPr>
          <p:cNvGrpSpPr/>
          <p:nvPr/>
        </p:nvGrpSpPr>
        <p:grpSpPr>
          <a:xfrm>
            <a:off x="333661" y="1498847"/>
            <a:ext cx="9062111" cy="5131181"/>
            <a:chOff x="333661" y="980491"/>
            <a:chExt cx="9062111" cy="5131181"/>
          </a:xfrm>
        </p:grpSpPr>
        <p:sp>
          <p:nvSpPr>
            <p:cNvPr id="924" name="Google Shape;924;p66"/>
            <p:cNvSpPr txBox="1"/>
            <p:nvPr/>
          </p:nvSpPr>
          <p:spPr>
            <a:xfrm>
              <a:off x="968708" y="1755488"/>
              <a:ext cx="4902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1" i="0" u="none" strike="noStrike" cap="none">
                  <a:solidFill>
                    <a:srgbClr val="002B49"/>
                  </a:solidFill>
                  <a:latin typeface="Arial"/>
                  <a:ea typeface="Arial"/>
                  <a:cs typeface="Arial"/>
                  <a:sym typeface="Arial"/>
                </a:rPr>
                <a:t>.edu</a:t>
              </a:r>
            </a:p>
          </p:txBody>
        </p:sp>
        <p:sp>
          <p:nvSpPr>
            <p:cNvPr id="925" name="Google Shape;925;p66"/>
            <p:cNvSpPr txBox="1"/>
            <p:nvPr/>
          </p:nvSpPr>
          <p:spPr>
            <a:xfrm>
              <a:off x="1514981" y="1426168"/>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1" i="0" u="none" strike="noStrike" cap="none">
                  <a:solidFill>
                    <a:srgbClr val="002B49"/>
                  </a:solidFill>
                  <a:latin typeface="Arial"/>
                  <a:ea typeface="Arial"/>
                  <a:cs typeface="Arial"/>
                  <a:sym typeface="Arial"/>
                </a:rPr>
                <a:t>.gov</a:t>
              </a:r>
            </a:p>
          </p:txBody>
        </p:sp>
        <p:sp>
          <p:nvSpPr>
            <p:cNvPr id="926" name="Google Shape;926;p66"/>
            <p:cNvSpPr txBox="1"/>
            <p:nvPr/>
          </p:nvSpPr>
          <p:spPr>
            <a:xfrm>
              <a:off x="2017389" y="1192722"/>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1" i="0" u="none" strike="noStrike" cap="none">
                  <a:solidFill>
                    <a:srgbClr val="002B49"/>
                  </a:solidFill>
                  <a:latin typeface="Arial"/>
                  <a:ea typeface="Arial"/>
                  <a:cs typeface="Arial"/>
                  <a:sym typeface="Arial"/>
                </a:rPr>
                <a:t>.int</a:t>
              </a:r>
            </a:p>
          </p:txBody>
        </p:sp>
        <p:sp>
          <p:nvSpPr>
            <p:cNvPr id="927" name="Google Shape;927;p66"/>
            <p:cNvSpPr txBox="1"/>
            <p:nvPr/>
          </p:nvSpPr>
          <p:spPr>
            <a:xfrm>
              <a:off x="2771187" y="1101072"/>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1" i="0" u="none" strike="noStrike" cap="none">
                  <a:solidFill>
                    <a:srgbClr val="002B49"/>
                  </a:solidFill>
                  <a:latin typeface="Arial"/>
                  <a:ea typeface="Arial"/>
                  <a:cs typeface="Arial"/>
                  <a:sym typeface="Arial"/>
                </a:rPr>
                <a:t>.mil</a:t>
              </a:r>
            </a:p>
          </p:txBody>
        </p:sp>
        <p:sp>
          <p:nvSpPr>
            <p:cNvPr id="928" name="Google Shape;928;p66"/>
            <p:cNvSpPr txBox="1"/>
            <p:nvPr/>
          </p:nvSpPr>
          <p:spPr>
            <a:xfrm>
              <a:off x="3525088" y="1187706"/>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1" i="0" u="none" strike="noStrike" cap="none">
                  <a:solidFill>
                    <a:srgbClr val="002B49"/>
                  </a:solidFill>
                  <a:latin typeface="Arial"/>
                  <a:ea typeface="Arial"/>
                  <a:cs typeface="Arial"/>
                  <a:sym typeface="Arial"/>
                </a:rPr>
                <a:t>.net</a:t>
              </a:r>
            </a:p>
          </p:txBody>
        </p:sp>
        <p:sp>
          <p:nvSpPr>
            <p:cNvPr id="929" name="Google Shape;929;p66"/>
            <p:cNvSpPr txBox="1"/>
            <p:nvPr/>
          </p:nvSpPr>
          <p:spPr>
            <a:xfrm>
              <a:off x="4135992" y="1470603"/>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1" i="0" u="none" strike="noStrike" cap="none">
                  <a:solidFill>
                    <a:srgbClr val="002B49"/>
                  </a:solidFill>
                  <a:latin typeface="Arial"/>
                  <a:ea typeface="Arial"/>
                  <a:cs typeface="Arial"/>
                  <a:sym typeface="Arial"/>
                </a:rPr>
                <a:t>.org</a:t>
              </a:r>
            </a:p>
          </p:txBody>
        </p:sp>
        <p:sp>
          <p:nvSpPr>
            <p:cNvPr id="930" name="Google Shape;930;p66"/>
            <p:cNvSpPr txBox="1"/>
            <p:nvPr/>
          </p:nvSpPr>
          <p:spPr>
            <a:xfrm>
              <a:off x="4569081" y="1761788"/>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1" i="0" u="none" strike="noStrike" cap="none">
                  <a:solidFill>
                    <a:srgbClr val="002B49"/>
                  </a:solidFill>
                  <a:latin typeface="Arial"/>
                  <a:ea typeface="Arial"/>
                  <a:cs typeface="Arial"/>
                  <a:sym typeface="Arial"/>
                </a:rPr>
                <a:t>.aero</a:t>
              </a:r>
            </a:p>
          </p:txBody>
        </p:sp>
        <p:sp>
          <p:nvSpPr>
            <p:cNvPr id="931" name="Google Shape;931;p66"/>
            <p:cNvSpPr txBox="1"/>
            <p:nvPr/>
          </p:nvSpPr>
          <p:spPr>
            <a:xfrm>
              <a:off x="4819211" y="2242730"/>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1" i="0" u="none" strike="noStrike" cap="none">
                  <a:solidFill>
                    <a:srgbClr val="002B49"/>
                  </a:solidFill>
                  <a:latin typeface="Arial"/>
                  <a:ea typeface="Arial"/>
                  <a:cs typeface="Arial"/>
                  <a:sym typeface="Arial"/>
                </a:rPr>
                <a:t>.biz</a:t>
              </a:r>
            </a:p>
          </p:txBody>
        </p:sp>
        <p:sp>
          <p:nvSpPr>
            <p:cNvPr id="932" name="Google Shape;932;p66"/>
            <p:cNvSpPr txBox="1"/>
            <p:nvPr/>
          </p:nvSpPr>
          <p:spPr>
            <a:xfrm>
              <a:off x="5006620" y="2711633"/>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1" i="0" u="none" strike="noStrike" cap="none">
                  <a:solidFill>
                    <a:srgbClr val="002B49"/>
                  </a:solidFill>
                  <a:latin typeface="Arial"/>
                  <a:ea typeface="Arial"/>
                  <a:cs typeface="Arial"/>
                  <a:sym typeface="Arial"/>
                </a:rPr>
                <a:t>.coop</a:t>
              </a:r>
            </a:p>
          </p:txBody>
        </p:sp>
        <p:sp>
          <p:nvSpPr>
            <p:cNvPr id="933" name="Google Shape;933;p66"/>
            <p:cNvSpPr txBox="1"/>
            <p:nvPr/>
          </p:nvSpPr>
          <p:spPr>
            <a:xfrm flipH="1">
              <a:off x="5140488" y="3439577"/>
              <a:ext cx="5139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1" i="0" u="none" strike="noStrike" cap="none">
                  <a:solidFill>
                    <a:srgbClr val="002B49"/>
                  </a:solidFill>
                  <a:latin typeface="Arial"/>
                  <a:ea typeface="Arial"/>
                  <a:cs typeface="Arial"/>
                  <a:sym typeface="Arial"/>
                </a:rPr>
                <a:t>.info</a:t>
              </a:r>
            </a:p>
          </p:txBody>
        </p:sp>
        <p:sp>
          <p:nvSpPr>
            <p:cNvPr id="934" name="Google Shape;934;p66"/>
            <p:cNvSpPr txBox="1"/>
            <p:nvPr/>
          </p:nvSpPr>
          <p:spPr>
            <a:xfrm>
              <a:off x="5034169" y="4139125"/>
              <a:ext cx="7530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1" i="0" u="none" strike="noStrike" cap="none">
                  <a:solidFill>
                    <a:srgbClr val="002B49"/>
                  </a:solidFill>
                  <a:latin typeface="Arial"/>
                  <a:ea typeface="Arial"/>
                  <a:cs typeface="Arial"/>
                  <a:sym typeface="Arial"/>
                </a:rPr>
                <a:t>.museum</a:t>
              </a:r>
            </a:p>
          </p:txBody>
        </p:sp>
        <p:sp>
          <p:nvSpPr>
            <p:cNvPr id="935" name="Google Shape;935;p66"/>
            <p:cNvSpPr txBox="1"/>
            <p:nvPr/>
          </p:nvSpPr>
          <p:spPr>
            <a:xfrm>
              <a:off x="4796821" y="4737727"/>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1" i="0" u="none" strike="noStrike" cap="none">
                  <a:solidFill>
                    <a:srgbClr val="002B49"/>
                  </a:solidFill>
                  <a:latin typeface="Arial"/>
                  <a:ea typeface="Arial"/>
                  <a:cs typeface="Arial"/>
                  <a:sym typeface="Arial"/>
                </a:rPr>
                <a:t>.name</a:t>
              </a:r>
            </a:p>
          </p:txBody>
        </p:sp>
        <p:sp>
          <p:nvSpPr>
            <p:cNvPr id="936" name="Google Shape;936;p66"/>
            <p:cNvSpPr txBox="1"/>
            <p:nvPr/>
          </p:nvSpPr>
          <p:spPr>
            <a:xfrm>
              <a:off x="4383816" y="5124206"/>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1" i="0" u="none" strike="noStrike" cap="none">
                  <a:solidFill>
                    <a:srgbClr val="002B49"/>
                  </a:solidFill>
                  <a:latin typeface="Arial"/>
                  <a:ea typeface="Arial"/>
                  <a:cs typeface="Arial"/>
                  <a:sym typeface="Arial"/>
                </a:rPr>
                <a:t>.pro</a:t>
              </a:r>
            </a:p>
          </p:txBody>
        </p:sp>
        <p:sp>
          <p:nvSpPr>
            <p:cNvPr id="937" name="Google Shape;937;p66"/>
            <p:cNvSpPr txBox="1"/>
            <p:nvPr/>
          </p:nvSpPr>
          <p:spPr>
            <a:xfrm>
              <a:off x="4058305" y="5519200"/>
              <a:ext cx="497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1" i="0" u="none" strike="noStrike" cap="none">
                  <a:solidFill>
                    <a:srgbClr val="002B49"/>
                  </a:solidFill>
                  <a:latin typeface="Arial"/>
                  <a:ea typeface="Arial"/>
                  <a:cs typeface="Arial"/>
                  <a:sym typeface="Arial"/>
                </a:rPr>
                <a:t>.asia</a:t>
              </a:r>
            </a:p>
          </p:txBody>
        </p:sp>
        <p:sp>
          <p:nvSpPr>
            <p:cNvPr id="938" name="Google Shape;938;p66"/>
            <p:cNvSpPr txBox="1"/>
            <p:nvPr/>
          </p:nvSpPr>
          <p:spPr>
            <a:xfrm>
              <a:off x="3581284" y="5729131"/>
              <a:ext cx="455700" cy="1407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1" i="0" u="none" strike="noStrike" cap="none">
                  <a:solidFill>
                    <a:srgbClr val="002B49"/>
                  </a:solidFill>
                  <a:latin typeface="Arial"/>
                  <a:ea typeface="Arial"/>
                  <a:cs typeface="Arial"/>
                  <a:sym typeface="Arial"/>
                </a:rPr>
                <a:t>.cat</a:t>
              </a:r>
            </a:p>
          </p:txBody>
        </p:sp>
        <p:sp>
          <p:nvSpPr>
            <p:cNvPr id="939" name="Google Shape;939;p66"/>
            <p:cNvSpPr txBox="1"/>
            <p:nvPr/>
          </p:nvSpPr>
          <p:spPr>
            <a:xfrm>
              <a:off x="2741145" y="5818084"/>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1" i="0" u="none" strike="noStrike" cap="none">
                  <a:solidFill>
                    <a:srgbClr val="002B49"/>
                  </a:solidFill>
                  <a:latin typeface="Arial"/>
                  <a:ea typeface="Arial"/>
                  <a:cs typeface="Arial"/>
                  <a:sym typeface="Arial"/>
                </a:rPr>
                <a:t>.jobs</a:t>
              </a:r>
            </a:p>
          </p:txBody>
        </p:sp>
        <p:sp>
          <p:nvSpPr>
            <p:cNvPr id="940" name="Google Shape;940;p66"/>
            <p:cNvSpPr txBox="1"/>
            <p:nvPr/>
          </p:nvSpPr>
          <p:spPr>
            <a:xfrm>
              <a:off x="1974499" y="5715334"/>
              <a:ext cx="4902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1" i="0" u="none" strike="noStrike" cap="none">
                  <a:solidFill>
                    <a:srgbClr val="002B49"/>
                  </a:solidFill>
                  <a:latin typeface="Arial"/>
                  <a:ea typeface="Arial"/>
                  <a:cs typeface="Arial"/>
                  <a:sym typeface="Arial"/>
                </a:rPr>
                <a:t>.mail</a:t>
              </a:r>
            </a:p>
          </p:txBody>
        </p:sp>
        <p:sp>
          <p:nvSpPr>
            <p:cNvPr id="941" name="Google Shape;941;p66"/>
            <p:cNvSpPr txBox="1"/>
            <p:nvPr/>
          </p:nvSpPr>
          <p:spPr>
            <a:xfrm>
              <a:off x="1341868" y="5469177"/>
              <a:ext cx="5349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1" i="0" u="none" strike="noStrike" cap="none">
                  <a:solidFill>
                    <a:srgbClr val="002B49"/>
                  </a:solidFill>
                  <a:latin typeface="Arial"/>
                  <a:ea typeface="Arial"/>
                  <a:cs typeface="Arial"/>
                  <a:sym typeface="Arial"/>
                </a:rPr>
                <a:t>.mobi</a:t>
              </a:r>
            </a:p>
          </p:txBody>
        </p:sp>
        <p:sp>
          <p:nvSpPr>
            <p:cNvPr id="942" name="Google Shape;942;p66"/>
            <p:cNvSpPr txBox="1"/>
            <p:nvPr/>
          </p:nvSpPr>
          <p:spPr>
            <a:xfrm>
              <a:off x="968708" y="5116447"/>
              <a:ext cx="5349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1" i="0" u="none" strike="noStrike" cap="none">
                  <a:solidFill>
                    <a:srgbClr val="002B49"/>
                  </a:solidFill>
                  <a:latin typeface="Arial"/>
                  <a:ea typeface="Arial"/>
                  <a:cs typeface="Arial"/>
                  <a:sym typeface="Arial"/>
                </a:rPr>
                <a:t>.post</a:t>
              </a:r>
            </a:p>
          </p:txBody>
        </p:sp>
        <p:sp>
          <p:nvSpPr>
            <p:cNvPr id="943" name="Google Shape;943;p66"/>
            <p:cNvSpPr txBox="1"/>
            <p:nvPr/>
          </p:nvSpPr>
          <p:spPr>
            <a:xfrm>
              <a:off x="745375" y="4657114"/>
              <a:ext cx="3882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1" i="0" u="none" strike="noStrike" cap="none">
                  <a:solidFill>
                    <a:srgbClr val="002B49"/>
                  </a:solidFill>
                  <a:latin typeface="Arial"/>
                  <a:ea typeface="Arial"/>
                  <a:cs typeface="Arial"/>
                  <a:sym typeface="Arial"/>
                </a:rPr>
                <a:t>.tel</a:t>
              </a:r>
            </a:p>
          </p:txBody>
        </p:sp>
        <p:sp>
          <p:nvSpPr>
            <p:cNvPr id="944" name="Google Shape;944;p66"/>
            <p:cNvSpPr txBox="1"/>
            <p:nvPr/>
          </p:nvSpPr>
          <p:spPr>
            <a:xfrm>
              <a:off x="588860" y="2121287"/>
              <a:ext cx="497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fr-FR" sz="1000" b="1" i="0" u="none" strike="noStrike" cap="none">
                  <a:solidFill>
                    <a:srgbClr val="002B49"/>
                  </a:solidFill>
                  <a:latin typeface="Arial"/>
                  <a:ea typeface="Arial"/>
                  <a:cs typeface="Arial"/>
                  <a:sym typeface="Arial"/>
                </a:rPr>
                <a:t>.com</a:t>
              </a:r>
            </a:p>
          </p:txBody>
        </p:sp>
        <p:sp>
          <p:nvSpPr>
            <p:cNvPr id="945" name="Google Shape;945;p66"/>
            <p:cNvSpPr txBox="1"/>
            <p:nvPr/>
          </p:nvSpPr>
          <p:spPr>
            <a:xfrm>
              <a:off x="392708" y="4207663"/>
              <a:ext cx="5760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1" i="0" u="none" strike="noStrike" cap="none">
                  <a:solidFill>
                    <a:srgbClr val="002B49"/>
                  </a:solidFill>
                  <a:latin typeface="Arial"/>
                  <a:ea typeface="Arial"/>
                  <a:cs typeface="Arial"/>
                  <a:sym typeface="Arial"/>
                </a:rPr>
                <a:t>.travel</a:t>
              </a:r>
            </a:p>
          </p:txBody>
        </p:sp>
        <p:sp>
          <p:nvSpPr>
            <p:cNvPr id="946" name="Google Shape;946;p66"/>
            <p:cNvSpPr txBox="1"/>
            <p:nvPr/>
          </p:nvSpPr>
          <p:spPr>
            <a:xfrm>
              <a:off x="333661" y="3442924"/>
              <a:ext cx="445091" cy="194309"/>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1" i="0" u="none" strike="noStrike" cap="none">
                  <a:solidFill>
                    <a:srgbClr val="002B49"/>
                  </a:solidFill>
                  <a:latin typeface="Arial"/>
                  <a:ea typeface="Arial"/>
                  <a:cs typeface="Arial"/>
                  <a:sym typeface="Arial"/>
                </a:rPr>
                <a:t>.xxx</a:t>
              </a:r>
            </a:p>
          </p:txBody>
        </p:sp>
        <p:sp>
          <p:nvSpPr>
            <p:cNvPr id="947" name="Google Shape;947;p66"/>
            <p:cNvSpPr txBox="1"/>
            <p:nvPr/>
          </p:nvSpPr>
          <p:spPr>
            <a:xfrm>
              <a:off x="2709900" y="5832025"/>
              <a:ext cx="241500" cy="876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002B49"/>
                </a:solidFill>
                <a:latin typeface="Arial"/>
                <a:ea typeface="Arial"/>
                <a:cs typeface="Arial"/>
                <a:sym typeface="Arial"/>
              </a:endParaRPr>
            </a:p>
          </p:txBody>
        </p:sp>
        <p:sp>
          <p:nvSpPr>
            <p:cNvPr id="948" name="Google Shape;948;p66"/>
            <p:cNvSpPr txBox="1"/>
            <p:nvPr/>
          </p:nvSpPr>
          <p:spPr>
            <a:xfrm>
              <a:off x="1899750" y="2825425"/>
              <a:ext cx="2073300" cy="450600"/>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100"/>
                <a:buFont typeface="Arial"/>
                <a:buNone/>
              </a:pPr>
              <a:r>
                <a:rPr lang="fr-FR" sz="3100" b="1" i="0" u="none" strike="noStrike" cap="none">
                  <a:solidFill>
                    <a:srgbClr val="002B49"/>
                  </a:solidFill>
                  <a:latin typeface="Arial"/>
                  <a:ea typeface="Arial"/>
                  <a:cs typeface="Arial"/>
                  <a:sym typeface="Arial"/>
                </a:rPr>
                <a:t>1 200 +</a:t>
              </a:r>
            </a:p>
          </p:txBody>
        </p:sp>
        <p:sp>
          <p:nvSpPr>
            <p:cNvPr id="2" name="Oval 1">
              <a:extLst>
                <a:ext uri="{FF2B5EF4-FFF2-40B4-BE49-F238E27FC236}">
                  <a16:creationId xmlns:a16="http://schemas.microsoft.com/office/drawing/2014/main" id="{79DF337B-BF40-20DD-291F-9BF1D8618295}"/>
                </a:ext>
              </a:extLst>
            </p:cNvPr>
            <p:cNvSpPr/>
            <p:nvPr/>
          </p:nvSpPr>
          <p:spPr>
            <a:xfrm>
              <a:off x="5113332" y="1183358"/>
              <a:ext cx="150683" cy="150683"/>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36FCE52A-1F4C-1F13-8272-D13A9CD550C4}"/>
                </a:ext>
              </a:extLst>
            </p:cNvPr>
            <p:cNvSpPr/>
            <p:nvPr/>
          </p:nvSpPr>
          <p:spPr>
            <a:xfrm>
              <a:off x="5787169" y="1365249"/>
              <a:ext cx="271807" cy="271807"/>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B0505DBB-5E9C-6E48-2A09-E7466DEF66A3}"/>
                </a:ext>
              </a:extLst>
            </p:cNvPr>
            <p:cNvSpPr/>
            <p:nvPr/>
          </p:nvSpPr>
          <p:spPr>
            <a:xfrm>
              <a:off x="6021812" y="2212969"/>
              <a:ext cx="150683" cy="150683"/>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713E75FD-7137-F262-61AE-779C5C97A7AC}"/>
                </a:ext>
              </a:extLst>
            </p:cNvPr>
            <p:cNvSpPr/>
            <p:nvPr/>
          </p:nvSpPr>
          <p:spPr>
            <a:xfrm>
              <a:off x="5233421" y="5382543"/>
              <a:ext cx="271807" cy="271807"/>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B49"/>
                </a:solidFill>
              </a:endParaRPr>
            </a:p>
          </p:txBody>
        </p:sp>
        <p:sp>
          <p:nvSpPr>
            <p:cNvPr id="6" name="Oval 5">
              <a:extLst>
                <a:ext uri="{FF2B5EF4-FFF2-40B4-BE49-F238E27FC236}">
                  <a16:creationId xmlns:a16="http://schemas.microsoft.com/office/drawing/2014/main" id="{3BDBE3B9-A46D-418B-DCB6-8E1FA64FF2C0}"/>
                </a:ext>
              </a:extLst>
            </p:cNvPr>
            <p:cNvSpPr/>
            <p:nvPr/>
          </p:nvSpPr>
          <p:spPr>
            <a:xfrm>
              <a:off x="6598345" y="5307900"/>
              <a:ext cx="439547" cy="439547"/>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934;p66">
              <a:extLst>
                <a:ext uri="{FF2B5EF4-FFF2-40B4-BE49-F238E27FC236}">
                  <a16:creationId xmlns:a16="http://schemas.microsoft.com/office/drawing/2014/main" id="{937BD93B-268E-3722-89B9-39760C0D83DE}"/>
                </a:ext>
              </a:extLst>
            </p:cNvPr>
            <p:cNvSpPr txBox="1"/>
            <p:nvPr/>
          </p:nvSpPr>
          <p:spPr>
            <a:xfrm>
              <a:off x="5619227" y="3808693"/>
              <a:ext cx="924781"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600" b="1" i="0" u="none" strike="noStrike" cap="none">
                  <a:solidFill>
                    <a:srgbClr val="002B49"/>
                  </a:solidFill>
                  <a:latin typeface="Arial"/>
                  <a:ea typeface="Arial"/>
                  <a:cs typeface="Arial"/>
                  <a:sym typeface="Arial"/>
                </a:rPr>
                <a:t>.みんな </a:t>
              </a:r>
            </a:p>
          </p:txBody>
        </p:sp>
        <p:sp>
          <p:nvSpPr>
            <p:cNvPr id="11" name="Google Shape;934;p66">
              <a:extLst>
                <a:ext uri="{FF2B5EF4-FFF2-40B4-BE49-F238E27FC236}">
                  <a16:creationId xmlns:a16="http://schemas.microsoft.com/office/drawing/2014/main" id="{C2B507CD-2594-8897-DD5A-0A4CE07E02FC}"/>
                </a:ext>
              </a:extLst>
            </p:cNvPr>
            <p:cNvSpPr txBox="1"/>
            <p:nvPr/>
          </p:nvSpPr>
          <p:spPr>
            <a:xfrm>
              <a:off x="5476986" y="5647520"/>
              <a:ext cx="924781"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800" b="1" i="0" u="none" strike="noStrike" cap="none">
                  <a:solidFill>
                    <a:srgbClr val="002B49"/>
                  </a:solidFill>
                  <a:latin typeface="Arial"/>
                  <a:ea typeface="Arial"/>
                  <a:cs typeface="Arial"/>
                  <a:sym typeface="Arial"/>
                </a:rPr>
                <a:t>.公益</a:t>
              </a:r>
            </a:p>
          </p:txBody>
        </p:sp>
        <p:sp>
          <p:nvSpPr>
            <p:cNvPr id="12" name="Google Shape;934;p66">
              <a:extLst>
                <a:ext uri="{FF2B5EF4-FFF2-40B4-BE49-F238E27FC236}">
                  <a16:creationId xmlns:a16="http://schemas.microsoft.com/office/drawing/2014/main" id="{E7A8D696-4183-165D-99BA-A6F27582F738}"/>
                </a:ext>
              </a:extLst>
            </p:cNvPr>
            <p:cNvSpPr txBox="1"/>
            <p:nvPr/>
          </p:nvSpPr>
          <p:spPr>
            <a:xfrm>
              <a:off x="6818118" y="3688078"/>
              <a:ext cx="115929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800" b="1" i="0" u="none" strike="noStrike" cap="none">
                  <a:solidFill>
                    <a:srgbClr val="002B49"/>
                  </a:solidFill>
                  <a:latin typeface="Arial"/>
                  <a:ea typeface="Arial"/>
                  <a:cs typeface="Arial"/>
                  <a:sym typeface="Arial"/>
                </a:rPr>
                <a:t>.онлайн</a:t>
              </a:r>
            </a:p>
          </p:txBody>
        </p:sp>
        <p:sp>
          <p:nvSpPr>
            <p:cNvPr id="13" name="Google Shape;934;p66">
              <a:extLst>
                <a:ext uri="{FF2B5EF4-FFF2-40B4-BE49-F238E27FC236}">
                  <a16:creationId xmlns:a16="http://schemas.microsoft.com/office/drawing/2014/main" id="{87A24AC2-A6B9-A391-A2A8-15E45C0137D3}"/>
                </a:ext>
              </a:extLst>
            </p:cNvPr>
            <p:cNvSpPr txBox="1"/>
            <p:nvPr/>
          </p:nvSpPr>
          <p:spPr>
            <a:xfrm>
              <a:off x="8270477" y="4239770"/>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800" b="1" i="0" u="none" strike="noStrike" cap="none">
                  <a:solidFill>
                    <a:srgbClr val="002B49"/>
                  </a:solidFill>
                  <a:latin typeface="Arial"/>
                  <a:ea typeface="Arial"/>
                  <a:cs typeface="Arial"/>
                  <a:sym typeface="Arial"/>
                </a:rPr>
                <a:t>.menu</a:t>
              </a:r>
            </a:p>
          </p:txBody>
        </p:sp>
        <p:sp>
          <p:nvSpPr>
            <p:cNvPr id="14" name="Google Shape;934;p66">
              <a:extLst>
                <a:ext uri="{FF2B5EF4-FFF2-40B4-BE49-F238E27FC236}">
                  <a16:creationId xmlns:a16="http://schemas.microsoft.com/office/drawing/2014/main" id="{B0C951A8-5A10-640B-362D-8D48953CD477}"/>
                </a:ext>
              </a:extLst>
            </p:cNvPr>
            <p:cNvSpPr txBox="1"/>
            <p:nvPr/>
          </p:nvSpPr>
          <p:spPr>
            <a:xfrm>
              <a:off x="8361973" y="5747447"/>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2400" b="1" i="0" u="none" strike="noStrike" cap="none">
                  <a:solidFill>
                    <a:srgbClr val="002B49"/>
                  </a:solidFill>
                  <a:latin typeface="Arial"/>
                  <a:ea typeface="Arial"/>
                  <a:cs typeface="Arial"/>
                  <a:sym typeface="Arial"/>
                </a:rPr>
                <a:t>.paris</a:t>
              </a:r>
            </a:p>
          </p:txBody>
        </p:sp>
        <p:sp>
          <p:nvSpPr>
            <p:cNvPr id="15" name="Google Shape;934;p66">
              <a:extLst>
                <a:ext uri="{FF2B5EF4-FFF2-40B4-BE49-F238E27FC236}">
                  <a16:creationId xmlns:a16="http://schemas.microsoft.com/office/drawing/2014/main" id="{F7892C48-3B27-C1C7-BC86-22C912384E46}"/>
                </a:ext>
              </a:extLst>
            </p:cNvPr>
            <p:cNvSpPr txBox="1"/>
            <p:nvPr/>
          </p:nvSpPr>
          <p:spPr>
            <a:xfrm>
              <a:off x="6021812" y="4781721"/>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800" i="0" u="none" strike="noStrike" cap="none">
                  <a:solidFill>
                    <a:srgbClr val="002B49"/>
                  </a:solidFill>
                  <a:latin typeface="Arial"/>
                  <a:ea typeface="Arial"/>
                  <a:cs typeface="Arial"/>
                  <a:sym typeface="Arial"/>
                </a:rPr>
                <a:t>.brand</a:t>
              </a:r>
            </a:p>
          </p:txBody>
        </p:sp>
        <p:sp>
          <p:nvSpPr>
            <p:cNvPr id="16" name="Google Shape;934;p66">
              <a:extLst>
                <a:ext uri="{FF2B5EF4-FFF2-40B4-BE49-F238E27FC236}">
                  <a16:creationId xmlns:a16="http://schemas.microsoft.com/office/drawing/2014/main" id="{B617F31B-96A0-E7EB-C08F-FFA84FC5FDEC}"/>
                </a:ext>
              </a:extLst>
            </p:cNvPr>
            <p:cNvSpPr txBox="1"/>
            <p:nvPr/>
          </p:nvSpPr>
          <p:spPr>
            <a:xfrm>
              <a:off x="6891539" y="5692525"/>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800" i="0" u="none" strike="noStrike" cap="none">
                  <a:solidFill>
                    <a:srgbClr val="002B49"/>
                  </a:solidFill>
                  <a:latin typeface="Arial"/>
                  <a:ea typeface="Arial"/>
                  <a:cs typeface="Arial"/>
                  <a:sym typeface="Arial"/>
                </a:rPr>
                <a:t>.cab</a:t>
              </a:r>
            </a:p>
          </p:txBody>
        </p:sp>
        <p:sp>
          <p:nvSpPr>
            <p:cNvPr id="17" name="Google Shape;934;p66">
              <a:extLst>
                <a:ext uri="{FF2B5EF4-FFF2-40B4-BE49-F238E27FC236}">
                  <a16:creationId xmlns:a16="http://schemas.microsoft.com/office/drawing/2014/main" id="{026FF14D-5ECB-7411-D23F-26C8835C29F3}"/>
                </a:ext>
              </a:extLst>
            </p:cNvPr>
            <p:cNvSpPr txBox="1"/>
            <p:nvPr/>
          </p:nvSpPr>
          <p:spPr>
            <a:xfrm>
              <a:off x="6952194" y="2619983"/>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2400" i="0" u="none" strike="noStrike" cap="none">
                  <a:solidFill>
                    <a:srgbClr val="002B49"/>
                  </a:solidFill>
                  <a:latin typeface="Arial"/>
                  <a:ea typeface="Arial"/>
                  <a:cs typeface="Arial"/>
                  <a:sym typeface="Arial"/>
                </a:rPr>
                <a:t>.futbol</a:t>
              </a:r>
            </a:p>
          </p:txBody>
        </p:sp>
        <p:sp>
          <p:nvSpPr>
            <p:cNvPr id="18" name="Google Shape;934;p66">
              <a:extLst>
                <a:ext uri="{FF2B5EF4-FFF2-40B4-BE49-F238E27FC236}">
                  <a16:creationId xmlns:a16="http://schemas.microsoft.com/office/drawing/2014/main" id="{6C1FA8D2-BA4A-BE9D-DFA2-6335CEB37B5A}"/>
                </a:ext>
              </a:extLst>
            </p:cNvPr>
            <p:cNvSpPr txBox="1"/>
            <p:nvPr/>
          </p:nvSpPr>
          <p:spPr>
            <a:xfrm>
              <a:off x="5654388" y="1766044"/>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800" i="0" u="none" strike="noStrike" cap="none">
                  <a:solidFill>
                    <a:srgbClr val="002B49"/>
                  </a:solidFill>
                  <a:latin typeface="Arial"/>
                  <a:ea typeface="Arial"/>
                  <a:cs typeface="Arial"/>
                  <a:sym typeface="Arial"/>
                </a:rPr>
                <a:t>.ceo</a:t>
              </a:r>
            </a:p>
          </p:txBody>
        </p:sp>
        <p:sp>
          <p:nvSpPr>
            <p:cNvPr id="20" name="Google Shape;948;p66">
              <a:extLst>
                <a:ext uri="{FF2B5EF4-FFF2-40B4-BE49-F238E27FC236}">
                  <a16:creationId xmlns:a16="http://schemas.microsoft.com/office/drawing/2014/main" id="{72A8C249-5984-FA42-8F71-E4663560FB57}"/>
                </a:ext>
              </a:extLst>
            </p:cNvPr>
            <p:cNvSpPr txBox="1"/>
            <p:nvPr/>
          </p:nvSpPr>
          <p:spPr>
            <a:xfrm>
              <a:off x="1899750" y="3271408"/>
              <a:ext cx="2073300" cy="450600"/>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100"/>
                <a:buFont typeface="Arial"/>
                <a:buNone/>
              </a:pPr>
              <a:r>
                <a:rPr lang="fr-FR" sz="2400" i="0" u="none" strike="noStrike" cap="none">
                  <a:solidFill>
                    <a:srgbClr val="002B49"/>
                  </a:solidFill>
                  <a:latin typeface="Arial"/>
                  <a:ea typeface="Arial"/>
                  <a:cs typeface="Arial"/>
                  <a:sym typeface="Arial"/>
                </a:rPr>
                <a:t>gTLD</a:t>
              </a:r>
            </a:p>
          </p:txBody>
        </p:sp>
        <p:grpSp>
          <p:nvGrpSpPr>
            <p:cNvPr id="22" name="Group 21">
              <a:extLst>
                <a:ext uri="{FF2B5EF4-FFF2-40B4-BE49-F238E27FC236}">
                  <a16:creationId xmlns:a16="http://schemas.microsoft.com/office/drawing/2014/main" id="{6DB49DF4-5E60-FF39-334F-8BAB78239D0C}"/>
                </a:ext>
              </a:extLst>
            </p:cNvPr>
            <p:cNvGrpSpPr/>
            <p:nvPr/>
          </p:nvGrpSpPr>
          <p:grpSpPr>
            <a:xfrm>
              <a:off x="7869231" y="4679609"/>
              <a:ext cx="974741" cy="974741"/>
              <a:chOff x="9123051" y="4680679"/>
              <a:chExt cx="974741" cy="974741"/>
            </a:xfrm>
          </p:grpSpPr>
          <p:sp>
            <p:nvSpPr>
              <p:cNvPr id="9" name="Oval 8">
                <a:extLst>
                  <a:ext uri="{FF2B5EF4-FFF2-40B4-BE49-F238E27FC236}">
                    <a16:creationId xmlns:a16="http://schemas.microsoft.com/office/drawing/2014/main" id="{15BBD550-ECF9-8F23-14E4-DB5BDBCF9399}"/>
                  </a:ext>
                </a:extLst>
              </p:cNvPr>
              <p:cNvSpPr/>
              <p:nvPr/>
            </p:nvSpPr>
            <p:spPr>
              <a:xfrm>
                <a:off x="9123051" y="4680679"/>
                <a:ext cx="974741" cy="974741"/>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60AD5E8E-FB6A-AF72-15C4-3CBC7F79A3C0}"/>
                  </a:ext>
                </a:extLst>
              </p:cNvPr>
              <p:cNvPicPr>
                <a:picLocks noChangeAspect="1"/>
              </p:cNvPicPr>
              <p:nvPr/>
            </p:nvPicPr>
            <p:blipFill>
              <a:blip r:embed="rId3"/>
              <a:stretch>
                <a:fillRect/>
              </a:stretch>
            </p:blipFill>
            <p:spPr>
              <a:xfrm>
                <a:off x="9390908" y="4771993"/>
                <a:ext cx="471959" cy="731536"/>
              </a:xfrm>
              <a:prstGeom prst="rect">
                <a:avLst/>
              </a:prstGeom>
            </p:spPr>
          </p:pic>
        </p:grpSp>
        <p:grpSp>
          <p:nvGrpSpPr>
            <p:cNvPr id="975" name="Group 974">
              <a:extLst>
                <a:ext uri="{FF2B5EF4-FFF2-40B4-BE49-F238E27FC236}">
                  <a16:creationId xmlns:a16="http://schemas.microsoft.com/office/drawing/2014/main" id="{52A32B69-51FF-6D93-BE72-DE34C60D9996}"/>
                </a:ext>
              </a:extLst>
            </p:cNvPr>
            <p:cNvGrpSpPr/>
            <p:nvPr/>
          </p:nvGrpSpPr>
          <p:grpSpPr>
            <a:xfrm>
              <a:off x="6217448" y="2458407"/>
              <a:ext cx="726380" cy="726380"/>
              <a:chOff x="6207110" y="2510725"/>
              <a:chExt cx="726380" cy="726380"/>
            </a:xfrm>
          </p:grpSpPr>
          <p:sp>
            <p:nvSpPr>
              <p:cNvPr id="7" name="Oval 6">
                <a:extLst>
                  <a:ext uri="{FF2B5EF4-FFF2-40B4-BE49-F238E27FC236}">
                    <a16:creationId xmlns:a16="http://schemas.microsoft.com/office/drawing/2014/main" id="{3F3BC778-19D3-D2E3-CC69-DEEC7EEB25BB}"/>
                  </a:ext>
                </a:extLst>
              </p:cNvPr>
              <p:cNvSpPr/>
              <p:nvPr/>
            </p:nvSpPr>
            <p:spPr>
              <a:xfrm>
                <a:off x="6207110" y="2510725"/>
                <a:ext cx="726380" cy="726380"/>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DD2C9B83-B1FB-7AAD-2B76-87B114210E99}"/>
                  </a:ext>
                </a:extLst>
              </p:cNvPr>
              <p:cNvPicPr>
                <a:picLocks noChangeAspect="1"/>
              </p:cNvPicPr>
              <p:nvPr/>
            </p:nvPicPr>
            <p:blipFill>
              <a:blip r:embed="rId4"/>
              <a:stretch>
                <a:fillRect/>
              </a:stretch>
            </p:blipFill>
            <p:spPr>
              <a:xfrm>
                <a:off x="6332051" y="2635224"/>
                <a:ext cx="476015" cy="476015"/>
              </a:xfrm>
              <a:prstGeom prst="rect">
                <a:avLst/>
              </a:prstGeom>
            </p:spPr>
          </p:pic>
        </p:grpSp>
        <p:grpSp>
          <p:nvGrpSpPr>
            <p:cNvPr id="974" name="Group 973">
              <a:extLst>
                <a:ext uri="{FF2B5EF4-FFF2-40B4-BE49-F238E27FC236}">
                  <a16:creationId xmlns:a16="http://schemas.microsoft.com/office/drawing/2014/main" id="{A42BF41D-39E6-57FB-A04B-C1668C637EA5}"/>
                </a:ext>
              </a:extLst>
            </p:cNvPr>
            <p:cNvGrpSpPr/>
            <p:nvPr/>
          </p:nvGrpSpPr>
          <p:grpSpPr>
            <a:xfrm>
              <a:off x="8409479" y="2864743"/>
              <a:ext cx="838215" cy="838215"/>
              <a:chOff x="8416909" y="3082224"/>
              <a:chExt cx="838215" cy="838215"/>
            </a:xfrm>
          </p:grpSpPr>
          <p:sp>
            <p:nvSpPr>
              <p:cNvPr id="8" name="Oval 7">
                <a:extLst>
                  <a:ext uri="{FF2B5EF4-FFF2-40B4-BE49-F238E27FC236}">
                    <a16:creationId xmlns:a16="http://schemas.microsoft.com/office/drawing/2014/main" id="{C61D5F2F-3399-DD96-547F-9B32F713411B}"/>
                  </a:ext>
                </a:extLst>
              </p:cNvPr>
              <p:cNvSpPr/>
              <p:nvPr/>
            </p:nvSpPr>
            <p:spPr>
              <a:xfrm>
                <a:off x="8416909" y="3082224"/>
                <a:ext cx="838215" cy="838215"/>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63B3B2AD-6FEA-5D90-9781-37EA90318E99}"/>
                  </a:ext>
                </a:extLst>
              </p:cNvPr>
              <p:cNvGrpSpPr/>
              <p:nvPr/>
            </p:nvGrpSpPr>
            <p:grpSpPr>
              <a:xfrm>
                <a:off x="8459784" y="3234963"/>
                <a:ext cx="776627" cy="539319"/>
                <a:chOff x="9743396" y="2699617"/>
                <a:chExt cx="1356515" cy="942015"/>
              </a:xfrm>
              <a:solidFill>
                <a:schemeClr val="bg1"/>
              </a:solidFill>
            </p:grpSpPr>
            <p:pic>
              <p:nvPicPr>
                <p:cNvPr id="25" name="Graphic 24" descr="Fork with solid fill">
                  <a:extLst>
                    <a:ext uri="{FF2B5EF4-FFF2-40B4-BE49-F238E27FC236}">
                      <a16:creationId xmlns:a16="http://schemas.microsoft.com/office/drawing/2014/main" id="{B28C8C53-B4FE-F09D-57E7-4D2DA87214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8900000">
                  <a:off x="9743396" y="2699617"/>
                  <a:ext cx="914400" cy="914400"/>
                </a:xfrm>
                <a:prstGeom prst="rect">
                  <a:avLst/>
                </a:prstGeom>
              </p:spPr>
            </p:pic>
            <p:pic>
              <p:nvPicPr>
                <p:cNvPr id="27" name="Graphic 26" descr="Knife with solid fill">
                  <a:extLst>
                    <a:ext uri="{FF2B5EF4-FFF2-40B4-BE49-F238E27FC236}">
                      <a16:creationId xmlns:a16="http://schemas.microsoft.com/office/drawing/2014/main" id="{6536E6D0-697B-5B4A-7CB0-2F1FFE2950E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700000" flipH="1">
                  <a:off x="10185511" y="2727232"/>
                  <a:ext cx="914400" cy="914400"/>
                </a:xfrm>
                <a:prstGeom prst="rect">
                  <a:avLst/>
                </a:prstGeom>
              </p:spPr>
            </p:pic>
          </p:grpSp>
        </p:grpSp>
        <p:sp>
          <p:nvSpPr>
            <p:cNvPr id="29" name="Rectangle 28">
              <a:extLst>
                <a:ext uri="{FF2B5EF4-FFF2-40B4-BE49-F238E27FC236}">
                  <a16:creationId xmlns:a16="http://schemas.microsoft.com/office/drawing/2014/main" id="{C34E1EAF-04F4-4D14-0381-B78589DA4924}"/>
                </a:ext>
              </a:extLst>
            </p:cNvPr>
            <p:cNvSpPr/>
            <p:nvPr/>
          </p:nvSpPr>
          <p:spPr>
            <a:xfrm>
              <a:off x="1643569" y="2510725"/>
              <a:ext cx="2613785" cy="1605498"/>
            </a:xfrm>
            <a:prstGeom prst="rect">
              <a:avLst/>
            </a:prstGeom>
            <a:noFill/>
            <a:ln w="76200">
              <a:solidFill>
                <a:srgbClr val="F163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B49"/>
                </a:solidFill>
              </a:endParaRPr>
            </a:p>
          </p:txBody>
        </p:sp>
        <p:sp>
          <p:nvSpPr>
            <p:cNvPr id="30" name="Trapezoid 29">
              <a:extLst>
                <a:ext uri="{FF2B5EF4-FFF2-40B4-BE49-F238E27FC236}">
                  <a16:creationId xmlns:a16="http://schemas.microsoft.com/office/drawing/2014/main" id="{A94A84D1-2C53-4A18-1988-3E88F2A64FDF}"/>
                </a:ext>
              </a:extLst>
            </p:cNvPr>
            <p:cNvSpPr/>
            <p:nvPr/>
          </p:nvSpPr>
          <p:spPr>
            <a:xfrm>
              <a:off x="2395409" y="4343400"/>
              <a:ext cx="1033799" cy="336209"/>
            </a:xfrm>
            <a:prstGeom prst="trapezoid">
              <a:avLst/>
            </a:prstGeom>
            <a:solidFill>
              <a:srgbClr val="F16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B49"/>
                </a:solidFill>
              </a:endParaRPr>
            </a:p>
          </p:txBody>
        </p:sp>
        <p:sp>
          <p:nvSpPr>
            <p:cNvPr id="31" name="Trapezoid 30">
              <a:extLst>
                <a:ext uri="{FF2B5EF4-FFF2-40B4-BE49-F238E27FC236}">
                  <a16:creationId xmlns:a16="http://schemas.microsoft.com/office/drawing/2014/main" id="{FAD28AAF-828E-EEC4-796C-07B65D30ED81}"/>
                </a:ext>
              </a:extLst>
            </p:cNvPr>
            <p:cNvSpPr/>
            <p:nvPr/>
          </p:nvSpPr>
          <p:spPr>
            <a:xfrm>
              <a:off x="2192296" y="4659549"/>
              <a:ext cx="1450713" cy="194309"/>
            </a:xfrm>
            <a:prstGeom prst="trapezoid">
              <a:avLst>
                <a:gd name="adj" fmla="val 112610"/>
              </a:avLst>
            </a:prstGeom>
            <a:solidFill>
              <a:srgbClr val="F16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B49"/>
                </a:solidFill>
              </a:endParaRPr>
            </a:p>
          </p:txBody>
        </p:sp>
        <p:grpSp>
          <p:nvGrpSpPr>
            <p:cNvPr id="53" name="Group 52">
              <a:extLst>
                <a:ext uri="{FF2B5EF4-FFF2-40B4-BE49-F238E27FC236}">
                  <a16:creationId xmlns:a16="http://schemas.microsoft.com/office/drawing/2014/main" id="{198C1957-A553-B932-C27B-C46041CEF3A9}"/>
                </a:ext>
              </a:extLst>
            </p:cNvPr>
            <p:cNvGrpSpPr/>
            <p:nvPr/>
          </p:nvGrpSpPr>
          <p:grpSpPr>
            <a:xfrm>
              <a:off x="430021" y="980491"/>
              <a:ext cx="5128007" cy="5128007"/>
              <a:chOff x="430021" y="980491"/>
              <a:chExt cx="5128007" cy="5128007"/>
            </a:xfrm>
          </p:grpSpPr>
          <p:grpSp>
            <p:nvGrpSpPr>
              <p:cNvPr id="47" name="Group 46">
                <a:extLst>
                  <a:ext uri="{FF2B5EF4-FFF2-40B4-BE49-F238E27FC236}">
                    <a16:creationId xmlns:a16="http://schemas.microsoft.com/office/drawing/2014/main" id="{21B49E96-7C00-D6D3-AB74-A0555716084A}"/>
                  </a:ext>
                </a:extLst>
              </p:cNvPr>
              <p:cNvGrpSpPr/>
              <p:nvPr/>
            </p:nvGrpSpPr>
            <p:grpSpPr>
              <a:xfrm>
                <a:off x="2779578" y="980491"/>
                <a:ext cx="434391" cy="5128007"/>
                <a:chOff x="2779578" y="980491"/>
                <a:chExt cx="434391" cy="5128007"/>
              </a:xfrm>
            </p:grpSpPr>
            <p:sp>
              <p:nvSpPr>
                <p:cNvPr id="48" name="Arc 47">
                  <a:extLst>
                    <a:ext uri="{FF2B5EF4-FFF2-40B4-BE49-F238E27FC236}">
                      <a16:creationId xmlns:a16="http://schemas.microsoft.com/office/drawing/2014/main" id="{B23C6DBB-0C55-94EE-47F0-14640E5FCBEF}"/>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Arc 48">
                  <a:extLst>
                    <a:ext uri="{FF2B5EF4-FFF2-40B4-BE49-F238E27FC236}">
                      <a16:creationId xmlns:a16="http://schemas.microsoft.com/office/drawing/2014/main" id="{E63D7782-D4C4-276C-9668-647708A33FB8}"/>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CE361536-85EF-A5AC-1691-933EF571ACDA}"/>
                  </a:ext>
                </a:extLst>
              </p:cNvPr>
              <p:cNvGrpSpPr/>
              <p:nvPr/>
            </p:nvGrpSpPr>
            <p:grpSpPr>
              <a:xfrm rot="5400000">
                <a:off x="2776829" y="983666"/>
                <a:ext cx="434391" cy="5128007"/>
                <a:chOff x="2779578" y="980491"/>
                <a:chExt cx="434391" cy="5128007"/>
              </a:xfrm>
            </p:grpSpPr>
            <p:sp>
              <p:nvSpPr>
                <p:cNvPr id="51" name="Arc 50">
                  <a:extLst>
                    <a:ext uri="{FF2B5EF4-FFF2-40B4-BE49-F238E27FC236}">
                      <a16:creationId xmlns:a16="http://schemas.microsoft.com/office/drawing/2014/main" id="{71F2D06E-1340-7C35-D751-971E24822F97}"/>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Arc 51">
                  <a:extLst>
                    <a:ext uri="{FF2B5EF4-FFF2-40B4-BE49-F238E27FC236}">
                      <a16:creationId xmlns:a16="http://schemas.microsoft.com/office/drawing/2014/main" id="{6F50712D-8194-B75A-CDA9-092A90868EC6}"/>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54" name="Group 53">
              <a:extLst>
                <a:ext uri="{FF2B5EF4-FFF2-40B4-BE49-F238E27FC236}">
                  <a16:creationId xmlns:a16="http://schemas.microsoft.com/office/drawing/2014/main" id="{45B27A60-30CC-0D4D-889B-4CCFADB50728}"/>
                </a:ext>
              </a:extLst>
            </p:cNvPr>
            <p:cNvGrpSpPr/>
            <p:nvPr/>
          </p:nvGrpSpPr>
          <p:grpSpPr>
            <a:xfrm rot="1056371">
              <a:off x="429665" y="983665"/>
              <a:ext cx="5128007" cy="5128007"/>
              <a:chOff x="430021" y="980491"/>
              <a:chExt cx="5128007" cy="5128007"/>
            </a:xfrm>
          </p:grpSpPr>
          <p:grpSp>
            <p:nvGrpSpPr>
              <p:cNvPr id="55" name="Group 54">
                <a:extLst>
                  <a:ext uri="{FF2B5EF4-FFF2-40B4-BE49-F238E27FC236}">
                    <a16:creationId xmlns:a16="http://schemas.microsoft.com/office/drawing/2014/main" id="{0F1113E8-C021-095B-6B52-B907534EF5E8}"/>
                  </a:ext>
                </a:extLst>
              </p:cNvPr>
              <p:cNvGrpSpPr/>
              <p:nvPr/>
            </p:nvGrpSpPr>
            <p:grpSpPr>
              <a:xfrm>
                <a:off x="2779578" y="980491"/>
                <a:ext cx="434391" cy="5128007"/>
                <a:chOff x="2779578" y="980491"/>
                <a:chExt cx="434391" cy="5128007"/>
              </a:xfrm>
            </p:grpSpPr>
            <p:sp>
              <p:nvSpPr>
                <p:cNvPr id="59" name="Arc 58">
                  <a:extLst>
                    <a:ext uri="{FF2B5EF4-FFF2-40B4-BE49-F238E27FC236}">
                      <a16:creationId xmlns:a16="http://schemas.microsoft.com/office/drawing/2014/main" id="{D3BCC56A-9D57-23A2-48A1-DEAD47253200}"/>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Arc 59">
                  <a:extLst>
                    <a:ext uri="{FF2B5EF4-FFF2-40B4-BE49-F238E27FC236}">
                      <a16:creationId xmlns:a16="http://schemas.microsoft.com/office/drawing/2014/main" id="{B33626E1-7375-6101-39DA-DAC053525E39}"/>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6BF0E01B-50DE-57CD-6AD6-D48A75D12A43}"/>
                  </a:ext>
                </a:extLst>
              </p:cNvPr>
              <p:cNvGrpSpPr/>
              <p:nvPr/>
            </p:nvGrpSpPr>
            <p:grpSpPr>
              <a:xfrm rot="5400000">
                <a:off x="2776829" y="983666"/>
                <a:ext cx="434391" cy="5128007"/>
                <a:chOff x="2779578" y="980491"/>
                <a:chExt cx="434391" cy="5128007"/>
              </a:xfrm>
            </p:grpSpPr>
            <p:sp>
              <p:nvSpPr>
                <p:cNvPr id="57" name="Arc 56">
                  <a:extLst>
                    <a:ext uri="{FF2B5EF4-FFF2-40B4-BE49-F238E27FC236}">
                      <a16:creationId xmlns:a16="http://schemas.microsoft.com/office/drawing/2014/main" id="{F08F3DD5-262E-EA3D-FF8F-B2FE6B97CBF6}"/>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Arc 57">
                  <a:extLst>
                    <a:ext uri="{FF2B5EF4-FFF2-40B4-BE49-F238E27FC236}">
                      <a16:creationId xmlns:a16="http://schemas.microsoft.com/office/drawing/2014/main" id="{6B210776-1F9C-329A-D6C4-C904EA2FE444}"/>
                    </a:ext>
                  </a:extLst>
                </p:cNvPr>
                <p:cNvSpPr/>
                <p:nvPr/>
              </p:nvSpPr>
              <p:spPr>
                <a:xfrm rot="18900000">
                  <a:off x="2779578" y="5674107"/>
                  <a:ext cx="434391" cy="434391"/>
                </a:xfrm>
                <a:prstGeom prst="arc">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grpSp>
          <p:nvGrpSpPr>
            <p:cNvPr id="61" name="Group 60">
              <a:extLst>
                <a:ext uri="{FF2B5EF4-FFF2-40B4-BE49-F238E27FC236}">
                  <a16:creationId xmlns:a16="http://schemas.microsoft.com/office/drawing/2014/main" id="{23E27F1F-5A2E-1B14-6C94-E8D726A54441}"/>
                </a:ext>
              </a:extLst>
            </p:cNvPr>
            <p:cNvGrpSpPr/>
            <p:nvPr/>
          </p:nvGrpSpPr>
          <p:grpSpPr>
            <a:xfrm rot="1982472">
              <a:off x="429665" y="983665"/>
              <a:ext cx="5128007" cy="5128007"/>
              <a:chOff x="430021" y="980491"/>
              <a:chExt cx="5128007" cy="5128007"/>
            </a:xfrm>
          </p:grpSpPr>
          <p:grpSp>
            <p:nvGrpSpPr>
              <p:cNvPr id="62" name="Group 61">
                <a:extLst>
                  <a:ext uri="{FF2B5EF4-FFF2-40B4-BE49-F238E27FC236}">
                    <a16:creationId xmlns:a16="http://schemas.microsoft.com/office/drawing/2014/main" id="{9CBE13B3-206F-6B31-F413-333E92890D71}"/>
                  </a:ext>
                </a:extLst>
              </p:cNvPr>
              <p:cNvGrpSpPr/>
              <p:nvPr/>
            </p:nvGrpSpPr>
            <p:grpSpPr>
              <a:xfrm>
                <a:off x="2779578" y="980491"/>
                <a:ext cx="434391" cy="5128007"/>
                <a:chOff x="2779578" y="980491"/>
                <a:chExt cx="434391" cy="5128007"/>
              </a:xfrm>
            </p:grpSpPr>
            <p:sp>
              <p:nvSpPr>
                <p:cNvPr id="898" name="Arc 897">
                  <a:extLst>
                    <a:ext uri="{FF2B5EF4-FFF2-40B4-BE49-F238E27FC236}">
                      <a16:creationId xmlns:a16="http://schemas.microsoft.com/office/drawing/2014/main" id="{058148FE-2E59-6D7A-9DAF-0CFA52F2E001}"/>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9" name="Arc 898">
                  <a:extLst>
                    <a:ext uri="{FF2B5EF4-FFF2-40B4-BE49-F238E27FC236}">
                      <a16:creationId xmlns:a16="http://schemas.microsoft.com/office/drawing/2014/main" id="{9BFEFD49-D298-F506-9387-DDC08C44CEE4}"/>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2876037A-9822-747B-19AE-B7ECFBAE6D55}"/>
                  </a:ext>
                </a:extLst>
              </p:cNvPr>
              <p:cNvGrpSpPr/>
              <p:nvPr/>
            </p:nvGrpSpPr>
            <p:grpSpPr>
              <a:xfrm rot="5400000">
                <a:off x="2776829" y="983666"/>
                <a:ext cx="434391" cy="5128007"/>
                <a:chOff x="2779578" y="980491"/>
                <a:chExt cx="434391" cy="5128007"/>
              </a:xfrm>
            </p:grpSpPr>
            <p:sp>
              <p:nvSpPr>
                <p:cNvPr id="896" name="Arc 895">
                  <a:extLst>
                    <a:ext uri="{FF2B5EF4-FFF2-40B4-BE49-F238E27FC236}">
                      <a16:creationId xmlns:a16="http://schemas.microsoft.com/office/drawing/2014/main" id="{5B16C3F8-AFFA-7020-3240-01CABCF5C7D3}"/>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7" name="Arc 896">
                  <a:extLst>
                    <a:ext uri="{FF2B5EF4-FFF2-40B4-BE49-F238E27FC236}">
                      <a16:creationId xmlns:a16="http://schemas.microsoft.com/office/drawing/2014/main" id="{122B7A1D-B265-F42A-1810-4C023099FC86}"/>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900" name="Group 899">
              <a:extLst>
                <a:ext uri="{FF2B5EF4-FFF2-40B4-BE49-F238E27FC236}">
                  <a16:creationId xmlns:a16="http://schemas.microsoft.com/office/drawing/2014/main" id="{C84C275E-7883-8073-FF9E-C8AAF683669C}"/>
                </a:ext>
              </a:extLst>
            </p:cNvPr>
            <p:cNvGrpSpPr/>
            <p:nvPr/>
          </p:nvGrpSpPr>
          <p:grpSpPr>
            <a:xfrm rot="2725405">
              <a:off x="430048" y="983665"/>
              <a:ext cx="5128007" cy="5128007"/>
              <a:chOff x="430021" y="980491"/>
              <a:chExt cx="5128007" cy="5128007"/>
            </a:xfrm>
          </p:grpSpPr>
          <p:grpSp>
            <p:nvGrpSpPr>
              <p:cNvPr id="901" name="Group 900">
                <a:extLst>
                  <a:ext uri="{FF2B5EF4-FFF2-40B4-BE49-F238E27FC236}">
                    <a16:creationId xmlns:a16="http://schemas.microsoft.com/office/drawing/2014/main" id="{F2CB3913-C753-CAAD-4BD2-F6445CC1B406}"/>
                  </a:ext>
                </a:extLst>
              </p:cNvPr>
              <p:cNvGrpSpPr/>
              <p:nvPr/>
            </p:nvGrpSpPr>
            <p:grpSpPr>
              <a:xfrm>
                <a:off x="2779578" y="980491"/>
                <a:ext cx="434391" cy="5128007"/>
                <a:chOff x="2779578" y="980491"/>
                <a:chExt cx="434391" cy="5128007"/>
              </a:xfrm>
            </p:grpSpPr>
            <p:sp>
              <p:nvSpPr>
                <p:cNvPr id="905" name="Arc 904">
                  <a:extLst>
                    <a:ext uri="{FF2B5EF4-FFF2-40B4-BE49-F238E27FC236}">
                      <a16:creationId xmlns:a16="http://schemas.microsoft.com/office/drawing/2014/main" id="{623AF1CA-7276-9A99-E37A-AEDA45B93AA9}"/>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6" name="Arc 905">
                  <a:extLst>
                    <a:ext uri="{FF2B5EF4-FFF2-40B4-BE49-F238E27FC236}">
                      <a16:creationId xmlns:a16="http://schemas.microsoft.com/office/drawing/2014/main" id="{92B0CDA1-3B6C-B096-EC67-632B24D0979B}"/>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2" name="Group 901">
                <a:extLst>
                  <a:ext uri="{FF2B5EF4-FFF2-40B4-BE49-F238E27FC236}">
                    <a16:creationId xmlns:a16="http://schemas.microsoft.com/office/drawing/2014/main" id="{845F44BE-A292-E8F3-E86D-4DFD24C14EDE}"/>
                  </a:ext>
                </a:extLst>
              </p:cNvPr>
              <p:cNvGrpSpPr/>
              <p:nvPr/>
            </p:nvGrpSpPr>
            <p:grpSpPr>
              <a:xfrm rot="5400000">
                <a:off x="2776829" y="983666"/>
                <a:ext cx="434391" cy="5128007"/>
                <a:chOff x="2779578" y="980491"/>
                <a:chExt cx="434391" cy="5128007"/>
              </a:xfrm>
            </p:grpSpPr>
            <p:sp>
              <p:nvSpPr>
                <p:cNvPr id="903" name="Arc 902">
                  <a:extLst>
                    <a:ext uri="{FF2B5EF4-FFF2-40B4-BE49-F238E27FC236}">
                      <a16:creationId xmlns:a16="http://schemas.microsoft.com/office/drawing/2014/main" id="{B9C45DDA-E879-B20F-0FEF-8421BEA4D8AA}"/>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4" name="Arc 903">
                  <a:extLst>
                    <a:ext uri="{FF2B5EF4-FFF2-40B4-BE49-F238E27FC236}">
                      <a16:creationId xmlns:a16="http://schemas.microsoft.com/office/drawing/2014/main" id="{F323C533-10DC-0DFF-3917-F4D64D81E205}"/>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907" name="Group 906">
              <a:extLst>
                <a:ext uri="{FF2B5EF4-FFF2-40B4-BE49-F238E27FC236}">
                  <a16:creationId xmlns:a16="http://schemas.microsoft.com/office/drawing/2014/main" id="{94C41857-5372-3744-A475-A57C07F465DB}"/>
                </a:ext>
              </a:extLst>
            </p:cNvPr>
            <p:cNvGrpSpPr/>
            <p:nvPr/>
          </p:nvGrpSpPr>
          <p:grpSpPr>
            <a:xfrm rot="3534498">
              <a:off x="431527" y="983664"/>
              <a:ext cx="5128007" cy="5128007"/>
              <a:chOff x="430021" y="980491"/>
              <a:chExt cx="5128007" cy="5128007"/>
            </a:xfrm>
          </p:grpSpPr>
          <p:grpSp>
            <p:nvGrpSpPr>
              <p:cNvPr id="908" name="Group 907">
                <a:extLst>
                  <a:ext uri="{FF2B5EF4-FFF2-40B4-BE49-F238E27FC236}">
                    <a16:creationId xmlns:a16="http://schemas.microsoft.com/office/drawing/2014/main" id="{2DF614DF-D392-D663-35B9-5F6F8218C3B8}"/>
                  </a:ext>
                </a:extLst>
              </p:cNvPr>
              <p:cNvGrpSpPr/>
              <p:nvPr/>
            </p:nvGrpSpPr>
            <p:grpSpPr>
              <a:xfrm>
                <a:off x="2779578" y="980491"/>
                <a:ext cx="434391" cy="5128007"/>
                <a:chOff x="2779578" y="980491"/>
                <a:chExt cx="434391" cy="5128007"/>
              </a:xfrm>
            </p:grpSpPr>
            <p:sp>
              <p:nvSpPr>
                <p:cNvPr id="912" name="Arc 911">
                  <a:extLst>
                    <a:ext uri="{FF2B5EF4-FFF2-40B4-BE49-F238E27FC236}">
                      <a16:creationId xmlns:a16="http://schemas.microsoft.com/office/drawing/2014/main" id="{ECF62FB5-AFEE-357C-F513-385F22004453}"/>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3" name="Arc 912">
                  <a:extLst>
                    <a:ext uri="{FF2B5EF4-FFF2-40B4-BE49-F238E27FC236}">
                      <a16:creationId xmlns:a16="http://schemas.microsoft.com/office/drawing/2014/main" id="{A5584029-D444-8696-BC35-DADD636004B7}"/>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9" name="Group 908">
                <a:extLst>
                  <a:ext uri="{FF2B5EF4-FFF2-40B4-BE49-F238E27FC236}">
                    <a16:creationId xmlns:a16="http://schemas.microsoft.com/office/drawing/2014/main" id="{D7DF9909-56D4-F7E9-EE13-DE06B43EEF8F}"/>
                  </a:ext>
                </a:extLst>
              </p:cNvPr>
              <p:cNvGrpSpPr/>
              <p:nvPr/>
            </p:nvGrpSpPr>
            <p:grpSpPr>
              <a:xfrm rot="5400000">
                <a:off x="2776829" y="983666"/>
                <a:ext cx="434391" cy="5128007"/>
                <a:chOff x="2779578" y="980491"/>
                <a:chExt cx="434391" cy="5128007"/>
              </a:xfrm>
            </p:grpSpPr>
            <p:sp>
              <p:nvSpPr>
                <p:cNvPr id="910" name="Arc 909">
                  <a:extLst>
                    <a:ext uri="{FF2B5EF4-FFF2-40B4-BE49-F238E27FC236}">
                      <a16:creationId xmlns:a16="http://schemas.microsoft.com/office/drawing/2014/main" id="{836BE02D-A91A-1767-BDA2-7F627AB9D43E}"/>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1" name="Arc 910">
                  <a:extLst>
                    <a:ext uri="{FF2B5EF4-FFF2-40B4-BE49-F238E27FC236}">
                      <a16:creationId xmlns:a16="http://schemas.microsoft.com/office/drawing/2014/main" id="{19CD602B-C217-6A49-905D-46782D9A33D7}"/>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914" name="Group 913">
              <a:extLst>
                <a:ext uri="{FF2B5EF4-FFF2-40B4-BE49-F238E27FC236}">
                  <a16:creationId xmlns:a16="http://schemas.microsoft.com/office/drawing/2014/main" id="{79C859F1-2863-0820-39DE-59F2927FD3CB}"/>
                </a:ext>
              </a:extLst>
            </p:cNvPr>
            <p:cNvGrpSpPr/>
            <p:nvPr/>
          </p:nvGrpSpPr>
          <p:grpSpPr>
            <a:xfrm rot="4308109">
              <a:off x="431527" y="983665"/>
              <a:ext cx="5128007" cy="5128007"/>
              <a:chOff x="430021" y="980491"/>
              <a:chExt cx="5128007" cy="5128007"/>
            </a:xfrm>
          </p:grpSpPr>
          <p:grpSp>
            <p:nvGrpSpPr>
              <p:cNvPr id="915" name="Group 914">
                <a:extLst>
                  <a:ext uri="{FF2B5EF4-FFF2-40B4-BE49-F238E27FC236}">
                    <a16:creationId xmlns:a16="http://schemas.microsoft.com/office/drawing/2014/main" id="{A3227099-6813-9296-0C93-406493DB317E}"/>
                  </a:ext>
                </a:extLst>
              </p:cNvPr>
              <p:cNvGrpSpPr/>
              <p:nvPr/>
            </p:nvGrpSpPr>
            <p:grpSpPr>
              <a:xfrm>
                <a:off x="2779578" y="980491"/>
                <a:ext cx="434391" cy="5128007"/>
                <a:chOff x="2779578" y="980491"/>
                <a:chExt cx="434391" cy="5128007"/>
              </a:xfrm>
            </p:grpSpPr>
            <p:sp>
              <p:nvSpPr>
                <p:cNvPr id="919" name="Arc 918">
                  <a:extLst>
                    <a:ext uri="{FF2B5EF4-FFF2-40B4-BE49-F238E27FC236}">
                      <a16:creationId xmlns:a16="http://schemas.microsoft.com/office/drawing/2014/main" id="{0D4C6676-E726-DF1C-851B-E22B70EFE3B5}"/>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9" name="Arc 948">
                  <a:extLst>
                    <a:ext uri="{FF2B5EF4-FFF2-40B4-BE49-F238E27FC236}">
                      <a16:creationId xmlns:a16="http://schemas.microsoft.com/office/drawing/2014/main" id="{3AF37AF4-45C3-E5ED-6A79-41A20D8E01CC}"/>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16" name="Group 915">
                <a:extLst>
                  <a:ext uri="{FF2B5EF4-FFF2-40B4-BE49-F238E27FC236}">
                    <a16:creationId xmlns:a16="http://schemas.microsoft.com/office/drawing/2014/main" id="{E3F1B671-9BA0-0962-9A36-7863AFAD83BB}"/>
                  </a:ext>
                </a:extLst>
              </p:cNvPr>
              <p:cNvGrpSpPr/>
              <p:nvPr/>
            </p:nvGrpSpPr>
            <p:grpSpPr>
              <a:xfrm rot="5400000">
                <a:off x="2776829" y="983666"/>
                <a:ext cx="434391" cy="5128007"/>
                <a:chOff x="2779578" y="980491"/>
                <a:chExt cx="434391" cy="5128007"/>
              </a:xfrm>
            </p:grpSpPr>
            <p:sp>
              <p:nvSpPr>
                <p:cNvPr id="917" name="Arc 916">
                  <a:extLst>
                    <a:ext uri="{FF2B5EF4-FFF2-40B4-BE49-F238E27FC236}">
                      <a16:creationId xmlns:a16="http://schemas.microsoft.com/office/drawing/2014/main" id="{EDCDB9C7-E15E-DBB7-24AA-BF76E66A928A}"/>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8" name="Arc 917">
                  <a:extLst>
                    <a:ext uri="{FF2B5EF4-FFF2-40B4-BE49-F238E27FC236}">
                      <a16:creationId xmlns:a16="http://schemas.microsoft.com/office/drawing/2014/main" id="{315C3DCB-1E68-BBF4-DE2B-38AEE5241214}"/>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958" name="Straight Connector 957">
              <a:extLst>
                <a:ext uri="{FF2B5EF4-FFF2-40B4-BE49-F238E27FC236}">
                  <a16:creationId xmlns:a16="http://schemas.microsoft.com/office/drawing/2014/main" id="{7C56E90B-E417-E51B-2C32-DEF338E9C5D1}"/>
                </a:ext>
              </a:extLst>
            </p:cNvPr>
            <p:cNvCxnSpPr>
              <a:cxnSpLocks/>
            </p:cNvCxnSpPr>
            <p:nvPr/>
          </p:nvCxnSpPr>
          <p:spPr>
            <a:xfrm flipH="1">
              <a:off x="5113332" y="2334677"/>
              <a:ext cx="874863" cy="321144"/>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62" name="Straight Connector 961">
              <a:extLst>
                <a:ext uri="{FF2B5EF4-FFF2-40B4-BE49-F238E27FC236}">
                  <a16:creationId xmlns:a16="http://schemas.microsoft.com/office/drawing/2014/main" id="{EFC0BD2B-1DA8-ECF6-09B5-4BAF64AA89DB}"/>
                </a:ext>
              </a:extLst>
            </p:cNvPr>
            <p:cNvCxnSpPr>
              <a:cxnSpLocks/>
            </p:cNvCxnSpPr>
            <p:nvPr/>
          </p:nvCxnSpPr>
          <p:spPr>
            <a:xfrm flipH="1">
              <a:off x="4871694" y="1618335"/>
              <a:ext cx="924226" cy="548589"/>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65" name="Straight Connector 964">
              <a:extLst>
                <a:ext uri="{FF2B5EF4-FFF2-40B4-BE49-F238E27FC236}">
                  <a16:creationId xmlns:a16="http://schemas.microsoft.com/office/drawing/2014/main" id="{8AF9C3CD-6DE1-ABA0-4C64-A4BF7F05E69A}"/>
                </a:ext>
              </a:extLst>
            </p:cNvPr>
            <p:cNvCxnSpPr>
              <a:cxnSpLocks/>
            </p:cNvCxnSpPr>
            <p:nvPr/>
          </p:nvCxnSpPr>
          <p:spPr>
            <a:xfrm flipH="1">
              <a:off x="4665670" y="1341285"/>
              <a:ext cx="417587" cy="369766"/>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68" name="Straight Connector 967">
              <a:extLst>
                <a:ext uri="{FF2B5EF4-FFF2-40B4-BE49-F238E27FC236}">
                  <a16:creationId xmlns:a16="http://schemas.microsoft.com/office/drawing/2014/main" id="{DC30FB07-E059-C2AB-9F69-3EFCB21EC137}"/>
                </a:ext>
              </a:extLst>
            </p:cNvPr>
            <p:cNvCxnSpPr>
              <a:cxnSpLocks/>
            </p:cNvCxnSpPr>
            <p:nvPr/>
          </p:nvCxnSpPr>
          <p:spPr>
            <a:xfrm flipH="1">
              <a:off x="5195277" y="2932367"/>
              <a:ext cx="932461" cy="181125"/>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71" name="Straight Connector 970">
              <a:extLst>
                <a:ext uri="{FF2B5EF4-FFF2-40B4-BE49-F238E27FC236}">
                  <a16:creationId xmlns:a16="http://schemas.microsoft.com/office/drawing/2014/main" id="{24E609E0-BC22-CA12-19A8-5F2518490A37}"/>
                </a:ext>
              </a:extLst>
            </p:cNvPr>
            <p:cNvCxnSpPr>
              <a:cxnSpLocks/>
            </p:cNvCxnSpPr>
            <p:nvPr/>
          </p:nvCxnSpPr>
          <p:spPr>
            <a:xfrm flipH="1">
              <a:off x="5269656" y="3293285"/>
              <a:ext cx="3057543" cy="11341"/>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78" name="Straight Connector 977">
              <a:extLst>
                <a:ext uri="{FF2B5EF4-FFF2-40B4-BE49-F238E27FC236}">
                  <a16:creationId xmlns:a16="http://schemas.microsoft.com/office/drawing/2014/main" id="{BB9E419A-42B4-A208-B9F0-952E78A40910}"/>
                </a:ext>
              </a:extLst>
            </p:cNvPr>
            <p:cNvCxnSpPr>
              <a:cxnSpLocks/>
            </p:cNvCxnSpPr>
            <p:nvPr/>
          </p:nvCxnSpPr>
          <p:spPr>
            <a:xfrm flipH="1" flipV="1">
              <a:off x="6075826" y="4280378"/>
              <a:ext cx="1754940" cy="641980"/>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82" name="Straight Connector 981">
              <a:extLst>
                <a:ext uri="{FF2B5EF4-FFF2-40B4-BE49-F238E27FC236}">
                  <a16:creationId xmlns:a16="http://schemas.microsoft.com/office/drawing/2014/main" id="{080BFD2D-4957-AB0A-CC15-F78817D7D3BB}"/>
                </a:ext>
              </a:extLst>
            </p:cNvPr>
            <p:cNvCxnSpPr>
              <a:cxnSpLocks/>
            </p:cNvCxnSpPr>
            <p:nvPr/>
          </p:nvCxnSpPr>
          <p:spPr>
            <a:xfrm flipH="1" flipV="1">
              <a:off x="5229587" y="4630684"/>
              <a:ext cx="1287417" cy="726790"/>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85" name="Straight Connector 984">
              <a:extLst>
                <a:ext uri="{FF2B5EF4-FFF2-40B4-BE49-F238E27FC236}">
                  <a16:creationId xmlns:a16="http://schemas.microsoft.com/office/drawing/2014/main" id="{3E463CDC-52D5-0DDD-8FFB-68F3D1399759}"/>
                </a:ext>
              </a:extLst>
            </p:cNvPr>
            <p:cNvCxnSpPr>
              <a:cxnSpLocks/>
            </p:cNvCxnSpPr>
            <p:nvPr/>
          </p:nvCxnSpPr>
          <p:spPr>
            <a:xfrm flipH="1" flipV="1">
              <a:off x="4746530" y="4977966"/>
              <a:ext cx="456132" cy="386479"/>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grpSp>
      <p:sp>
        <p:nvSpPr>
          <p:cNvPr id="991" name="Google Shape;19;p36">
            <a:extLst>
              <a:ext uri="{FF2B5EF4-FFF2-40B4-BE49-F238E27FC236}">
                <a16:creationId xmlns:a16="http://schemas.microsoft.com/office/drawing/2014/main" id="{776BC622-F2A5-E426-5E6B-DD7FFCDA03D0}"/>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7</a:t>
            </a:fld>
            <a:endParaRPr lang="en-US" sz="1200" b="1" i="0" u="none" strike="noStrike" cap="none">
              <a:solidFill>
                <a:schemeClr val="lt1"/>
              </a:solidFill>
              <a:latin typeface="Arial"/>
              <a:ea typeface="Arial"/>
              <a:cs typeface="Arial"/>
              <a:sym typeface="Arial"/>
            </a:endParaRPr>
          </a:p>
        </p:txBody>
      </p:sp>
      <p:pic>
        <p:nvPicPr>
          <p:cNvPr id="19" name="Picture 18">
            <a:extLst>
              <a:ext uri="{FF2B5EF4-FFF2-40B4-BE49-F238E27FC236}">
                <a16:creationId xmlns:a16="http://schemas.microsoft.com/office/drawing/2014/main" id="{07E38C07-6AC4-A547-E5FB-D1BC165FC059}"/>
              </a:ext>
            </a:extLst>
          </p:cNvPr>
          <p:cNvPicPr>
            <a:picLocks noChangeAspect="1"/>
          </p:cNvPicPr>
          <p:nvPr/>
        </p:nvPicPr>
        <p:blipFill>
          <a:blip r:embed="rId9"/>
          <a:stretch>
            <a:fillRect/>
          </a:stretch>
        </p:blipFill>
        <p:spPr>
          <a:xfrm>
            <a:off x="576000" y="288001"/>
            <a:ext cx="3092486" cy="28992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2" name="Rectangle 1">
            <a:extLst>
              <a:ext uri="{FF2B5EF4-FFF2-40B4-BE49-F238E27FC236}">
                <a16:creationId xmlns:a16="http://schemas.microsoft.com/office/drawing/2014/main" id="{C63905A7-E379-3786-2AEE-5A01D0273115}"/>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Google Shape;19;p36">
            <a:extLst>
              <a:ext uri="{FF2B5EF4-FFF2-40B4-BE49-F238E27FC236}">
                <a16:creationId xmlns:a16="http://schemas.microsoft.com/office/drawing/2014/main" id="{5C8AB780-1DC7-F12C-E1A3-C9CBCCC65006}"/>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8</a:t>
            </a:fld>
            <a:endParaRPr lang="en-US" sz="1200" b="1" i="0" u="none" strike="noStrike" cap="none">
              <a:solidFill>
                <a:schemeClr val="lt1"/>
              </a:solidFill>
              <a:latin typeface="Arial"/>
              <a:ea typeface="Arial"/>
              <a:cs typeface="Arial"/>
              <a:sym typeface="Arial"/>
            </a:endParaRPr>
          </a:p>
        </p:txBody>
      </p:sp>
      <p:sp>
        <p:nvSpPr>
          <p:cNvPr id="954" name="Google Shape;954;p67"/>
          <p:cNvSpPr txBox="1">
            <a:spLocks noGrp="1"/>
          </p:cNvSpPr>
          <p:nvPr>
            <p:ph type="title"/>
          </p:nvPr>
        </p:nvSpPr>
        <p:spPr>
          <a:xfrm>
            <a:off x="360375" y="902915"/>
            <a:ext cx="10190150" cy="193367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5394"/>
              </a:buClr>
              <a:buSzPts val="2800"/>
              <a:buFont typeface="Arial"/>
              <a:buNone/>
            </a:pPr>
            <a:r>
              <a:rPr lang="fr-FR" sz="4500" dirty="0">
                <a:solidFill>
                  <a:srgbClr val="002B49"/>
                </a:solidFill>
              </a:rPr>
              <a:t>Parvenir à un Internet plus inclusif</a:t>
            </a:r>
          </a:p>
        </p:txBody>
      </p:sp>
      <p:sp>
        <p:nvSpPr>
          <p:cNvPr id="955" name="Google Shape;955;p67"/>
          <p:cNvSpPr txBox="1"/>
          <p:nvPr/>
        </p:nvSpPr>
        <p:spPr>
          <a:xfrm>
            <a:off x="504825" y="1729732"/>
            <a:ext cx="10992375" cy="83096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rgbClr val="000000"/>
              </a:buClr>
              <a:buSzPts val="1800"/>
              <a:buFont typeface="Arial"/>
              <a:buNone/>
            </a:pPr>
            <a:r>
              <a:rPr lang="fr-FR" sz="2100" b="1" dirty="0">
                <a:solidFill>
                  <a:srgbClr val="002B49"/>
                </a:solidFill>
              </a:rPr>
              <a:t>La communauté de l’ICANN s’efforce de rendre l’Internet plus utilisable à l’échelle mondiale grâce à :</a:t>
            </a:r>
          </a:p>
        </p:txBody>
      </p:sp>
      <p:sp>
        <p:nvSpPr>
          <p:cNvPr id="36" name="TextBox 35">
            <a:extLst>
              <a:ext uri="{FF2B5EF4-FFF2-40B4-BE49-F238E27FC236}">
                <a16:creationId xmlns:a16="http://schemas.microsoft.com/office/drawing/2014/main" id="{0327FB25-626A-B387-91D4-37E53831ACB1}"/>
              </a:ext>
            </a:extLst>
          </p:cNvPr>
          <p:cNvSpPr txBox="1"/>
          <p:nvPr/>
        </p:nvSpPr>
        <p:spPr>
          <a:xfrm>
            <a:off x="1821101" y="2650772"/>
            <a:ext cx="9089411" cy="1200329"/>
          </a:xfrm>
          <a:prstGeom prst="rect">
            <a:avLst/>
          </a:prstGeom>
          <a:noFill/>
        </p:spPr>
        <p:txBody>
          <a:bodyPr wrap="square" rtlCol="0">
            <a:spAutoFit/>
          </a:bodyPr>
          <a:lstStyle/>
          <a:p>
            <a:pPr marL="44450" lvl="0" algn="l" rtl="0">
              <a:spcBef>
                <a:spcPts val="0"/>
              </a:spcBef>
              <a:spcAft>
                <a:spcPts val="0"/>
              </a:spcAft>
              <a:buSzPts val="2100"/>
            </a:pPr>
            <a:r>
              <a:rPr lang="fr-FR" sz="1800" dirty="0">
                <a:solidFill>
                  <a:srgbClr val="002B49"/>
                </a:solidFill>
              </a:rPr>
              <a:t>l’acceptation universelle : une exigence technique qui permet de garantir que tous les noms de domaine et les adresses de courrier électronique valides fonctionnent dans toutes les applications, tous les dispositifs et tous les systèmes connectés à Internet.</a:t>
            </a:r>
          </a:p>
          <a:p>
            <a:pPr marL="685800" lvl="1" indent="-298450" algn="l" rtl="0">
              <a:spcBef>
                <a:spcPts val="0"/>
              </a:spcBef>
              <a:spcAft>
                <a:spcPts val="0"/>
              </a:spcAft>
              <a:buSzPts val="2100"/>
              <a:buChar char="○"/>
            </a:pPr>
            <a:r>
              <a:rPr lang="fr-FR" sz="1800" i="1" dirty="0">
                <a:solidFill>
                  <a:srgbClr val="002B49"/>
                </a:solidFill>
              </a:rPr>
              <a:t>les applications et les systèmes existants doivent être mis à jour.</a:t>
            </a:r>
          </a:p>
        </p:txBody>
      </p:sp>
      <p:cxnSp>
        <p:nvCxnSpPr>
          <p:cNvPr id="54" name="Google Shape;88;p2">
            <a:extLst>
              <a:ext uri="{FF2B5EF4-FFF2-40B4-BE49-F238E27FC236}">
                <a16:creationId xmlns:a16="http://schemas.microsoft.com/office/drawing/2014/main" id="{D4092686-30C8-0E18-1F76-69243729FFC5}"/>
              </a:ext>
            </a:extLst>
          </p:cNvPr>
          <p:cNvCxnSpPr>
            <a:cxnSpLocks/>
          </p:cNvCxnSpPr>
          <p:nvPr/>
        </p:nvCxnSpPr>
        <p:spPr>
          <a:xfrm>
            <a:off x="1091389" y="2946759"/>
            <a:ext cx="0" cy="3911241"/>
          </a:xfrm>
          <a:prstGeom prst="straightConnector1">
            <a:avLst/>
          </a:prstGeom>
          <a:noFill/>
          <a:ln w="15875" cap="flat" cmpd="sng">
            <a:solidFill>
              <a:srgbClr val="F1633E"/>
            </a:solidFill>
            <a:prstDash val="solid"/>
            <a:round/>
            <a:headEnd type="none" w="sm" len="sm"/>
            <a:tailEnd type="none" w="sm" len="sm"/>
          </a:ln>
        </p:spPr>
      </p:cxnSp>
      <p:grpSp>
        <p:nvGrpSpPr>
          <p:cNvPr id="22" name="Group 21">
            <a:extLst>
              <a:ext uri="{FF2B5EF4-FFF2-40B4-BE49-F238E27FC236}">
                <a16:creationId xmlns:a16="http://schemas.microsoft.com/office/drawing/2014/main" id="{D09D9909-ADE7-3A49-4B4B-43AC3A2F41F7}"/>
              </a:ext>
            </a:extLst>
          </p:cNvPr>
          <p:cNvGrpSpPr>
            <a:grpSpLocks noChangeAspect="1"/>
          </p:cNvGrpSpPr>
          <p:nvPr/>
        </p:nvGrpSpPr>
        <p:grpSpPr>
          <a:xfrm>
            <a:off x="731389" y="2656320"/>
            <a:ext cx="720000" cy="720000"/>
            <a:chOff x="9452495" y="2078140"/>
            <a:chExt cx="1452300" cy="1089300"/>
          </a:xfrm>
        </p:grpSpPr>
        <p:sp>
          <p:nvSpPr>
            <p:cNvPr id="23" name="Google Shape;980;p69">
              <a:extLst>
                <a:ext uri="{FF2B5EF4-FFF2-40B4-BE49-F238E27FC236}">
                  <a16:creationId xmlns:a16="http://schemas.microsoft.com/office/drawing/2014/main" id="{39DCB3E9-6882-34F5-CB93-524BC1F2B7F3}"/>
                </a:ext>
              </a:extLst>
            </p:cNvPr>
            <p:cNvSpPr/>
            <p:nvPr/>
          </p:nvSpPr>
          <p:spPr>
            <a:xfrm>
              <a:off x="9452495" y="2078140"/>
              <a:ext cx="1452300" cy="1089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24" name="Google Shape;1000;p69">
              <a:extLst>
                <a:ext uri="{FF2B5EF4-FFF2-40B4-BE49-F238E27FC236}">
                  <a16:creationId xmlns:a16="http://schemas.microsoft.com/office/drawing/2014/main" id="{C6D5C6EF-C970-FD63-29E6-38F9AC1CC050}"/>
                </a:ext>
              </a:extLst>
            </p:cNvPr>
            <p:cNvGrpSpPr/>
            <p:nvPr/>
          </p:nvGrpSpPr>
          <p:grpSpPr>
            <a:xfrm>
              <a:off x="9806628" y="2348782"/>
              <a:ext cx="751506" cy="563513"/>
              <a:chOff x="3500745" y="1936798"/>
              <a:chExt cx="625838" cy="625708"/>
            </a:xfrm>
          </p:grpSpPr>
          <p:sp>
            <p:nvSpPr>
              <p:cNvPr id="25" name="Google Shape;1001;p69">
                <a:extLst>
                  <a:ext uri="{FF2B5EF4-FFF2-40B4-BE49-F238E27FC236}">
                    <a16:creationId xmlns:a16="http://schemas.microsoft.com/office/drawing/2014/main" id="{A5B69A50-1A05-492B-39C0-89FB4112916A}"/>
                  </a:ext>
                </a:extLst>
              </p:cNvPr>
              <p:cNvSpPr/>
              <p:nvPr/>
            </p:nvSpPr>
            <p:spPr>
              <a:xfrm>
                <a:off x="3566970" y="2407375"/>
                <a:ext cx="106401" cy="34732"/>
              </a:xfrm>
              <a:custGeom>
                <a:avLst/>
                <a:gdLst/>
                <a:ahLst/>
                <a:cxnLst/>
                <a:rect l="l" t="t" r="r" b="b"/>
                <a:pathLst>
                  <a:path w="106401" h="34732" extrusionOk="0">
                    <a:moveTo>
                      <a:pt x="0" y="34733"/>
                    </a:moveTo>
                    <a:cubicBezTo>
                      <a:pt x="33955" y="20088"/>
                      <a:pt x="69595" y="8554"/>
                      <a:pt x="106402"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 name="Google Shape;1002;p69">
                <a:extLst>
                  <a:ext uri="{FF2B5EF4-FFF2-40B4-BE49-F238E27FC236}">
                    <a16:creationId xmlns:a16="http://schemas.microsoft.com/office/drawing/2014/main" id="{FAACD70E-157C-45F8-7D3A-78DBBECE71F1}"/>
                  </a:ext>
                </a:extLst>
              </p:cNvPr>
              <p:cNvSpPr/>
              <p:nvPr/>
            </p:nvSpPr>
            <p:spPr>
              <a:xfrm>
                <a:off x="3953826" y="2407505"/>
                <a:ext cx="106401" cy="34603"/>
              </a:xfrm>
              <a:custGeom>
                <a:avLst/>
                <a:gdLst/>
                <a:ahLst/>
                <a:cxnLst/>
                <a:rect l="l" t="t" r="r" b="b"/>
                <a:pathLst>
                  <a:path w="106401" h="34603" extrusionOk="0">
                    <a:moveTo>
                      <a:pt x="106402" y="34603"/>
                    </a:moveTo>
                    <a:cubicBezTo>
                      <a:pt x="72446" y="19958"/>
                      <a:pt x="36806" y="8424"/>
                      <a:pt x="0" y="0"/>
                    </a:cubicBez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 name="Google Shape;1003;p69">
                <a:extLst>
                  <a:ext uri="{FF2B5EF4-FFF2-40B4-BE49-F238E27FC236}">
                    <a16:creationId xmlns:a16="http://schemas.microsoft.com/office/drawing/2014/main" id="{D2FE7562-285D-6BE2-3BB9-E68D4EC80B82}"/>
                  </a:ext>
                </a:extLst>
              </p:cNvPr>
              <p:cNvSpPr/>
              <p:nvPr/>
            </p:nvSpPr>
            <p:spPr>
              <a:xfrm>
                <a:off x="3657172" y="1936927"/>
                <a:ext cx="313113" cy="465263"/>
              </a:xfrm>
              <a:custGeom>
                <a:avLst/>
                <a:gdLst/>
                <a:ahLst/>
                <a:cxnLst/>
                <a:rect l="l" t="t" r="r" b="b"/>
                <a:pathLst>
                  <a:path w="313113" h="465263" extrusionOk="0">
                    <a:moveTo>
                      <a:pt x="19829" y="465264"/>
                    </a:moveTo>
                    <a:cubicBezTo>
                      <a:pt x="7128" y="420163"/>
                      <a:pt x="0" y="368194"/>
                      <a:pt x="0" y="312854"/>
                    </a:cubicBezTo>
                    <a:cubicBezTo>
                      <a:pt x="0" y="257515"/>
                      <a:pt x="7387" y="203731"/>
                      <a:pt x="20477" y="157982"/>
                    </a:cubicBezTo>
                    <a:cubicBezTo>
                      <a:pt x="47174" y="64670"/>
                      <a:pt x="97070" y="1426"/>
                      <a:pt x="154483" y="0"/>
                    </a:cubicBezTo>
                    <a:cubicBezTo>
                      <a:pt x="155131" y="0"/>
                      <a:pt x="155779" y="0"/>
                      <a:pt x="156557" y="0"/>
                    </a:cubicBezTo>
                    <a:cubicBezTo>
                      <a:pt x="157334" y="0"/>
                      <a:pt x="157853" y="0"/>
                      <a:pt x="158630" y="0"/>
                    </a:cubicBezTo>
                    <a:cubicBezTo>
                      <a:pt x="216043" y="1426"/>
                      <a:pt x="265939" y="64670"/>
                      <a:pt x="292637" y="157982"/>
                    </a:cubicBezTo>
                    <a:cubicBezTo>
                      <a:pt x="305597" y="203602"/>
                      <a:pt x="313114" y="256478"/>
                      <a:pt x="313114" y="312854"/>
                    </a:cubicBezTo>
                    <a:cubicBezTo>
                      <a:pt x="313114" y="369230"/>
                      <a:pt x="305986" y="420163"/>
                      <a:pt x="293285" y="465264"/>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 name="Google Shape;1004;p69">
                <a:extLst>
                  <a:ext uri="{FF2B5EF4-FFF2-40B4-BE49-F238E27FC236}">
                    <a16:creationId xmlns:a16="http://schemas.microsoft.com/office/drawing/2014/main" id="{3F4618D4-54EC-3986-CD2A-65CB64D2CBFF}"/>
                  </a:ext>
                </a:extLst>
              </p:cNvPr>
              <p:cNvSpPr/>
              <p:nvPr/>
            </p:nvSpPr>
            <p:spPr>
              <a:xfrm>
                <a:off x="3661837" y="2371476"/>
                <a:ext cx="303393" cy="151891"/>
              </a:xfrm>
              <a:custGeom>
                <a:avLst/>
                <a:gdLst/>
                <a:ahLst/>
                <a:cxnLst/>
                <a:rect l="l" t="t" r="r" b="b"/>
                <a:pathLst>
                  <a:path w="303393" h="151891" extrusionOk="0">
                    <a:moveTo>
                      <a:pt x="0" y="151762"/>
                    </a:moveTo>
                    <a:lnTo>
                      <a:pt x="0" y="76464"/>
                    </a:lnTo>
                    <a:cubicBezTo>
                      <a:pt x="0" y="61560"/>
                      <a:pt x="4277" y="47693"/>
                      <a:pt x="11534" y="36029"/>
                    </a:cubicBezTo>
                    <a:cubicBezTo>
                      <a:pt x="12701" y="34214"/>
                      <a:pt x="13867" y="32400"/>
                      <a:pt x="15163" y="30715"/>
                    </a:cubicBezTo>
                    <a:cubicBezTo>
                      <a:pt x="29160" y="12053"/>
                      <a:pt x="51451" y="0"/>
                      <a:pt x="76464" y="0"/>
                    </a:cubicBezTo>
                    <a:lnTo>
                      <a:pt x="226930" y="0"/>
                    </a:lnTo>
                    <a:cubicBezTo>
                      <a:pt x="252072" y="0"/>
                      <a:pt x="274363" y="12053"/>
                      <a:pt x="288230" y="30715"/>
                    </a:cubicBezTo>
                    <a:cubicBezTo>
                      <a:pt x="289526" y="32400"/>
                      <a:pt x="290693" y="34214"/>
                      <a:pt x="291859" y="36158"/>
                    </a:cubicBezTo>
                    <a:lnTo>
                      <a:pt x="291859" y="36158"/>
                    </a:lnTo>
                    <a:cubicBezTo>
                      <a:pt x="299246" y="47952"/>
                      <a:pt x="303394" y="61819"/>
                      <a:pt x="303394" y="76594"/>
                    </a:cubicBezTo>
                    <a:lnTo>
                      <a:pt x="303394" y="151891"/>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 name="Google Shape;1005;p69">
                <a:extLst>
                  <a:ext uri="{FF2B5EF4-FFF2-40B4-BE49-F238E27FC236}">
                    <a16:creationId xmlns:a16="http://schemas.microsoft.com/office/drawing/2014/main" id="{5D5D14CF-4A36-F3D1-505D-8104FE123F3C}"/>
                  </a:ext>
                </a:extLst>
              </p:cNvPr>
              <p:cNvSpPr/>
              <p:nvPr/>
            </p:nvSpPr>
            <p:spPr>
              <a:xfrm>
                <a:off x="3894210"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 name="Google Shape;1006;p69">
                <a:extLst>
                  <a:ext uri="{FF2B5EF4-FFF2-40B4-BE49-F238E27FC236}">
                    <a16:creationId xmlns:a16="http://schemas.microsoft.com/office/drawing/2014/main" id="{76490058-7A3C-34FF-CF70-5C6C0287495D}"/>
                  </a:ext>
                </a:extLst>
              </p:cNvPr>
              <p:cNvSpPr/>
              <p:nvPr/>
            </p:nvSpPr>
            <p:spPr>
              <a:xfrm>
                <a:off x="3733117"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 name="Google Shape;1007;p69">
                <a:extLst>
                  <a:ext uri="{FF2B5EF4-FFF2-40B4-BE49-F238E27FC236}">
                    <a16:creationId xmlns:a16="http://schemas.microsoft.com/office/drawing/2014/main" id="{A74C7FBC-F367-9048-8464-6B70D5B553E6}"/>
                  </a:ext>
                </a:extLst>
              </p:cNvPr>
              <p:cNvSpPr/>
              <p:nvPr/>
            </p:nvSpPr>
            <p:spPr>
              <a:xfrm>
                <a:off x="3500745" y="1936798"/>
                <a:ext cx="625838" cy="625708"/>
              </a:xfrm>
              <a:custGeom>
                <a:avLst/>
                <a:gdLst/>
                <a:ahLst/>
                <a:cxnLst/>
                <a:rect l="l" t="t" r="r" b="b"/>
                <a:pathLst>
                  <a:path w="625838" h="625708" extrusionOk="0">
                    <a:moveTo>
                      <a:pt x="625709" y="312854"/>
                    </a:moveTo>
                    <a:cubicBezTo>
                      <a:pt x="625709" y="407203"/>
                      <a:pt x="583848" y="491832"/>
                      <a:pt x="517752" y="549245"/>
                    </a:cubicBezTo>
                    <a:cubicBezTo>
                      <a:pt x="462802" y="596938"/>
                      <a:pt x="391133" y="625709"/>
                      <a:pt x="312725" y="625709"/>
                    </a:cubicBezTo>
                    <a:cubicBezTo>
                      <a:pt x="234317" y="625709"/>
                      <a:pt x="162648" y="596938"/>
                      <a:pt x="107698" y="549245"/>
                    </a:cubicBezTo>
                    <a:cubicBezTo>
                      <a:pt x="41861" y="491832"/>
                      <a:pt x="0" y="407333"/>
                      <a:pt x="0" y="312854"/>
                    </a:cubicBezTo>
                    <a:cubicBezTo>
                      <a:pt x="0" y="227966"/>
                      <a:pt x="33826" y="150854"/>
                      <a:pt x="88776" y="94478"/>
                    </a:cubicBezTo>
                    <a:cubicBezTo>
                      <a:pt x="145152" y="36677"/>
                      <a:pt x="223819" y="518"/>
                      <a:pt x="310910" y="0"/>
                    </a:cubicBezTo>
                    <a:cubicBezTo>
                      <a:pt x="311558" y="0"/>
                      <a:pt x="312206" y="0"/>
                      <a:pt x="312984" y="0"/>
                    </a:cubicBezTo>
                    <a:cubicBezTo>
                      <a:pt x="313762" y="0"/>
                      <a:pt x="314280" y="0"/>
                      <a:pt x="315058" y="0"/>
                    </a:cubicBezTo>
                    <a:cubicBezTo>
                      <a:pt x="402149" y="518"/>
                      <a:pt x="480686" y="36677"/>
                      <a:pt x="537062" y="94478"/>
                    </a:cubicBezTo>
                    <a:cubicBezTo>
                      <a:pt x="592013" y="150854"/>
                      <a:pt x="625838" y="227837"/>
                      <a:pt x="625838" y="312854"/>
                    </a:cubicBezTo>
                    <a:close/>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 name="Google Shape;1008;p69">
                <a:extLst>
                  <a:ext uri="{FF2B5EF4-FFF2-40B4-BE49-F238E27FC236}">
                    <a16:creationId xmlns:a16="http://schemas.microsoft.com/office/drawing/2014/main" id="{4D785393-97E8-1074-0233-D04C986A087D}"/>
                  </a:ext>
                </a:extLst>
              </p:cNvPr>
              <p:cNvSpPr/>
              <p:nvPr/>
            </p:nvSpPr>
            <p:spPr>
              <a:xfrm>
                <a:off x="3566970" y="2057196"/>
                <a:ext cx="493257" cy="50543"/>
              </a:xfrm>
              <a:custGeom>
                <a:avLst/>
                <a:gdLst/>
                <a:ahLst/>
                <a:cxnLst/>
                <a:rect l="l" t="t" r="r" b="b"/>
                <a:pathLst>
                  <a:path w="493257" h="50543" extrusionOk="0">
                    <a:moveTo>
                      <a:pt x="0" y="0"/>
                    </a:moveTo>
                    <a:cubicBezTo>
                      <a:pt x="75686" y="32530"/>
                      <a:pt x="159019" y="50544"/>
                      <a:pt x="246629" y="50544"/>
                    </a:cubicBezTo>
                    <a:cubicBezTo>
                      <a:pt x="334238" y="50544"/>
                      <a:pt x="417571" y="32530"/>
                      <a:pt x="493258"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 name="Google Shape;1009;p69">
                <a:extLst>
                  <a:ext uri="{FF2B5EF4-FFF2-40B4-BE49-F238E27FC236}">
                    <a16:creationId xmlns:a16="http://schemas.microsoft.com/office/drawing/2014/main" id="{1CF80022-41E6-68B5-8A0A-D68D1398A799}"/>
                  </a:ext>
                </a:extLst>
              </p:cNvPr>
              <p:cNvSpPr/>
              <p:nvPr/>
            </p:nvSpPr>
            <p:spPr>
              <a:xfrm>
                <a:off x="3897450"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 name="Google Shape;1010;p69">
                <a:extLst>
                  <a:ext uri="{FF2B5EF4-FFF2-40B4-BE49-F238E27FC236}">
                    <a16:creationId xmlns:a16="http://schemas.microsoft.com/office/drawing/2014/main" id="{417C39C7-DE7E-A1C8-A813-DD90E5D3B1C3}"/>
                  </a:ext>
                </a:extLst>
              </p:cNvPr>
              <p:cNvSpPr/>
              <p:nvPr/>
            </p:nvSpPr>
            <p:spPr>
              <a:xfrm>
                <a:off x="3500745"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 name="Google Shape;1011;p69">
                <a:extLst>
                  <a:ext uri="{FF2B5EF4-FFF2-40B4-BE49-F238E27FC236}">
                    <a16:creationId xmlns:a16="http://schemas.microsoft.com/office/drawing/2014/main" id="{899C5339-97C0-827F-09A6-F3EB20975083}"/>
                  </a:ext>
                </a:extLst>
              </p:cNvPr>
              <p:cNvSpPr/>
              <p:nvPr/>
            </p:nvSpPr>
            <p:spPr>
              <a:xfrm>
                <a:off x="3729748" y="2165412"/>
                <a:ext cx="167702" cy="167702"/>
              </a:xfrm>
              <a:custGeom>
                <a:avLst/>
                <a:gdLst/>
                <a:ahLst/>
                <a:cxnLst/>
                <a:rect l="l" t="t" r="r" b="b"/>
                <a:pathLst>
                  <a:path w="167702" h="167702" extrusionOk="0">
                    <a:moveTo>
                      <a:pt x="167702" y="83851"/>
                    </a:moveTo>
                    <a:cubicBezTo>
                      <a:pt x="167702" y="130118"/>
                      <a:pt x="130118" y="167702"/>
                      <a:pt x="83851" y="167702"/>
                    </a:cubicBezTo>
                    <a:cubicBezTo>
                      <a:pt x="37584" y="167702"/>
                      <a:pt x="0" y="130118"/>
                      <a:pt x="0" y="83851"/>
                    </a:cubicBezTo>
                    <a:cubicBezTo>
                      <a:pt x="0" y="37584"/>
                      <a:pt x="37584" y="0"/>
                      <a:pt x="83851" y="0"/>
                    </a:cubicBezTo>
                    <a:cubicBezTo>
                      <a:pt x="130118" y="0"/>
                      <a:pt x="167702" y="37584"/>
                      <a:pt x="167702" y="83851"/>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39" name="Group 38">
            <a:extLst>
              <a:ext uri="{FF2B5EF4-FFF2-40B4-BE49-F238E27FC236}">
                <a16:creationId xmlns:a16="http://schemas.microsoft.com/office/drawing/2014/main" id="{3493F383-285B-9E2E-C8DF-8136FD59D130}"/>
              </a:ext>
            </a:extLst>
          </p:cNvPr>
          <p:cNvGrpSpPr>
            <a:grpSpLocks noChangeAspect="1"/>
          </p:cNvGrpSpPr>
          <p:nvPr/>
        </p:nvGrpSpPr>
        <p:grpSpPr>
          <a:xfrm>
            <a:off x="731389" y="4184947"/>
            <a:ext cx="720000" cy="720000"/>
            <a:chOff x="9485608" y="4339505"/>
            <a:chExt cx="1447500" cy="1085700"/>
          </a:xfrm>
        </p:grpSpPr>
        <p:sp>
          <p:nvSpPr>
            <p:cNvPr id="40" name="Google Shape;982;p69">
              <a:extLst>
                <a:ext uri="{FF2B5EF4-FFF2-40B4-BE49-F238E27FC236}">
                  <a16:creationId xmlns:a16="http://schemas.microsoft.com/office/drawing/2014/main" id="{6F9E5164-CB1A-F05B-145B-BE3711C92782}"/>
                </a:ext>
              </a:extLst>
            </p:cNvPr>
            <p:cNvSpPr/>
            <p:nvPr/>
          </p:nvSpPr>
          <p:spPr>
            <a:xfrm>
              <a:off x="9485608" y="4339505"/>
              <a:ext cx="1447500" cy="10857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41" name="Google Shape;1027;p69">
              <a:extLst>
                <a:ext uri="{FF2B5EF4-FFF2-40B4-BE49-F238E27FC236}">
                  <a16:creationId xmlns:a16="http://schemas.microsoft.com/office/drawing/2014/main" id="{45A0F189-B7E0-90B5-EC93-4322513DB7F0}"/>
                </a:ext>
              </a:extLst>
            </p:cNvPr>
            <p:cNvGrpSpPr/>
            <p:nvPr/>
          </p:nvGrpSpPr>
          <p:grpSpPr>
            <a:xfrm>
              <a:off x="9876672" y="4633456"/>
              <a:ext cx="654496" cy="473577"/>
              <a:chOff x="4328387" y="4620861"/>
              <a:chExt cx="490884" cy="473577"/>
            </a:xfrm>
          </p:grpSpPr>
          <p:grpSp>
            <p:nvGrpSpPr>
              <p:cNvPr id="42" name="Google Shape;1028;p69">
                <a:extLst>
                  <a:ext uri="{FF2B5EF4-FFF2-40B4-BE49-F238E27FC236}">
                    <a16:creationId xmlns:a16="http://schemas.microsoft.com/office/drawing/2014/main" id="{9FDD8756-6E19-A1AB-A3B0-8FC2A7B96518}"/>
                  </a:ext>
                </a:extLst>
              </p:cNvPr>
              <p:cNvGrpSpPr/>
              <p:nvPr/>
            </p:nvGrpSpPr>
            <p:grpSpPr>
              <a:xfrm>
                <a:off x="4328387" y="4796248"/>
                <a:ext cx="296360" cy="298190"/>
                <a:chOff x="4328387" y="4796248"/>
                <a:chExt cx="296360" cy="298190"/>
              </a:xfrm>
            </p:grpSpPr>
            <p:sp>
              <p:nvSpPr>
                <p:cNvPr id="50" name="Google Shape;1029;p69">
                  <a:extLst>
                    <a:ext uri="{FF2B5EF4-FFF2-40B4-BE49-F238E27FC236}">
                      <a16:creationId xmlns:a16="http://schemas.microsoft.com/office/drawing/2014/main" id="{74B05834-C906-6965-EAA2-E4102281176A}"/>
                    </a:ext>
                  </a:extLst>
                </p:cNvPr>
                <p:cNvSpPr/>
                <p:nvPr/>
              </p:nvSpPr>
              <p:spPr>
                <a:xfrm>
                  <a:off x="4328387" y="4796248"/>
                  <a:ext cx="296360" cy="298190"/>
                </a:xfrm>
                <a:custGeom>
                  <a:avLst/>
                  <a:gdLst/>
                  <a:ahLst/>
                  <a:cxnLst/>
                  <a:rect l="l" t="t" r="r" b="b"/>
                  <a:pathLst>
                    <a:path w="296360" h="298190" extrusionOk="0">
                      <a:moveTo>
                        <a:pt x="176635" y="2579"/>
                      </a:moveTo>
                      <a:cubicBezTo>
                        <a:pt x="167732" y="915"/>
                        <a:pt x="158497" y="0"/>
                        <a:pt x="149012" y="0"/>
                      </a:cubicBezTo>
                      <a:cubicBezTo>
                        <a:pt x="146350" y="0"/>
                        <a:pt x="143687" y="0"/>
                        <a:pt x="141108" y="250"/>
                      </a:cubicBezTo>
                      <a:cubicBezTo>
                        <a:pt x="62484" y="4410"/>
                        <a:pt x="0" y="69389"/>
                        <a:pt x="0" y="149095"/>
                      </a:cubicBezTo>
                      <a:cubicBezTo>
                        <a:pt x="0" y="190197"/>
                        <a:pt x="16640" y="227470"/>
                        <a:pt x="43680" y="254511"/>
                      </a:cubicBezTo>
                      <a:lnTo>
                        <a:pt x="0" y="298191"/>
                      </a:lnTo>
                      <a:lnTo>
                        <a:pt x="149012" y="298191"/>
                      </a:lnTo>
                      <a:cubicBezTo>
                        <a:pt x="223560" y="298191"/>
                        <a:pt x="285378" y="243445"/>
                        <a:pt x="296361" y="171892"/>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51" name="Google Shape;1030;p69">
                  <a:extLst>
                    <a:ext uri="{FF2B5EF4-FFF2-40B4-BE49-F238E27FC236}">
                      <a16:creationId xmlns:a16="http://schemas.microsoft.com/office/drawing/2014/main" id="{8D451BBB-EB6E-EF00-4E2F-33860909A7E0}"/>
                    </a:ext>
                  </a:extLst>
                </p:cNvPr>
                <p:cNvGrpSpPr/>
                <p:nvPr/>
              </p:nvGrpSpPr>
              <p:grpSpPr>
                <a:xfrm>
                  <a:off x="4433553" y="4892677"/>
                  <a:ext cx="87693" cy="105248"/>
                  <a:chOff x="4433553" y="4892677"/>
                  <a:chExt cx="87693" cy="105248"/>
                </a:xfrm>
              </p:grpSpPr>
              <p:sp>
                <p:nvSpPr>
                  <p:cNvPr id="52" name="Google Shape;1031;p69">
                    <a:extLst>
                      <a:ext uri="{FF2B5EF4-FFF2-40B4-BE49-F238E27FC236}">
                        <a16:creationId xmlns:a16="http://schemas.microsoft.com/office/drawing/2014/main" id="{30F8D446-2DD7-063C-12A7-F17DC26A7B85}"/>
                      </a:ext>
                    </a:extLst>
                  </p:cNvPr>
                  <p:cNvSpPr/>
                  <p:nvPr/>
                </p:nvSpPr>
                <p:spPr>
                  <a:xfrm>
                    <a:off x="4433553" y="4892677"/>
                    <a:ext cx="87693" cy="105248"/>
                  </a:xfrm>
                  <a:custGeom>
                    <a:avLst/>
                    <a:gdLst/>
                    <a:ahLst/>
                    <a:cxnLst/>
                    <a:rect l="l" t="t" r="r" b="b"/>
                    <a:pathLst>
                      <a:path w="87693" h="105248" extrusionOk="0">
                        <a:moveTo>
                          <a:pt x="0" y="105249"/>
                        </a:moveTo>
                        <a:lnTo>
                          <a:pt x="43847" y="0"/>
                        </a:lnTo>
                        <a:lnTo>
                          <a:pt x="87693" y="105249"/>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3" name="Google Shape;1032;p69">
                    <a:extLst>
                      <a:ext uri="{FF2B5EF4-FFF2-40B4-BE49-F238E27FC236}">
                        <a16:creationId xmlns:a16="http://schemas.microsoft.com/office/drawing/2014/main" id="{0E079940-3C70-B454-2E59-9E6154603B61}"/>
                      </a:ext>
                    </a:extLst>
                  </p:cNvPr>
                  <p:cNvSpPr/>
                  <p:nvPr/>
                </p:nvSpPr>
                <p:spPr>
                  <a:xfrm>
                    <a:off x="4444535" y="4971635"/>
                    <a:ext cx="65728" cy="8320"/>
                  </a:xfrm>
                  <a:custGeom>
                    <a:avLst/>
                    <a:gdLst/>
                    <a:ahLst/>
                    <a:cxnLst/>
                    <a:rect l="l" t="t" r="r" b="b"/>
                    <a:pathLst>
                      <a:path w="65728" h="8320" extrusionOk="0">
                        <a:moveTo>
                          <a:pt x="65728" y="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43" name="Google Shape;1033;p69">
                <a:extLst>
                  <a:ext uri="{FF2B5EF4-FFF2-40B4-BE49-F238E27FC236}">
                    <a16:creationId xmlns:a16="http://schemas.microsoft.com/office/drawing/2014/main" id="{37D32202-D673-98BA-E28B-5DA75E825508}"/>
                  </a:ext>
                </a:extLst>
              </p:cNvPr>
              <p:cNvGrpSpPr/>
              <p:nvPr/>
            </p:nvGrpSpPr>
            <p:grpSpPr>
              <a:xfrm>
                <a:off x="4503608" y="4620861"/>
                <a:ext cx="315663" cy="315663"/>
                <a:chOff x="4503608" y="4620861"/>
                <a:chExt cx="315663" cy="315663"/>
              </a:xfrm>
            </p:grpSpPr>
            <p:sp>
              <p:nvSpPr>
                <p:cNvPr id="44" name="Google Shape;1034;p69">
                  <a:extLst>
                    <a:ext uri="{FF2B5EF4-FFF2-40B4-BE49-F238E27FC236}">
                      <a16:creationId xmlns:a16="http://schemas.microsoft.com/office/drawing/2014/main" id="{ED3BC6C0-A01C-9970-BB72-283E653067EA}"/>
                    </a:ext>
                  </a:extLst>
                </p:cNvPr>
                <p:cNvSpPr/>
                <p:nvPr/>
              </p:nvSpPr>
              <p:spPr>
                <a:xfrm>
                  <a:off x="4503608" y="4620861"/>
                  <a:ext cx="315663" cy="315663"/>
                </a:xfrm>
                <a:custGeom>
                  <a:avLst/>
                  <a:gdLst/>
                  <a:ahLst/>
                  <a:cxnLst/>
                  <a:rect l="l" t="t" r="r" b="b"/>
                  <a:pathLst>
                    <a:path w="315663" h="315663" extrusionOk="0">
                      <a:moveTo>
                        <a:pt x="315663" y="157832"/>
                      </a:moveTo>
                      <a:cubicBezTo>
                        <a:pt x="315663" y="70721"/>
                        <a:pt x="245026" y="0"/>
                        <a:pt x="157832" y="0"/>
                      </a:cubicBezTo>
                      <a:cubicBezTo>
                        <a:pt x="70637" y="0"/>
                        <a:pt x="0" y="70637"/>
                        <a:pt x="0" y="157832"/>
                      </a:cubicBezTo>
                      <a:cubicBezTo>
                        <a:pt x="0" y="245026"/>
                        <a:pt x="70637" y="315663"/>
                        <a:pt x="157832" y="315663"/>
                      </a:cubicBezTo>
                      <a:lnTo>
                        <a:pt x="315663" y="315663"/>
                      </a:lnTo>
                      <a:lnTo>
                        <a:pt x="269404" y="269404"/>
                      </a:lnTo>
                      <a:cubicBezTo>
                        <a:pt x="297941" y="240866"/>
                        <a:pt x="315663" y="201429"/>
                        <a:pt x="315663" y="157832"/>
                      </a:cubicBezTo>
                      <a:close/>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45" name="Google Shape;1035;p69">
                  <a:extLst>
                    <a:ext uri="{FF2B5EF4-FFF2-40B4-BE49-F238E27FC236}">
                      <a16:creationId xmlns:a16="http://schemas.microsoft.com/office/drawing/2014/main" id="{D7026CF4-A2EF-59C1-4EC7-103CE090C884}"/>
                    </a:ext>
                  </a:extLst>
                </p:cNvPr>
                <p:cNvGrpSpPr/>
                <p:nvPr/>
              </p:nvGrpSpPr>
              <p:grpSpPr>
                <a:xfrm>
                  <a:off x="4608856" y="4699818"/>
                  <a:ext cx="105248" cy="131540"/>
                  <a:chOff x="4608856" y="4699818"/>
                  <a:chExt cx="105248" cy="131540"/>
                </a:xfrm>
              </p:grpSpPr>
              <p:sp>
                <p:nvSpPr>
                  <p:cNvPr id="46" name="Google Shape;1036;p69">
                    <a:extLst>
                      <a:ext uri="{FF2B5EF4-FFF2-40B4-BE49-F238E27FC236}">
                        <a16:creationId xmlns:a16="http://schemas.microsoft.com/office/drawing/2014/main" id="{3235BC15-0709-A41B-6EF0-CE8AF10788A3}"/>
                      </a:ext>
                    </a:extLst>
                  </p:cNvPr>
                  <p:cNvSpPr/>
                  <p:nvPr/>
                </p:nvSpPr>
                <p:spPr>
                  <a:xfrm>
                    <a:off x="4608856" y="4726110"/>
                    <a:ext cx="105248" cy="8320"/>
                  </a:xfrm>
                  <a:custGeom>
                    <a:avLst/>
                    <a:gdLst/>
                    <a:ahLst/>
                    <a:cxnLst/>
                    <a:rect l="l" t="t" r="r" b="b"/>
                    <a:pathLst>
                      <a:path w="105248" h="8320" extrusionOk="0">
                        <a:moveTo>
                          <a:pt x="0" y="0"/>
                        </a:moveTo>
                        <a:lnTo>
                          <a:pt x="105249" y="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7" name="Google Shape;1037;p69">
                    <a:extLst>
                      <a:ext uri="{FF2B5EF4-FFF2-40B4-BE49-F238E27FC236}">
                        <a16:creationId xmlns:a16="http://schemas.microsoft.com/office/drawing/2014/main" id="{B6D1EF27-CB36-AA20-CF1E-F033FFD252DD}"/>
                      </a:ext>
                    </a:extLst>
                  </p:cNvPr>
                  <p:cNvSpPr/>
                  <p:nvPr/>
                </p:nvSpPr>
                <p:spPr>
                  <a:xfrm>
                    <a:off x="4661439" y="4699818"/>
                    <a:ext cx="8320" cy="26291"/>
                  </a:xfrm>
                  <a:custGeom>
                    <a:avLst/>
                    <a:gdLst/>
                    <a:ahLst/>
                    <a:cxnLst/>
                    <a:rect l="l" t="t" r="r" b="b"/>
                    <a:pathLst>
                      <a:path w="8320" h="26291" extrusionOk="0">
                        <a:moveTo>
                          <a:pt x="0" y="0"/>
                        </a:moveTo>
                        <a:lnTo>
                          <a:pt x="0" y="26291"/>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8" name="Google Shape;1038;p69">
                    <a:extLst>
                      <a:ext uri="{FF2B5EF4-FFF2-40B4-BE49-F238E27FC236}">
                        <a16:creationId xmlns:a16="http://schemas.microsoft.com/office/drawing/2014/main" id="{CFD70CFB-3DFA-C364-3EB8-90EC089E8C47}"/>
                      </a:ext>
                    </a:extLst>
                  </p:cNvPr>
                  <p:cNvSpPr/>
                  <p:nvPr/>
                </p:nvSpPr>
                <p:spPr>
                  <a:xfrm>
                    <a:off x="4626412" y="4726110"/>
                    <a:ext cx="78874" cy="105165"/>
                  </a:xfrm>
                  <a:custGeom>
                    <a:avLst/>
                    <a:gdLst/>
                    <a:ahLst/>
                    <a:cxnLst/>
                    <a:rect l="l" t="t" r="r" b="b"/>
                    <a:pathLst>
                      <a:path w="78874" h="105165" extrusionOk="0">
                        <a:moveTo>
                          <a:pt x="78874" y="0"/>
                        </a:moveTo>
                        <a:cubicBezTo>
                          <a:pt x="70138" y="43847"/>
                          <a:pt x="35027" y="87693"/>
                          <a:pt x="0" y="105166"/>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9" name="Google Shape;1039;p69">
                    <a:extLst>
                      <a:ext uri="{FF2B5EF4-FFF2-40B4-BE49-F238E27FC236}">
                        <a16:creationId xmlns:a16="http://schemas.microsoft.com/office/drawing/2014/main" id="{97B70AD8-39FC-CBFC-3A12-DAC5740F67D1}"/>
                      </a:ext>
                    </a:extLst>
                  </p:cNvPr>
                  <p:cNvSpPr/>
                  <p:nvPr/>
                </p:nvSpPr>
                <p:spPr>
                  <a:xfrm>
                    <a:off x="4629989" y="4761220"/>
                    <a:ext cx="66560" cy="70138"/>
                  </a:xfrm>
                  <a:custGeom>
                    <a:avLst/>
                    <a:gdLst/>
                    <a:ahLst/>
                    <a:cxnLst/>
                    <a:rect l="l" t="t" r="r" b="b"/>
                    <a:pathLst>
                      <a:path w="66560" h="70138" extrusionOk="0">
                        <a:moveTo>
                          <a:pt x="0" y="0"/>
                        </a:moveTo>
                        <a:cubicBezTo>
                          <a:pt x="15392" y="30535"/>
                          <a:pt x="40935" y="57325"/>
                          <a:pt x="66560" y="70138"/>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sp>
        <p:nvSpPr>
          <p:cNvPr id="55" name="TextBox 54">
            <a:extLst>
              <a:ext uri="{FF2B5EF4-FFF2-40B4-BE49-F238E27FC236}">
                <a16:creationId xmlns:a16="http://schemas.microsoft.com/office/drawing/2014/main" id="{2BEE53FD-8DE6-FD2F-61B2-8588FCD2F5CF}"/>
              </a:ext>
            </a:extLst>
          </p:cNvPr>
          <p:cNvSpPr txBox="1"/>
          <p:nvPr/>
        </p:nvSpPr>
        <p:spPr>
          <a:xfrm>
            <a:off x="1765027" y="4210065"/>
            <a:ext cx="8785487" cy="815608"/>
          </a:xfrm>
          <a:prstGeom prst="rect">
            <a:avLst/>
          </a:prstGeom>
          <a:noFill/>
        </p:spPr>
        <p:txBody>
          <a:bodyPr wrap="square" rtlCol="0">
            <a:spAutoFit/>
          </a:bodyPr>
          <a:lstStyle/>
          <a:p>
            <a:pPr marL="44450" lvl="0" algn="l" rtl="0">
              <a:spcBef>
                <a:spcPts val="0"/>
              </a:spcBef>
              <a:spcAft>
                <a:spcPts val="0"/>
              </a:spcAft>
              <a:buSzPts val="2100"/>
            </a:pPr>
            <a:r>
              <a:rPr lang="fr-FR" sz="1800" dirty="0">
                <a:solidFill>
                  <a:srgbClr val="002B49"/>
                </a:solidFill>
              </a:rPr>
              <a:t>les noms de domaine internationalisés : il s’agit de noms de domaine représentés par des caractères autres que ceux basés sur le script latin ou en ASCII (a à z). </a:t>
            </a:r>
          </a:p>
          <a:p>
            <a:endParaRPr lang="en-US" sz="1100" dirty="0"/>
          </a:p>
        </p:txBody>
      </p:sp>
      <p:sp>
        <p:nvSpPr>
          <p:cNvPr id="57" name="Google Shape;1257;p73">
            <a:extLst>
              <a:ext uri="{FF2B5EF4-FFF2-40B4-BE49-F238E27FC236}">
                <a16:creationId xmlns:a16="http://schemas.microsoft.com/office/drawing/2014/main" id="{61A7D21D-888C-4909-3F1A-EB9CC261E808}"/>
              </a:ext>
            </a:extLst>
          </p:cNvPr>
          <p:cNvSpPr/>
          <p:nvPr/>
        </p:nvSpPr>
        <p:spPr>
          <a:xfrm>
            <a:off x="1520803" y="5280548"/>
            <a:ext cx="9925328" cy="1091145"/>
          </a:xfrm>
          <a:prstGeom prst="rect">
            <a:avLst/>
          </a:prstGeom>
          <a:solidFill>
            <a:srgbClr val="0B3458"/>
          </a:solidFill>
          <a:ln>
            <a:noFill/>
          </a:ln>
        </p:spPr>
        <p:txBody>
          <a:bodyPr spcFirstLastPara="1" wrap="square" lIns="360000" tIns="324000" rIns="612000" bIns="270000" anchor="t" anchorCtr="0">
            <a:noAutofit/>
          </a:bodyPr>
          <a:lstStyle/>
          <a:p>
            <a:pPr marL="0" marR="0" lvl="0" indent="0" algn="l" rtl="0">
              <a:spcBef>
                <a:spcPts val="0"/>
              </a:spcBef>
              <a:spcAft>
                <a:spcPts val="0"/>
              </a:spcAft>
              <a:buNone/>
            </a:pPr>
            <a:r>
              <a:rPr lang="fr-FR" sz="1800" b="1">
                <a:solidFill>
                  <a:schemeClr val="lt1"/>
                </a:solidFill>
                <a:latin typeface="Arial"/>
                <a:ea typeface="Arial"/>
                <a:cs typeface="Arial"/>
                <a:sym typeface="Arial"/>
              </a:rPr>
              <a:t>Toute personne devrait pouvoir utiliser l’Internet avec un nom de domaine et une adresse électronique propres à sa langue ou à sa culture. </a:t>
            </a:r>
          </a:p>
          <a:p>
            <a:pPr marL="0" marR="0" lvl="0" indent="0" algn="l" rtl="0">
              <a:spcBef>
                <a:spcPts val="0"/>
              </a:spcBef>
              <a:spcAft>
                <a:spcPts val="0"/>
              </a:spcAft>
              <a:buNone/>
            </a:pPr>
            <a:endParaRPr lang="en-US" sz="1800" dirty="0">
              <a:solidFill>
                <a:schemeClr val="lt1"/>
              </a:solidFill>
              <a:latin typeface="Arial"/>
              <a:ea typeface="Arial"/>
              <a:cs typeface="Arial"/>
              <a:sym typeface="Arial"/>
            </a:endParaRPr>
          </a:p>
        </p:txBody>
      </p:sp>
      <p:sp>
        <p:nvSpPr>
          <p:cNvPr id="58" name="Google Shape;1259;p73">
            <a:extLst>
              <a:ext uri="{FF2B5EF4-FFF2-40B4-BE49-F238E27FC236}">
                <a16:creationId xmlns:a16="http://schemas.microsoft.com/office/drawing/2014/main" id="{481FE4BA-110B-74FD-8FCA-E622F4BFB9DA}"/>
              </a:ext>
            </a:extLst>
          </p:cNvPr>
          <p:cNvSpPr/>
          <p:nvPr/>
        </p:nvSpPr>
        <p:spPr>
          <a:xfrm>
            <a:off x="1945179" y="5075113"/>
            <a:ext cx="475200" cy="4752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400" b="1">
                <a:solidFill>
                  <a:srgbClr val="0B3458"/>
                </a:solidFill>
                <a:latin typeface="Arial"/>
                <a:ea typeface="Arial"/>
                <a:cs typeface="Arial"/>
                <a:sym typeface="Arial"/>
              </a:rPr>
              <a:t>!</a:t>
            </a:r>
          </a:p>
        </p:txBody>
      </p:sp>
      <p:pic>
        <p:nvPicPr>
          <p:cNvPr id="5" name="Picture 4">
            <a:extLst>
              <a:ext uri="{FF2B5EF4-FFF2-40B4-BE49-F238E27FC236}">
                <a16:creationId xmlns:a16="http://schemas.microsoft.com/office/drawing/2014/main" id="{888EC9F5-E845-C9ED-71BA-4CF62AEEFA3A}"/>
              </a:ext>
            </a:extLst>
          </p:cNvPr>
          <p:cNvPicPr>
            <a:picLocks noChangeAspect="1"/>
          </p:cNvPicPr>
          <p:nvPr/>
        </p:nvPicPr>
        <p:blipFill>
          <a:blip r:embed="rId3"/>
          <a:stretch>
            <a:fillRect/>
          </a:stretch>
        </p:blipFill>
        <p:spPr>
          <a:xfrm>
            <a:off x="576000" y="288001"/>
            <a:ext cx="3092486" cy="28992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2" name="Title 1">
            <a:extLst>
              <a:ext uri="{FF2B5EF4-FFF2-40B4-BE49-F238E27FC236}">
                <a16:creationId xmlns:a16="http://schemas.microsoft.com/office/drawing/2014/main" id="{35B57149-6A54-9D1D-458C-A4205FF997D3}"/>
              </a:ext>
            </a:extLst>
          </p:cNvPr>
          <p:cNvSpPr>
            <a:spLocks noGrp="1"/>
          </p:cNvSpPr>
          <p:nvPr>
            <p:ph type="title"/>
          </p:nvPr>
        </p:nvSpPr>
        <p:spPr>
          <a:xfrm>
            <a:off x="575999" y="2785561"/>
            <a:ext cx="8501093" cy="2492990"/>
          </a:xfrm>
        </p:spPr>
        <p:txBody>
          <a:bodyPr/>
          <a:lstStyle/>
          <a:p>
            <a:r>
              <a:rPr lang="fr-FR" sz="5400"/>
              <a:t>Prochaine série du programme</a:t>
            </a:r>
            <a:br>
              <a:rPr lang="fr-FR" sz="5400"/>
            </a:br>
            <a:r>
              <a:rPr lang="fr-FR" sz="5400"/>
              <a:t>des nouveaux gTLD </a:t>
            </a:r>
          </a:p>
        </p:txBody>
      </p:sp>
    </p:spTree>
    <p:extLst>
      <p:ext uri="{BB962C8B-B14F-4D97-AF65-F5344CB8AC3E}">
        <p14:creationId xmlns:p14="http://schemas.microsoft.com/office/powerpoint/2010/main" val="1139057959"/>
      </p:ext>
    </p:extLst>
  </p:cSld>
  <p:clrMapOvr>
    <a:masterClrMapping/>
  </p:clrMapOvr>
</p:sld>
</file>

<file path=ppt/theme/theme1.xml><?xml version="1.0" encoding="utf-8"?>
<a:theme xmlns:a="http://schemas.openxmlformats.org/drawingml/2006/main" name="ICANN PPT_Arial_16x9_June 2017_potx">
  <a:themeElements>
    <a:clrScheme name="ICANN PPT Colors">
      <a:dk1>
        <a:srgbClr val="0A1F24"/>
      </a:dk1>
      <a:lt1>
        <a:srgbClr val="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CANN PPT_Arial_16x9_June 2017_potx">
  <a:themeElements>
    <a:clrScheme name="ICANN PPT Colors">
      <a:dk1>
        <a:srgbClr val="0A1F24"/>
      </a:dk1>
      <a:lt1>
        <a:srgbClr val="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1941</TotalTime>
  <Words>6187</Words>
  <Application>Microsoft Macintosh PowerPoint</Application>
  <PresentationFormat>Widescreen</PresentationFormat>
  <Paragraphs>571</Paragraphs>
  <Slides>35</Slides>
  <Notes>35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35</vt:i4>
      </vt:variant>
    </vt:vector>
  </HeadingPairs>
  <TitlesOfParts>
    <vt:vector size="42" baseType="lpstr">
      <vt:lpstr>Arial</vt:lpstr>
      <vt:lpstr>Calibri</vt:lpstr>
      <vt:lpstr>Courier New</vt:lpstr>
      <vt:lpstr>Noto Sans Symbols</vt:lpstr>
      <vt:lpstr>NTR</vt:lpstr>
      <vt:lpstr>ICANN PPT_Arial_16x9_June 2017_potx</vt:lpstr>
      <vt:lpstr>ICANN PPT_Arial_16x9_June 2017_potx</vt:lpstr>
      <vt:lpstr>Un Internet plus inclusif : les nouveaux domaines génériques de premier niveau</vt:lpstr>
      <vt:lpstr>Ordre du jour</vt:lpstr>
      <vt:lpstr>L’Internet est un « réseau mondial de réseaux » </vt:lpstr>
      <vt:lpstr>Comment naviguons-nous sur Internet ? </vt:lpstr>
      <vt:lpstr>Qu’est-ce qu’un nom de domaine ?</vt:lpstr>
      <vt:lpstr>Qu’est-ce qu’un domaine générique de premier niveau (TLD) ?</vt:lpstr>
      <vt:lpstr>Expansion du DNS</vt:lpstr>
      <vt:lpstr>Parvenir à un Internet plus inclusif</vt:lpstr>
      <vt:lpstr>Prochaine série du programme des nouveaux gTLD </vt:lpstr>
      <vt:lpstr>Nouveaux noms de domaine, nouveaux usages</vt:lpstr>
      <vt:lpstr>Opportunités offertes par les gTLD</vt:lpstr>
      <vt:lpstr>Avantages de l’exploitation d’un gTLD</vt:lpstr>
      <vt:lpstr>Devenir un opérateur de registre</vt:lpstr>
      <vt:lpstr>Considérations financières et techniques</vt:lpstr>
      <vt:lpstr>Responsabilités des opérateurs de registre </vt:lpstr>
      <vt:lpstr>Programme de soutien aux candidats (ASP) de la prochaine série </vt:lpstr>
      <vt:lpstr>Critères pour bénéficier du soutien aux candidats </vt:lpstr>
      <vt:lpstr>Programme de soutien aux candidats</vt:lpstr>
      <vt:lpstr>Types de soutien aux candidats</vt:lpstr>
      <vt:lpstr>Évaluation des candidats au programme de soutien</vt:lpstr>
      <vt:lpstr>Évaluation des candidats au programme de soutien</vt:lpstr>
      <vt:lpstr>Quelles sont les prochaines étapes ?</vt:lpstr>
      <vt:lpstr>Le parcours d'un candidat bénéficiant du soutien</vt:lpstr>
      <vt:lpstr>Le parcours d'un candidat bénéficiant du soutien</vt:lpstr>
      <vt:lpstr>Dates clés</vt:lpstr>
      <vt:lpstr>Prochaine série :  programme d’évaluation des fournisseurs de service de registre (RSP) </vt:lpstr>
      <vt:lpstr>Programme d’évaluation des fournisseurs de services de registre</vt:lpstr>
      <vt:lpstr>Programme d’évaluation des fournisseurs de services de registre</vt:lpstr>
      <vt:lpstr>Les RSP et le programme des nouveaux gTLD</vt:lpstr>
      <vt:lpstr>Prochaine série :  calendrier et ressources </vt:lpstr>
      <vt:lpstr>PowerPoint Presentation</vt:lpstr>
      <vt:lpstr>Ressources pour la prochaine série du programme des nouveaux gTLD</vt:lpstr>
      <vt:lpstr>Programme des nouveaux gTLD dans VOTRE langue</vt:lpstr>
      <vt:lpstr>PowerPoint Presentation</vt:lpstr>
      <vt:lpstr>Merci.  Collaborer avec l’ICANN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More Inclusive Internet: New Generic Top-Level Domains</dc:title>
  <cp:lastModifiedBy>Jane Sexton</cp:lastModifiedBy>
  <cp:revision>49</cp:revision>
  <dcterms:modified xsi:type="dcterms:W3CDTF">2025-05-07T18:05:25Z</dcterms:modified>
</cp:coreProperties>
</file>